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F8D1D-6134-4675-978B-8BCEA2DDBCA8}" type="datetimeFigureOut">
              <a:rPr lang="tr-TR" smtClean="0"/>
              <a:t>10.03.2022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2781-03D6-4CD0-9384-D63C870EA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5519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F8D1D-6134-4675-978B-8BCEA2DDBCA8}" type="datetimeFigureOut">
              <a:rPr lang="tr-TR" smtClean="0"/>
              <a:t>10.03.2022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2781-03D6-4CD0-9384-D63C870EA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17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F8D1D-6134-4675-978B-8BCEA2DDBCA8}" type="datetimeFigureOut">
              <a:rPr lang="tr-TR" smtClean="0"/>
              <a:t>10.03.2022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2781-03D6-4CD0-9384-D63C870EA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7282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F8D1D-6134-4675-978B-8BCEA2DDBCA8}" type="datetimeFigureOut">
              <a:rPr lang="tr-TR" smtClean="0"/>
              <a:t>10.03.2022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2781-03D6-4CD0-9384-D63C870EA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6114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F8D1D-6134-4675-978B-8BCEA2DDBCA8}" type="datetimeFigureOut">
              <a:rPr lang="tr-TR" smtClean="0"/>
              <a:t>10.03.2022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2781-03D6-4CD0-9384-D63C870EA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1877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F8D1D-6134-4675-978B-8BCEA2DDBCA8}" type="datetimeFigureOut">
              <a:rPr lang="tr-TR" smtClean="0"/>
              <a:t>10.03.2022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2781-03D6-4CD0-9384-D63C870EA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6085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F8D1D-6134-4675-978B-8BCEA2DDBCA8}" type="datetimeFigureOut">
              <a:rPr lang="tr-TR" smtClean="0"/>
              <a:t>10.03.2022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2781-03D6-4CD0-9384-D63C870EA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2416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F8D1D-6134-4675-978B-8BCEA2DDBCA8}" type="datetimeFigureOut">
              <a:rPr lang="tr-TR" smtClean="0"/>
              <a:t>10.03.2022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2781-03D6-4CD0-9384-D63C870EA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4798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F8D1D-6134-4675-978B-8BCEA2DDBCA8}" type="datetimeFigureOut">
              <a:rPr lang="tr-TR" smtClean="0"/>
              <a:t>10.03.2022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2781-03D6-4CD0-9384-D63C870EA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5270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F8D1D-6134-4675-978B-8BCEA2DDBCA8}" type="datetimeFigureOut">
              <a:rPr lang="tr-TR" smtClean="0"/>
              <a:t>10.03.2022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2781-03D6-4CD0-9384-D63C870EA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3081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F8D1D-6134-4675-978B-8BCEA2DDBCA8}" type="datetimeFigureOut">
              <a:rPr lang="tr-TR" smtClean="0"/>
              <a:t>10.03.2022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2781-03D6-4CD0-9384-D63C870EA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1720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F8D1D-6134-4675-978B-8BCEA2DDBCA8}" type="datetimeFigureOut">
              <a:rPr lang="tr-TR" smtClean="0"/>
              <a:t>10.03.2022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F2781-03D6-4CD0-9384-D63C870EA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2864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rimorman.gov.tr/SYGM/Sayfalar/Detay.aspx?SayfaId=61" TargetMode="External"/><Relationship Id="rId2" Type="http://schemas.openxmlformats.org/officeDocument/2006/relationships/hyperlink" Target="https://www.tarimorman.gov.tr/SYGM/Link/7/Strateji-Ve-Eylem-Planlar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997058" y="1215298"/>
            <a:ext cx="9144000" cy="2814261"/>
          </a:xfrm>
        </p:spPr>
        <p:txBody>
          <a:bodyPr>
            <a:normAutofit/>
          </a:bodyPr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TARIMSAL KURAKLIK YÖNETİMİ</a:t>
            </a:r>
          </a:p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6.Örnek Kuraklık Yönetim Planları</a:t>
            </a:r>
          </a:p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Prof.Dr.Belgin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ÇAKMAK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643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9197" y="175633"/>
            <a:ext cx="10515600" cy="6115985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tr-TR" sz="34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https://www.tarimorman.gov.tr/SYGM/Link/7/Strateji-Ve-Eylem-Planlari</a:t>
            </a:r>
            <a:endParaRPr lang="tr-TR" sz="3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tr-TR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Linkten Kuraklık Yönetim Planları</a:t>
            </a:r>
          </a:p>
          <a:p>
            <a:pPr marL="0" lvl="0" indent="0" algn="ctr">
              <a:buNone/>
            </a:pPr>
            <a:r>
              <a:rPr lang="tr-TR" sz="3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tr-TR" sz="3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://www.tarimorman.gov.tr/SYGM/Sayfalar/Detay.aspx?SayfaId=61</a:t>
            </a:r>
            <a:endParaRPr lang="tr-TR" sz="3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tr-TR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https://www.tarimorman.gov.tr/SYGM/Link/7/Strateji-Ve-Eylem-Planlari</a:t>
            </a:r>
            <a:endParaRPr lang="tr-TR" sz="2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tr-TR" sz="2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Akarçay</a:t>
            </a:r>
            <a:r>
              <a:rPr lang="tr-TR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Havzası Su Yönetim Planı</a:t>
            </a:r>
          </a:p>
          <a:p>
            <a:pPr marL="0" indent="0" algn="ctr">
              <a:buNone/>
            </a:pPr>
            <a:r>
              <a:rPr lang="tr-TR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Antalya Havzası Kuraklık Yönetim Planı</a:t>
            </a:r>
          </a:p>
          <a:p>
            <a:pPr marL="0" indent="0" algn="ctr">
              <a:buNone/>
            </a:pPr>
            <a:r>
              <a:rPr lang="tr-TR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Batı Akdeniz </a:t>
            </a:r>
            <a:r>
              <a:rPr lang="tr-TR" sz="29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Havzası Su Yönetim </a:t>
            </a:r>
            <a:r>
              <a:rPr lang="tr-TR" sz="29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Planı</a:t>
            </a:r>
          </a:p>
          <a:p>
            <a:pPr marL="0" indent="0" algn="ctr">
              <a:buNone/>
            </a:pPr>
            <a:r>
              <a:rPr lang="tr-TR" sz="29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Burdur </a:t>
            </a:r>
            <a:r>
              <a:rPr lang="tr-TR" sz="29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Havzası Su Yönetim </a:t>
            </a:r>
            <a:r>
              <a:rPr lang="tr-TR" sz="29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Planı</a:t>
            </a:r>
          </a:p>
          <a:p>
            <a:pPr marL="0" indent="0" algn="ctr">
              <a:buNone/>
            </a:pPr>
            <a:r>
              <a:rPr lang="tr-TR" sz="29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Büyük Menderes </a:t>
            </a:r>
            <a:r>
              <a:rPr lang="tr-TR" sz="29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Havzası Su Yönetim </a:t>
            </a:r>
            <a:r>
              <a:rPr lang="tr-TR" sz="29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Planı</a:t>
            </a:r>
          </a:p>
          <a:p>
            <a:pPr marL="0" indent="0" algn="ctr">
              <a:buNone/>
            </a:pPr>
            <a:r>
              <a:rPr lang="tr-TR" sz="29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Ceyhan </a:t>
            </a:r>
            <a:r>
              <a:rPr lang="tr-TR" sz="29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Havzası Su Yönetim </a:t>
            </a:r>
            <a:r>
              <a:rPr lang="tr-TR" sz="29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Planı</a:t>
            </a:r>
          </a:p>
          <a:p>
            <a:pPr marL="0" indent="0" algn="ctr">
              <a:buNone/>
            </a:pPr>
            <a:r>
              <a:rPr lang="tr-TR" sz="29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Doğu Akdeniz </a:t>
            </a:r>
            <a:r>
              <a:rPr lang="tr-TR" sz="29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Havzası Su Yönetim </a:t>
            </a:r>
            <a:r>
              <a:rPr lang="tr-TR" sz="29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Planı</a:t>
            </a:r>
          </a:p>
          <a:p>
            <a:pPr marL="0" indent="0" algn="ctr">
              <a:buNone/>
            </a:pPr>
            <a:r>
              <a:rPr lang="tr-TR" sz="29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Gediz </a:t>
            </a:r>
            <a:r>
              <a:rPr lang="tr-TR" sz="29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Havzası Su Yönetim </a:t>
            </a:r>
            <a:r>
              <a:rPr lang="tr-TR" sz="29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Planı</a:t>
            </a:r>
          </a:p>
          <a:p>
            <a:pPr marL="0" indent="0" algn="ctr">
              <a:buNone/>
            </a:pPr>
            <a:r>
              <a:rPr lang="tr-TR" sz="29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Konya </a:t>
            </a:r>
            <a:r>
              <a:rPr lang="tr-TR" sz="29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Havzası Su Yönetim </a:t>
            </a:r>
            <a:r>
              <a:rPr lang="tr-TR" sz="29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Planı</a:t>
            </a:r>
          </a:p>
          <a:p>
            <a:pPr marL="0" indent="0" algn="ctr">
              <a:buNone/>
            </a:pPr>
            <a:r>
              <a:rPr lang="tr-TR" sz="29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Kuzey Ege </a:t>
            </a:r>
            <a:r>
              <a:rPr lang="tr-TR" sz="29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Havzası Su Yönetim </a:t>
            </a:r>
            <a:r>
              <a:rPr lang="tr-TR" sz="29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Planı</a:t>
            </a:r>
          </a:p>
          <a:p>
            <a:pPr marL="0" indent="0" algn="ctr">
              <a:buNone/>
            </a:pPr>
            <a:r>
              <a:rPr lang="tr-TR" sz="29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Seyhan </a:t>
            </a:r>
            <a:r>
              <a:rPr lang="tr-TR" sz="29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Havzası Su Yönetim </a:t>
            </a:r>
            <a:r>
              <a:rPr lang="tr-TR" sz="29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Planı</a:t>
            </a:r>
          </a:p>
          <a:p>
            <a:pPr marL="0" indent="0" algn="ctr">
              <a:buNone/>
            </a:pPr>
            <a:r>
              <a:rPr lang="tr-TR" sz="29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Van </a:t>
            </a:r>
            <a:r>
              <a:rPr lang="tr-TR" sz="29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Havzası Su Yönetim Planı</a:t>
            </a:r>
            <a:endParaRPr lang="tr-TR" sz="29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39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86</Words>
  <Application>Microsoft Office PowerPoint</Application>
  <PresentationFormat>Geniş ekran</PresentationFormat>
  <Paragraphs>22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Teması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Belgin</dc:creator>
  <cp:lastModifiedBy>Belgin</cp:lastModifiedBy>
  <cp:revision>5</cp:revision>
  <dcterms:created xsi:type="dcterms:W3CDTF">2022-02-24T17:41:31Z</dcterms:created>
  <dcterms:modified xsi:type="dcterms:W3CDTF">2022-03-10T07:36:39Z</dcterms:modified>
</cp:coreProperties>
</file>