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5" r:id="rId5"/>
    <p:sldId id="266" r:id="rId6"/>
    <p:sldId id="272" r:id="rId7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26"/>
  </p:normalViewPr>
  <p:slideViewPr>
    <p:cSldViewPr snapToGrid="0" snapToObjects="1">
      <p:cViewPr varScale="1">
        <p:scale>
          <a:sx n="76" d="100"/>
          <a:sy n="76" d="100"/>
        </p:scale>
        <p:origin x="142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90E8C-E417-4219-882D-C813BEC534E3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42A9A15-A0EF-4F45-88B4-E9500680E3A1}">
      <dgm:prSet/>
      <dgm:spPr/>
      <dgm:t>
        <a:bodyPr/>
        <a:lstStyle/>
        <a:p>
          <a:r>
            <a:rPr lang="en-US" b="0" baseline="0"/>
            <a:t>özgün dil kullanımı</a:t>
          </a:r>
          <a:endParaRPr lang="en-US"/>
        </a:p>
      </dgm:t>
    </dgm:pt>
    <dgm:pt modelId="{8D6BCFF1-ABE1-42DC-BF1A-53CB2DAB77A6}" type="parTrans" cxnId="{7A920914-7455-46F1-A087-B3255EF80C98}">
      <dgm:prSet/>
      <dgm:spPr/>
      <dgm:t>
        <a:bodyPr/>
        <a:lstStyle/>
        <a:p>
          <a:endParaRPr lang="en-US"/>
        </a:p>
      </dgm:t>
    </dgm:pt>
    <dgm:pt modelId="{9997D9B4-9105-4B4F-983A-ADD9153BA550}" type="sibTrans" cxnId="{7A920914-7455-46F1-A087-B3255EF80C98}">
      <dgm:prSet/>
      <dgm:spPr/>
      <dgm:t>
        <a:bodyPr/>
        <a:lstStyle/>
        <a:p>
          <a:endParaRPr lang="en-US"/>
        </a:p>
      </dgm:t>
    </dgm:pt>
    <dgm:pt modelId="{6B8160D9-C756-46F6-ABF6-01E395C681E2}">
      <dgm:prSet/>
      <dgm:spPr/>
      <dgm:t>
        <a:bodyPr/>
        <a:lstStyle/>
        <a:p>
          <a:r>
            <a:rPr lang="en-US" b="0" baseline="0"/>
            <a:t>anlam kalıplarının ötesine geçen çoğul anlamlı iletiler</a:t>
          </a:r>
          <a:endParaRPr lang="en-US"/>
        </a:p>
      </dgm:t>
    </dgm:pt>
    <dgm:pt modelId="{3B070D27-65BA-4429-B615-C1BC3D7665F0}" type="parTrans" cxnId="{E3A9C927-B82B-4EDF-99E6-DCF5BAE3A09E}">
      <dgm:prSet/>
      <dgm:spPr/>
      <dgm:t>
        <a:bodyPr/>
        <a:lstStyle/>
        <a:p>
          <a:endParaRPr lang="en-US"/>
        </a:p>
      </dgm:t>
    </dgm:pt>
    <dgm:pt modelId="{D8BF1878-B9A8-4706-B3F8-D26BBB5598F1}" type="sibTrans" cxnId="{E3A9C927-B82B-4EDF-99E6-DCF5BAE3A09E}">
      <dgm:prSet/>
      <dgm:spPr/>
      <dgm:t>
        <a:bodyPr/>
        <a:lstStyle/>
        <a:p>
          <a:endParaRPr lang="en-US"/>
        </a:p>
      </dgm:t>
    </dgm:pt>
    <dgm:pt modelId="{CBB79125-8562-4CDA-AFB9-028B4DB569E2}">
      <dgm:prSet/>
      <dgm:spPr/>
      <dgm:t>
        <a:bodyPr/>
        <a:lstStyle/>
        <a:p>
          <a:r>
            <a:rPr lang="en-US" b="0" baseline="0"/>
            <a:t>özgünlüğün getirdiği canlılık</a:t>
          </a:r>
          <a:endParaRPr lang="en-US"/>
        </a:p>
      </dgm:t>
    </dgm:pt>
    <dgm:pt modelId="{45521F67-23A1-4FC1-9558-C4D0B4BCC203}" type="parTrans" cxnId="{5BDC0E98-5AC8-4923-9A9B-6C74BE6988B4}">
      <dgm:prSet/>
      <dgm:spPr/>
      <dgm:t>
        <a:bodyPr/>
        <a:lstStyle/>
        <a:p>
          <a:endParaRPr lang="en-US"/>
        </a:p>
      </dgm:t>
    </dgm:pt>
    <dgm:pt modelId="{EAED46EF-1068-4F93-B293-CDD9B1A055B9}" type="sibTrans" cxnId="{5BDC0E98-5AC8-4923-9A9B-6C74BE6988B4}">
      <dgm:prSet/>
      <dgm:spPr/>
      <dgm:t>
        <a:bodyPr/>
        <a:lstStyle/>
        <a:p>
          <a:endParaRPr lang="en-US"/>
        </a:p>
      </dgm:t>
    </dgm:pt>
    <dgm:pt modelId="{6148862B-0B38-4C1E-B92F-98C69932E8BC}">
      <dgm:prSet/>
      <dgm:spPr/>
      <dgm:t>
        <a:bodyPr/>
        <a:lstStyle/>
        <a:p>
          <a:r>
            <a:rPr lang="en-US" b="0" baseline="0"/>
            <a:t>ancak yorumla kavranabilir olmaları</a:t>
          </a:r>
          <a:endParaRPr lang="en-US"/>
        </a:p>
      </dgm:t>
    </dgm:pt>
    <dgm:pt modelId="{858C04BB-74A4-41DF-BA44-2AC06F1E057E}" type="parTrans" cxnId="{86954A91-7404-41EE-817B-B92D18B06267}">
      <dgm:prSet/>
      <dgm:spPr/>
      <dgm:t>
        <a:bodyPr/>
        <a:lstStyle/>
        <a:p>
          <a:endParaRPr lang="en-US"/>
        </a:p>
      </dgm:t>
    </dgm:pt>
    <dgm:pt modelId="{3CA75F1A-214B-49A9-B8DB-67C118D684F5}" type="sibTrans" cxnId="{86954A91-7404-41EE-817B-B92D18B06267}">
      <dgm:prSet/>
      <dgm:spPr/>
      <dgm:t>
        <a:bodyPr/>
        <a:lstStyle/>
        <a:p>
          <a:endParaRPr lang="en-US"/>
        </a:p>
      </dgm:t>
    </dgm:pt>
    <dgm:pt modelId="{28003DAD-A8C4-8A44-B973-2F3C793C662B}" type="pres">
      <dgm:prSet presAssocID="{BFB90E8C-E417-4219-882D-C813BEC534E3}" presName="matrix" presStyleCnt="0">
        <dgm:presLayoutVars>
          <dgm:chMax val="1"/>
          <dgm:dir/>
          <dgm:resizeHandles val="exact"/>
        </dgm:presLayoutVars>
      </dgm:prSet>
      <dgm:spPr/>
    </dgm:pt>
    <dgm:pt modelId="{DB97FC76-58EC-9449-9F8F-A6005DB527E4}" type="pres">
      <dgm:prSet presAssocID="{BFB90E8C-E417-4219-882D-C813BEC534E3}" presName="diamond" presStyleLbl="bgShp" presStyleIdx="0" presStyleCnt="1"/>
      <dgm:spPr/>
    </dgm:pt>
    <dgm:pt modelId="{E11F87F6-CEED-8841-89EA-2B919C735E51}" type="pres">
      <dgm:prSet presAssocID="{BFB90E8C-E417-4219-882D-C813BEC534E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13CEA91-FD88-3E47-BA9D-FF13966F11D5}" type="pres">
      <dgm:prSet presAssocID="{BFB90E8C-E417-4219-882D-C813BEC534E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5A71AF9-85FF-A045-B8D1-9814FB029297}" type="pres">
      <dgm:prSet presAssocID="{BFB90E8C-E417-4219-882D-C813BEC534E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E57BBEF-ECAF-A646-BC61-7AF2C8ED4BFF}" type="pres">
      <dgm:prSet presAssocID="{BFB90E8C-E417-4219-882D-C813BEC534E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A920914-7455-46F1-A087-B3255EF80C98}" srcId="{BFB90E8C-E417-4219-882D-C813BEC534E3}" destId="{942A9A15-A0EF-4F45-88B4-E9500680E3A1}" srcOrd="0" destOrd="0" parTransId="{8D6BCFF1-ABE1-42DC-BF1A-53CB2DAB77A6}" sibTransId="{9997D9B4-9105-4B4F-983A-ADD9153BA550}"/>
    <dgm:cxn modelId="{583E9318-9312-5646-8F38-2D877B12CF74}" type="presOf" srcId="{942A9A15-A0EF-4F45-88B4-E9500680E3A1}" destId="{E11F87F6-CEED-8841-89EA-2B919C735E51}" srcOrd="0" destOrd="0" presId="urn:microsoft.com/office/officeart/2005/8/layout/matrix3"/>
    <dgm:cxn modelId="{E3A9C927-B82B-4EDF-99E6-DCF5BAE3A09E}" srcId="{BFB90E8C-E417-4219-882D-C813BEC534E3}" destId="{6B8160D9-C756-46F6-ABF6-01E395C681E2}" srcOrd="1" destOrd="0" parTransId="{3B070D27-65BA-4429-B615-C1BC3D7665F0}" sibTransId="{D8BF1878-B9A8-4706-B3F8-D26BBB5598F1}"/>
    <dgm:cxn modelId="{0A02BE2C-94DE-9247-820A-C217B7520E10}" type="presOf" srcId="{BFB90E8C-E417-4219-882D-C813BEC534E3}" destId="{28003DAD-A8C4-8A44-B973-2F3C793C662B}" srcOrd="0" destOrd="0" presId="urn:microsoft.com/office/officeart/2005/8/layout/matrix3"/>
    <dgm:cxn modelId="{7DD11E77-5483-0348-B3DF-40E5916978B8}" type="presOf" srcId="{6B8160D9-C756-46F6-ABF6-01E395C681E2}" destId="{F13CEA91-FD88-3E47-BA9D-FF13966F11D5}" srcOrd="0" destOrd="0" presId="urn:microsoft.com/office/officeart/2005/8/layout/matrix3"/>
    <dgm:cxn modelId="{86954A91-7404-41EE-817B-B92D18B06267}" srcId="{BFB90E8C-E417-4219-882D-C813BEC534E3}" destId="{6148862B-0B38-4C1E-B92F-98C69932E8BC}" srcOrd="3" destOrd="0" parTransId="{858C04BB-74A4-41DF-BA44-2AC06F1E057E}" sibTransId="{3CA75F1A-214B-49A9-B8DB-67C118D684F5}"/>
    <dgm:cxn modelId="{5BDC0E98-5AC8-4923-9A9B-6C74BE6988B4}" srcId="{BFB90E8C-E417-4219-882D-C813BEC534E3}" destId="{CBB79125-8562-4CDA-AFB9-028B4DB569E2}" srcOrd="2" destOrd="0" parTransId="{45521F67-23A1-4FC1-9558-C4D0B4BCC203}" sibTransId="{EAED46EF-1068-4F93-B293-CDD9B1A055B9}"/>
    <dgm:cxn modelId="{14D865AE-359C-A24B-AE5D-DD1B8601FC71}" type="presOf" srcId="{6148862B-0B38-4C1E-B92F-98C69932E8BC}" destId="{1E57BBEF-ECAF-A646-BC61-7AF2C8ED4BFF}" srcOrd="0" destOrd="0" presId="urn:microsoft.com/office/officeart/2005/8/layout/matrix3"/>
    <dgm:cxn modelId="{F7B5EBC5-5498-3249-933B-E17CADA6A399}" type="presOf" srcId="{CBB79125-8562-4CDA-AFB9-028B4DB569E2}" destId="{85A71AF9-85FF-A045-B8D1-9814FB029297}" srcOrd="0" destOrd="0" presId="urn:microsoft.com/office/officeart/2005/8/layout/matrix3"/>
    <dgm:cxn modelId="{14FACC23-156B-CC4E-8FD8-C5D4215D6306}" type="presParOf" srcId="{28003DAD-A8C4-8A44-B973-2F3C793C662B}" destId="{DB97FC76-58EC-9449-9F8F-A6005DB527E4}" srcOrd="0" destOrd="0" presId="urn:microsoft.com/office/officeart/2005/8/layout/matrix3"/>
    <dgm:cxn modelId="{EE045606-BF20-6046-A4D9-D75401F8785A}" type="presParOf" srcId="{28003DAD-A8C4-8A44-B973-2F3C793C662B}" destId="{E11F87F6-CEED-8841-89EA-2B919C735E51}" srcOrd="1" destOrd="0" presId="urn:microsoft.com/office/officeart/2005/8/layout/matrix3"/>
    <dgm:cxn modelId="{6286E1F8-8E3F-8B45-AEC0-36282527E889}" type="presParOf" srcId="{28003DAD-A8C4-8A44-B973-2F3C793C662B}" destId="{F13CEA91-FD88-3E47-BA9D-FF13966F11D5}" srcOrd="2" destOrd="0" presId="urn:microsoft.com/office/officeart/2005/8/layout/matrix3"/>
    <dgm:cxn modelId="{4FAEDD35-89D5-2544-8C9B-BB2C7C210727}" type="presParOf" srcId="{28003DAD-A8C4-8A44-B973-2F3C793C662B}" destId="{85A71AF9-85FF-A045-B8D1-9814FB029297}" srcOrd="3" destOrd="0" presId="urn:microsoft.com/office/officeart/2005/8/layout/matrix3"/>
    <dgm:cxn modelId="{3C8680F3-27C3-6940-8973-5EB981B8F87E}" type="presParOf" srcId="{28003DAD-A8C4-8A44-B973-2F3C793C662B}" destId="{1E57BBEF-ECAF-A646-BC61-7AF2C8ED4BF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F32B07-FCC3-4F3F-BBDF-5A4C75544ABD}" type="doc">
      <dgm:prSet loTypeId="urn:microsoft.com/office/officeart/2018/5/layout/IconCircleLabel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4B13BCC-C71B-4D61-B6D3-1E5CB4E8876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cap="none" dirty="0" err="1"/>
            <a:t>gündelik</a:t>
          </a:r>
          <a:r>
            <a:rPr lang="en-US" b="1" cap="none" dirty="0"/>
            <a:t> </a:t>
          </a:r>
          <a:r>
            <a:rPr lang="en-US" b="1" cap="none" dirty="0" err="1"/>
            <a:t>dilin</a:t>
          </a:r>
          <a:r>
            <a:rPr lang="en-US" b="1" cap="none" dirty="0"/>
            <a:t> </a:t>
          </a:r>
          <a:r>
            <a:rPr lang="en-US" b="1" cap="none" dirty="0" err="1"/>
            <a:t>ötesine</a:t>
          </a:r>
          <a:r>
            <a:rPr lang="en-US" b="1" cap="none" dirty="0"/>
            <a:t> </a:t>
          </a:r>
          <a:r>
            <a:rPr lang="en-US" b="1" cap="none" dirty="0" err="1"/>
            <a:t>geçen</a:t>
          </a:r>
          <a:r>
            <a:rPr lang="en-US" b="1" cap="none" dirty="0"/>
            <a:t> </a:t>
          </a:r>
          <a:r>
            <a:rPr lang="en-US" b="1" cap="none" dirty="0" err="1"/>
            <a:t>ve</a:t>
          </a:r>
          <a:r>
            <a:rPr lang="en-US" b="1" cap="none" dirty="0"/>
            <a:t> </a:t>
          </a:r>
          <a:r>
            <a:rPr lang="en-US" b="1" cap="none" dirty="0" err="1"/>
            <a:t>kaynak</a:t>
          </a:r>
          <a:r>
            <a:rPr lang="en-US" b="1" cap="none" dirty="0"/>
            <a:t> </a:t>
          </a:r>
          <a:r>
            <a:rPr lang="en-US" b="1" cap="none" dirty="0" err="1"/>
            <a:t>dildeki</a:t>
          </a:r>
          <a:r>
            <a:rPr lang="en-US" b="1" cap="none" dirty="0"/>
            <a:t> </a:t>
          </a:r>
          <a:r>
            <a:rPr lang="en-US" b="1" cap="none" dirty="0" err="1"/>
            <a:t>metni</a:t>
          </a:r>
          <a:r>
            <a:rPr lang="en-US" b="1" cap="none" dirty="0"/>
            <a:t> </a:t>
          </a:r>
          <a:r>
            <a:rPr lang="en-US" b="1" cap="none" dirty="0" err="1"/>
            <a:t>kavramasını</a:t>
          </a:r>
          <a:r>
            <a:rPr lang="en-US" b="1" cap="none" dirty="0"/>
            <a:t> </a:t>
          </a:r>
          <a:r>
            <a:rPr lang="en-US" b="1" cap="none" dirty="0" err="1"/>
            <a:t>sağlayacak</a:t>
          </a:r>
          <a:r>
            <a:rPr lang="en-US" b="1" cap="none" dirty="0"/>
            <a:t> </a:t>
          </a:r>
          <a:r>
            <a:rPr lang="en-US" b="1" cap="none" dirty="0" err="1"/>
            <a:t>bir</a:t>
          </a:r>
          <a:r>
            <a:rPr lang="en-US" b="1" cap="none" dirty="0"/>
            <a:t> </a:t>
          </a:r>
          <a:r>
            <a:rPr lang="en-US" b="1" cap="none" dirty="0" err="1"/>
            <a:t>yorum</a:t>
          </a:r>
          <a:r>
            <a:rPr lang="en-US" b="1" cap="none" dirty="0"/>
            <a:t> </a:t>
          </a:r>
          <a:r>
            <a:rPr lang="en-US" b="1" cap="none" dirty="0" err="1"/>
            <a:t>bilgisi</a:t>
          </a:r>
          <a:r>
            <a:rPr lang="en-US" b="1" cap="none" dirty="0"/>
            <a:t> </a:t>
          </a:r>
          <a:r>
            <a:rPr lang="en-US" b="1" cap="none" dirty="0" err="1"/>
            <a:t>ve</a:t>
          </a:r>
          <a:r>
            <a:rPr lang="en-US" b="1" cap="none" dirty="0"/>
            <a:t> </a:t>
          </a:r>
          <a:r>
            <a:rPr lang="en-US" b="1" cap="none" dirty="0" err="1"/>
            <a:t>becerisine</a:t>
          </a:r>
          <a:r>
            <a:rPr lang="en-US" b="1" cap="none" dirty="0"/>
            <a:t> </a:t>
          </a:r>
          <a:r>
            <a:rPr lang="en-US" b="1" cap="none" dirty="0" err="1"/>
            <a:t>sahip</a:t>
          </a:r>
          <a:r>
            <a:rPr lang="en-US" b="1" cap="none" dirty="0"/>
            <a:t> </a:t>
          </a:r>
          <a:r>
            <a:rPr lang="en-US" b="1" cap="none" dirty="0" err="1"/>
            <a:t>olması</a:t>
          </a:r>
          <a:endParaRPr lang="en-US" cap="none" dirty="0"/>
        </a:p>
      </dgm:t>
    </dgm:pt>
    <dgm:pt modelId="{87205976-B255-4C7C-AD10-89927C0AEC53}" type="parTrans" cxnId="{52F7E378-7213-4862-9071-98D4A0CC9329}">
      <dgm:prSet/>
      <dgm:spPr/>
      <dgm:t>
        <a:bodyPr/>
        <a:lstStyle/>
        <a:p>
          <a:endParaRPr lang="en-US"/>
        </a:p>
      </dgm:t>
    </dgm:pt>
    <dgm:pt modelId="{C08CBBD3-F11F-4C88-ADBE-5944F4626F1C}" type="sibTrans" cxnId="{52F7E378-7213-4862-9071-98D4A0CC9329}">
      <dgm:prSet/>
      <dgm:spPr/>
      <dgm:t>
        <a:bodyPr/>
        <a:lstStyle/>
        <a:p>
          <a:endParaRPr lang="en-US"/>
        </a:p>
      </dgm:t>
    </dgm:pt>
    <dgm:pt modelId="{D6887CB1-3519-479E-88CE-D6045AAFA7A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cap="none" dirty="0" err="1"/>
            <a:t>bu</a:t>
          </a:r>
          <a:r>
            <a:rPr lang="en-US" b="1" cap="none" dirty="0"/>
            <a:t> </a:t>
          </a:r>
          <a:r>
            <a:rPr lang="en-US" b="1" cap="none" dirty="0" err="1"/>
            <a:t>bilgi</a:t>
          </a:r>
          <a:r>
            <a:rPr lang="en-US" b="1" cap="none" dirty="0"/>
            <a:t> </a:t>
          </a:r>
          <a:r>
            <a:rPr lang="en-US" b="1" cap="none" dirty="0" err="1"/>
            <a:t>ve</a:t>
          </a:r>
          <a:r>
            <a:rPr lang="en-US" b="1" cap="none" dirty="0"/>
            <a:t> </a:t>
          </a:r>
          <a:r>
            <a:rPr lang="en-US" b="1" cap="none" dirty="0" err="1"/>
            <a:t>beceriyi</a:t>
          </a:r>
          <a:r>
            <a:rPr lang="en-US" b="1" cap="none" dirty="0"/>
            <a:t> </a:t>
          </a:r>
          <a:r>
            <a:rPr lang="en-US" b="1" cap="none" dirty="0" err="1"/>
            <a:t>geliştirebilmek</a:t>
          </a:r>
          <a:r>
            <a:rPr lang="en-US" b="1" cap="none" dirty="0"/>
            <a:t> </a:t>
          </a:r>
          <a:r>
            <a:rPr lang="en-US" b="1" cap="none" dirty="0" err="1"/>
            <a:t>için</a:t>
          </a:r>
          <a:r>
            <a:rPr lang="en-US" b="1" cap="none" dirty="0"/>
            <a:t> </a:t>
          </a:r>
          <a:r>
            <a:rPr lang="en-US" b="1" cap="none" dirty="0" err="1"/>
            <a:t>ise</a:t>
          </a:r>
          <a:r>
            <a:rPr lang="en-US" b="1" cap="none" dirty="0"/>
            <a:t> </a:t>
          </a:r>
          <a:r>
            <a:rPr lang="en-US" b="1" cap="none" dirty="0" err="1"/>
            <a:t>iyi</a:t>
          </a:r>
          <a:r>
            <a:rPr lang="en-US" b="1" cap="none" dirty="0"/>
            <a:t> </a:t>
          </a:r>
          <a:r>
            <a:rPr lang="en-US" b="1" cap="none" dirty="0" err="1"/>
            <a:t>bir</a:t>
          </a:r>
          <a:r>
            <a:rPr lang="en-US" b="1" cap="none" dirty="0"/>
            <a:t> </a:t>
          </a:r>
          <a:r>
            <a:rPr lang="en-US" b="1" cap="none" dirty="0" err="1"/>
            <a:t>okur</a:t>
          </a:r>
          <a:r>
            <a:rPr lang="en-US" b="1" cap="none" dirty="0"/>
            <a:t> </a:t>
          </a:r>
          <a:r>
            <a:rPr lang="en-US" b="1" cap="none" dirty="0" err="1"/>
            <a:t>olması</a:t>
          </a:r>
          <a:r>
            <a:rPr lang="en-US" b="1" cap="none" dirty="0"/>
            <a:t> </a:t>
          </a:r>
          <a:r>
            <a:rPr lang="en-US" b="1" cap="none" dirty="0" err="1"/>
            <a:t>gerekir</a:t>
          </a:r>
          <a:r>
            <a:rPr lang="en-US" b="1" cap="none" dirty="0"/>
            <a:t>.</a:t>
          </a:r>
          <a:endParaRPr lang="en-US" cap="none" dirty="0"/>
        </a:p>
      </dgm:t>
    </dgm:pt>
    <dgm:pt modelId="{B5F34023-BFF5-4018-AA8D-0DED30B84274}" type="parTrans" cxnId="{1F63F200-BE15-44EA-8B20-E2EDBFA8A125}">
      <dgm:prSet/>
      <dgm:spPr/>
      <dgm:t>
        <a:bodyPr/>
        <a:lstStyle/>
        <a:p>
          <a:endParaRPr lang="en-US"/>
        </a:p>
      </dgm:t>
    </dgm:pt>
    <dgm:pt modelId="{B14EB6E1-16E0-43FC-AFFC-DFF4CFDC2110}" type="sibTrans" cxnId="{1F63F200-BE15-44EA-8B20-E2EDBFA8A125}">
      <dgm:prSet/>
      <dgm:spPr/>
      <dgm:t>
        <a:bodyPr/>
        <a:lstStyle/>
        <a:p>
          <a:endParaRPr lang="en-US"/>
        </a:p>
      </dgm:t>
    </dgm:pt>
    <dgm:pt modelId="{5E6219C2-9DAE-4B60-B26D-C2B4525E4AED}" type="pres">
      <dgm:prSet presAssocID="{28F32B07-FCC3-4F3F-BBDF-5A4C75544ABD}" presName="root" presStyleCnt="0">
        <dgm:presLayoutVars>
          <dgm:dir/>
          <dgm:resizeHandles val="exact"/>
        </dgm:presLayoutVars>
      </dgm:prSet>
      <dgm:spPr/>
    </dgm:pt>
    <dgm:pt modelId="{F61DEEE7-57A0-407B-A1A3-C542A2CB131A}" type="pres">
      <dgm:prSet presAssocID="{94B13BCC-C71B-4D61-B6D3-1E5CB4E88764}" presName="compNode" presStyleCnt="0"/>
      <dgm:spPr/>
    </dgm:pt>
    <dgm:pt modelId="{63E16BF0-91CB-4BCF-8A2B-EF51288E158E}" type="pres">
      <dgm:prSet presAssocID="{94B13BCC-C71B-4D61-B6D3-1E5CB4E88764}" presName="iconBgRect" presStyleLbl="bgShp" presStyleIdx="0" presStyleCnt="2"/>
      <dgm:spPr/>
    </dgm:pt>
    <dgm:pt modelId="{F4499F25-7AC6-4192-B616-30E595E51D3A}" type="pres">
      <dgm:prSet presAssocID="{94B13BCC-C71B-4D61-B6D3-1E5CB4E8876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34E9194-1CAE-440C-BF19-B5749DA2EE5E}" type="pres">
      <dgm:prSet presAssocID="{94B13BCC-C71B-4D61-B6D3-1E5CB4E88764}" presName="spaceRect" presStyleCnt="0"/>
      <dgm:spPr/>
    </dgm:pt>
    <dgm:pt modelId="{76BEAA28-F72A-4067-9376-3736509579A3}" type="pres">
      <dgm:prSet presAssocID="{94B13BCC-C71B-4D61-B6D3-1E5CB4E88764}" presName="textRect" presStyleLbl="revTx" presStyleIdx="0" presStyleCnt="2">
        <dgm:presLayoutVars>
          <dgm:chMax val="1"/>
          <dgm:chPref val="1"/>
        </dgm:presLayoutVars>
      </dgm:prSet>
      <dgm:spPr/>
    </dgm:pt>
    <dgm:pt modelId="{6ECF0DF8-8EB3-4AB4-889F-F7AE6F53DDE4}" type="pres">
      <dgm:prSet presAssocID="{C08CBBD3-F11F-4C88-ADBE-5944F4626F1C}" presName="sibTrans" presStyleCnt="0"/>
      <dgm:spPr/>
    </dgm:pt>
    <dgm:pt modelId="{A387D8C8-46EE-4801-B4FA-21F038E5CA07}" type="pres">
      <dgm:prSet presAssocID="{D6887CB1-3519-479E-88CE-D6045AAFA7AF}" presName="compNode" presStyleCnt="0"/>
      <dgm:spPr/>
    </dgm:pt>
    <dgm:pt modelId="{AE531E37-4547-495D-93A4-F8C76A7C40A4}" type="pres">
      <dgm:prSet presAssocID="{D6887CB1-3519-479E-88CE-D6045AAFA7AF}" presName="iconBgRect" presStyleLbl="bgShp" presStyleIdx="1" presStyleCnt="2"/>
      <dgm:spPr/>
    </dgm:pt>
    <dgm:pt modelId="{B46E260D-3F9B-40E7-B5DF-047E75682FEA}" type="pres">
      <dgm:prSet presAssocID="{D6887CB1-3519-479E-88CE-D6045AAFA7A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679D18C-73CD-461F-8754-550CB28FC2DA}" type="pres">
      <dgm:prSet presAssocID="{D6887CB1-3519-479E-88CE-D6045AAFA7AF}" presName="spaceRect" presStyleCnt="0"/>
      <dgm:spPr/>
    </dgm:pt>
    <dgm:pt modelId="{1EE9B8E2-800C-4B4E-8850-0049C6112C43}" type="pres">
      <dgm:prSet presAssocID="{D6887CB1-3519-479E-88CE-D6045AAFA7A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F63F200-BE15-44EA-8B20-E2EDBFA8A125}" srcId="{28F32B07-FCC3-4F3F-BBDF-5A4C75544ABD}" destId="{D6887CB1-3519-479E-88CE-D6045AAFA7AF}" srcOrd="1" destOrd="0" parTransId="{B5F34023-BFF5-4018-AA8D-0DED30B84274}" sibTransId="{B14EB6E1-16E0-43FC-AFFC-DFF4CFDC2110}"/>
    <dgm:cxn modelId="{F831381E-58D9-064C-8FF0-8A377C5FF70F}" type="presOf" srcId="{28F32B07-FCC3-4F3F-BBDF-5A4C75544ABD}" destId="{5E6219C2-9DAE-4B60-B26D-C2B4525E4AED}" srcOrd="0" destOrd="0" presId="urn:microsoft.com/office/officeart/2018/5/layout/IconCircleLabelList"/>
    <dgm:cxn modelId="{09ED0329-D994-1548-8C7A-F505827B458A}" type="presOf" srcId="{D6887CB1-3519-479E-88CE-D6045AAFA7AF}" destId="{1EE9B8E2-800C-4B4E-8850-0049C6112C43}" srcOrd="0" destOrd="0" presId="urn:microsoft.com/office/officeart/2018/5/layout/IconCircleLabelList"/>
    <dgm:cxn modelId="{14086047-31F4-354B-B252-B6FEE1769DE3}" type="presOf" srcId="{94B13BCC-C71B-4D61-B6D3-1E5CB4E88764}" destId="{76BEAA28-F72A-4067-9376-3736509579A3}" srcOrd="0" destOrd="0" presId="urn:microsoft.com/office/officeart/2018/5/layout/IconCircleLabelList"/>
    <dgm:cxn modelId="{52F7E378-7213-4862-9071-98D4A0CC9329}" srcId="{28F32B07-FCC3-4F3F-BBDF-5A4C75544ABD}" destId="{94B13BCC-C71B-4D61-B6D3-1E5CB4E88764}" srcOrd="0" destOrd="0" parTransId="{87205976-B255-4C7C-AD10-89927C0AEC53}" sibTransId="{C08CBBD3-F11F-4C88-ADBE-5944F4626F1C}"/>
    <dgm:cxn modelId="{77A150DB-B0B0-7F40-B63C-A2FEBF03C1F6}" type="presParOf" srcId="{5E6219C2-9DAE-4B60-B26D-C2B4525E4AED}" destId="{F61DEEE7-57A0-407B-A1A3-C542A2CB131A}" srcOrd="0" destOrd="0" presId="urn:microsoft.com/office/officeart/2018/5/layout/IconCircleLabelList"/>
    <dgm:cxn modelId="{0852EC65-E534-944F-A231-8724B6C2567D}" type="presParOf" srcId="{F61DEEE7-57A0-407B-A1A3-C542A2CB131A}" destId="{63E16BF0-91CB-4BCF-8A2B-EF51288E158E}" srcOrd="0" destOrd="0" presId="urn:microsoft.com/office/officeart/2018/5/layout/IconCircleLabelList"/>
    <dgm:cxn modelId="{3AB753ED-F9DE-9F4A-98E1-E210E95E7590}" type="presParOf" srcId="{F61DEEE7-57A0-407B-A1A3-C542A2CB131A}" destId="{F4499F25-7AC6-4192-B616-30E595E51D3A}" srcOrd="1" destOrd="0" presId="urn:microsoft.com/office/officeart/2018/5/layout/IconCircleLabelList"/>
    <dgm:cxn modelId="{428F2289-683D-B045-80E6-6CC36617432C}" type="presParOf" srcId="{F61DEEE7-57A0-407B-A1A3-C542A2CB131A}" destId="{534E9194-1CAE-440C-BF19-B5749DA2EE5E}" srcOrd="2" destOrd="0" presId="urn:microsoft.com/office/officeart/2018/5/layout/IconCircleLabelList"/>
    <dgm:cxn modelId="{C51634C8-99E3-844A-9758-4AA17EEE90E6}" type="presParOf" srcId="{F61DEEE7-57A0-407B-A1A3-C542A2CB131A}" destId="{76BEAA28-F72A-4067-9376-3736509579A3}" srcOrd="3" destOrd="0" presId="urn:microsoft.com/office/officeart/2018/5/layout/IconCircleLabelList"/>
    <dgm:cxn modelId="{72469189-8F3A-8448-AD94-796D9002F980}" type="presParOf" srcId="{5E6219C2-9DAE-4B60-B26D-C2B4525E4AED}" destId="{6ECF0DF8-8EB3-4AB4-889F-F7AE6F53DDE4}" srcOrd="1" destOrd="0" presId="urn:microsoft.com/office/officeart/2018/5/layout/IconCircleLabelList"/>
    <dgm:cxn modelId="{324CB717-5499-0E4E-AA27-993CD8CEACED}" type="presParOf" srcId="{5E6219C2-9DAE-4B60-B26D-C2B4525E4AED}" destId="{A387D8C8-46EE-4801-B4FA-21F038E5CA07}" srcOrd="2" destOrd="0" presId="urn:microsoft.com/office/officeart/2018/5/layout/IconCircleLabelList"/>
    <dgm:cxn modelId="{EEA66A12-06C6-5E44-8572-2A0034111A52}" type="presParOf" srcId="{A387D8C8-46EE-4801-B4FA-21F038E5CA07}" destId="{AE531E37-4547-495D-93A4-F8C76A7C40A4}" srcOrd="0" destOrd="0" presId="urn:microsoft.com/office/officeart/2018/5/layout/IconCircleLabelList"/>
    <dgm:cxn modelId="{FE93E5AB-AC62-6F46-80DF-A9748C870563}" type="presParOf" srcId="{A387D8C8-46EE-4801-B4FA-21F038E5CA07}" destId="{B46E260D-3F9B-40E7-B5DF-047E75682FEA}" srcOrd="1" destOrd="0" presId="urn:microsoft.com/office/officeart/2018/5/layout/IconCircleLabelList"/>
    <dgm:cxn modelId="{C540B0BE-8462-6644-ACBB-AFBCCF87A9DC}" type="presParOf" srcId="{A387D8C8-46EE-4801-B4FA-21F038E5CA07}" destId="{9679D18C-73CD-461F-8754-550CB28FC2DA}" srcOrd="2" destOrd="0" presId="urn:microsoft.com/office/officeart/2018/5/layout/IconCircleLabelList"/>
    <dgm:cxn modelId="{5BDE0426-FECD-C645-974D-4693B2421180}" type="presParOf" srcId="{A387D8C8-46EE-4801-B4FA-21F038E5CA07}" destId="{1EE9B8E2-800C-4B4E-8850-0049C6112C4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93E194-5219-4E1C-B923-45BEAEC0C4B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945947B-E1A2-4022-9A20-E02B1F40E69B}">
      <dgm:prSet/>
      <dgm:spPr/>
      <dgm:t>
        <a:bodyPr/>
        <a:lstStyle/>
        <a:p>
          <a:r>
            <a:rPr lang="en-US" b="0" baseline="0"/>
            <a:t>anlatımcı metinlerdir</a:t>
          </a:r>
          <a:endParaRPr lang="en-US"/>
        </a:p>
      </dgm:t>
    </dgm:pt>
    <dgm:pt modelId="{C199523A-183E-441F-AB6B-107E0A00E7E3}" type="parTrans" cxnId="{E9B425F1-6B44-4DB9-A5A9-D7634A156B8E}">
      <dgm:prSet/>
      <dgm:spPr/>
      <dgm:t>
        <a:bodyPr/>
        <a:lstStyle/>
        <a:p>
          <a:endParaRPr lang="en-US"/>
        </a:p>
      </dgm:t>
    </dgm:pt>
    <dgm:pt modelId="{DADD5944-A71D-479A-AA12-FCC97B55C8A4}" type="sibTrans" cxnId="{E9B425F1-6B44-4DB9-A5A9-D7634A156B8E}">
      <dgm:prSet/>
      <dgm:spPr/>
      <dgm:t>
        <a:bodyPr/>
        <a:lstStyle/>
        <a:p>
          <a:endParaRPr lang="en-US"/>
        </a:p>
      </dgm:t>
    </dgm:pt>
    <dgm:pt modelId="{BBAF2497-FE1B-4193-B117-7967691AE53C}">
      <dgm:prSet/>
      <dgm:spPr/>
      <dgm:t>
        <a:bodyPr/>
        <a:lstStyle/>
        <a:p>
          <a:r>
            <a:rPr lang="en-US" b="0" baseline="0"/>
            <a:t>dil yaratıcı bir doğrultuda kullanılır</a:t>
          </a:r>
          <a:endParaRPr lang="en-US"/>
        </a:p>
      </dgm:t>
    </dgm:pt>
    <dgm:pt modelId="{03E909EA-9F03-4AEF-B18A-13E460B3A6BF}" type="parTrans" cxnId="{234C3FD5-641B-47D0-8D27-4F5B31D9EA36}">
      <dgm:prSet/>
      <dgm:spPr/>
      <dgm:t>
        <a:bodyPr/>
        <a:lstStyle/>
        <a:p>
          <a:endParaRPr lang="en-US"/>
        </a:p>
      </dgm:t>
    </dgm:pt>
    <dgm:pt modelId="{C0F9D1DF-0FA4-4D4B-AF7B-2E392211EA5B}" type="sibTrans" cxnId="{234C3FD5-641B-47D0-8D27-4F5B31D9EA36}">
      <dgm:prSet/>
      <dgm:spPr/>
      <dgm:t>
        <a:bodyPr/>
        <a:lstStyle/>
        <a:p>
          <a:endParaRPr lang="en-US"/>
        </a:p>
      </dgm:t>
    </dgm:pt>
    <dgm:pt modelId="{BC8DF67D-F04C-454B-8051-3C029F617E61}">
      <dgm:prSet/>
      <dgm:spPr/>
      <dgm:t>
        <a:bodyPr/>
        <a:lstStyle/>
        <a:p>
          <a:r>
            <a:rPr lang="en-US" b="0" baseline="0"/>
            <a:t>özgün bir dil kullanımı yansıtılır</a:t>
          </a:r>
          <a:endParaRPr lang="en-US"/>
        </a:p>
      </dgm:t>
    </dgm:pt>
    <dgm:pt modelId="{EA74C6BB-18F6-439D-944E-DECE14F807A6}" type="parTrans" cxnId="{DBD1AA99-EE92-46E4-AB78-E6B28362C79F}">
      <dgm:prSet/>
      <dgm:spPr/>
      <dgm:t>
        <a:bodyPr/>
        <a:lstStyle/>
        <a:p>
          <a:endParaRPr lang="en-US"/>
        </a:p>
      </dgm:t>
    </dgm:pt>
    <dgm:pt modelId="{53E10D34-53B9-4584-BFEB-43DD89BED6F0}" type="sibTrans" cxnId="{DBD1AA99-EE92-46E4-AB78-E6B28362C79F}">
      <dgm:prSet/>
      <dgm:spPr/>
      <dgm:t>
        <a:bodyPr/>
        <a:lstStyle/>
        <a:p>
          <a:endParaRPr lang="en-US"/>
        </a:p>
      </dgm:t>
    </dgm:pt>
    <dgm:pt modelId="{7249A920-7566-4FDC-A7CC-8D154B5476CF}" type="pres">
      <dgm:prSet presAssocID="{9693E194-5219-4E1C-B923-45BEAEC0C4BD}" presName="root" presStyleCnt="0">
        <dgm:presLayoutVars>
          <dgm:dir/>
          <dgm:resizeHandles val="exact"/>
        </dgm:presLayoutVars>
      </dgm:prSet>
      <dgm:spPr/>
    </dgm:pt>
    <dgm:pt modelId="{A39DF6D0-0876-40E3-B4A3-1CD87F853108}" type="pres">
      <dgm:prSet presAssocID="{0945947B-E1A2-4022-9A20-E02B1F40E69B}" presName="compNode" presStyleCnt="0"/>
      <dgm:spPr/>
    </dgm:pt>
    <dgm:pt modelId="{DF9E11EB-9332-421D-A585-8EE810691B59}" type="pres">
      <dgm:prSet presAssocID="{0945947B-E1A2-4022-9A20-E02B1F40E69B}" presName="bgRect" presStyleLbl="bgShp" presStyleIdx="0" presStyleCnt="3"/>
      <dgm:spPr/>
    </dgm:pt>
    <dgm:pt modelId="{07380852-2A9D-4EB0-9B7B-1BCE858F4E03}" type="pres">
      <dgm:prSet presAssocID="{0945947B-E1A2-4022-9A20-E02B1F40E69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54F52A6-3A2E-44F7-BEB1-9D19C5422725}" type="pres">
      <dgm:prSet presAssocID="{0945947B-E1A2-4022-9A20-E02B1F40E69B}" presName="spaceRect" presStyleCnt="0"/>
      <dgm:spPr/>
    </dgm:pt>
    <dgm:pt modelId="{1308F9C4-4791-4440-9FC1-E4F8BAB19837}" type="pres">
      <dgm:prSet presAssocID="{0945947B-E1A2-4022-9A20-E02B1F40E69B}" presName="parTx" presStyleLbl="revTx" presStyleIdx="0" presStyleCnt="3">
        <dgm:presLayoutVars>
          <dgm:chMax val="0"/>
          <dgm:chPref val="0"/>
        </dgm:presLayoutVars>
      </dgm:prSet>
      <dgm:spPr/>
    </dgm:pt>
    <dgm:pt modelId="{1227A108-B4E8-49D9-9BD0-5C8D83617C28}" type="pres">
      <dgm:prSet presAssocID="{DADD5944-A71D-479A-AA12-FCC97B55C8A4}" presName="sibTrans" presStyleCnt="0"/>
      <dgm:spPr/>
    </dgm:pt>
    <dgm:pt modelId="{088F1D34-78A3-4934-B4D4-9D26F024D9F6}" type="pres">
      <dgm:prSet presAssocID="{BBAF2497-FE1B-4193-B117-7967691AE53C}" presName="compNode" presStyleCnt="0"/>
      <dgm:spPr/>
    </dgm:pt>
    <dgm:pt modelId="{D23E78CF-8374-418E-BE61-A797D4D67B60}" type="pres">
      <dgm:prSet presAssocID="{BBAF2497-FE1B-4193-B117-7967691AE53C}" presName="bgRect" presStyleLbl="bgShp" presStyleIdx="1" presStyleCnt="3"/>
      <dgm:spPr/>
    </dgm:pt>
    <dgm:pt modelId="{0E08712A-2F43-42FC-B6BE-66DCE39A3411}" type="pres">
      <dgm:prSet presAssocID="{BBAF2497-FE1B-4193-B117-7967691AE53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1D3B49F9-08D1-45C4-B4AA-8AAAE87BB0C8}" type="pres">
      <dgm:prSet presAssocID="{BBAF2497-FE1B-4193-B117-7967691AE53C}" presName="spaceRect" presStyleCnt="0"/>
      <dgm:spPr/>
    </dgm:pt>
    <dgm:pt modelId="{FE541AA8-6F17-4280-A80F-3EE2743A2B90}" type="pres">
      <dgm:prSet presAssocID="{BBAF2497-FE1B-4193-B117-7967691AE53C}" presName="parTx" presStyleLbl="revTx" presStyleIdx="1" presStyleCnt="3">
        <dgm:presLayoutVars>
          <dgm:chMax val="0"/>
          <dgm:chPref val="0"/>
        </dgm:presLayoutVars>
      </dgm:prSet>
      <dgm:spPr/>
    </dgm:pt>
    <dgm:pt modelId="{BDA1A906-4B34-4711-B2BE-2C1CB9969973}" type="pres">
      <dgm:prSet presAssocID="{C0F9D1DF-0FA4-4D4B-AF7B-2E392211EA5B}" presName="sibTrans" presStyleCnt="0"/>
      <dgm:spPr/>
    </dgm:pt>
    <dgm:pt modelId="{A1B76B48-24CB-4A15-AE52-2C997AB255C8}" type="pres">
      <dgm:prSet presAssocID="{BC8DF67D-F04C-454B-8051-3C029F617E61}" presName="compNode" presStyleCnt="0"/>
      <dgm:spPr/>
    </dgm:pt>
    <dgm:pt modelId="{4976C2FF-2EF6-4618-BADA-7571992E807C}" type="pres">
      <dgm:prSet presAssocID="{BC8DF67D-F04C-454B-8051-3C029F617E61}" presName="bgRect" presStyleLbl="bgShp" presStyleIdx="2" presStyleCnt="3"/>
      <dgm:spPr/>
    </dgm:pt>
    <dgm:pt modelId="{DD68477F-D94C-4767-B9E7-1EC9D92074CA}" type="pres">
      <dgm:prSet presAssocID="{BC8DF67D-F04C-454B-8051-3C029F617E6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AB964DAE-2813-48F2-8B70-E041A8D6A1F8}" type="pres">
      <dgm:prSet presAssocID="{BC8DF67D-F04C-454B-8051-3C029F617E61}" presName="spaceRect" presStyleCnt="0"/>
      <dgm:spPr/>
    </dgm:pt>
    <dgm:pt modelId="{780FEC68-E91F-43F0-8369-FDE5F05DB630}" type="pres">
      <dgm:prSet presAssocID="{BC8DF67D-F04C-454B-8051-3C029F617E6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93FAE01-2FB5-44E6-9BB0-59E2FF970EEB}" type="presOf" srcId="{BBAF2497-FE1B-4193-B117-7967691AE53C}" destId="{FE541AA8-6F17-4280-A80F-3EE2743A2B90}" srcOrd="0" destOrd="0" presId="urn:microsoft.com/office/officeart/2018/2/layout/IconVerticalSolidList"/>
    <dgm:cxn modelId="{E5864431-C056-4DF8-A9EC-C40BF60C3E9A}" type="presOf" srcId="{9693E194-5219-4E1C-B923-45BEAEC0C4BD}" destId="{7249A920-7566-4FDC-A7CC-8D154B5476CF}" srcOrd="0" destOrd="0" presId="urn:microsoft.com/office/officeart/2018/2/layout/IconVerticalSolidList"/>
    <dgm:cxn modelId="{C5127E32-4B96-4190-93DE-F2A9993DE157}" type="presOf" srcId="{BC8DF67D-F04C-454B-8051-3C029F617E61}" destId="{780FEC68-E91F-43F0-8369-FDE5F05DB630}" srcOrd="0" destOrd="0" presId="urn:microsoft.com/office/officeart/2018/2/layout/IconVerticalSolidList"/>
    <dgm:cxn modelId="{DBD1AA99-EE92-46E4-AB78-E6B28362C79F}" srcId="{9693E194-5219-4E1C-B923-45BEAEC0C4BD}" destId="{BC8DF67D-F04C-454B-8051-3C029F617E61}" srcOrd="2" destOrd="0" parTransId="{EA74C6BB-18F6-439D-944E-DECE14F807A6}" sibTransId="{53E10D34-53B9-4584-BFEB-43DD89BED6F0}"/>
    <dgm:cxn modelId="{234C3FD5-641B-47D0-8D27-4F5B31D9EA36}" srcId="{9693E194-5219-4E1C-B923-45BEAEC0C4BD}" destId="{BBAF2497-FE1B-4193-B117-7967691AE53C}" srcOrd="1" destOrd="0" parTransId="{03E909EA-9F03-4AEF-B18A-13E460B3A6BF}" sibTransId="{C0F9D1DF-0FA4-4D4B-AF7B-2E392211EA5B}"/>
    <dgm:cxn modelId="{E9B425F1-6B44-4DB9-A5A9-D7634A156B8E}" srcId="{9693E194-5219-4E1C-B923-45BEAEC0C4BD}" destId="{0945947B-E1A2-4022-9A20-E02B1F40E69B}" srcOrd="0" destOrd="0" parTransId="{C199523A-183E-441F-AB6B-107E0A00E7E3}" sibTransId="{DADD5944-A71D-479A-AA12-FCC97B55C8A4}"/>
    <dgm:cxn modelId="{39AE99FF-7260-4AEE-9033-BDE88FDC5464}" type="presOf" srcId="{0945947B-E1A2-4022-9A20-E02B1F40E69B}" destId="{1308F9C4-4791-4440-9FC1-E4F8BAB19837}" srcOrd="0" destOrd="0" presId="urn:microsoft.com/office/officeart/2018/2/layout/IconVerticalSolidList"/>
    <dgm:cxn modelId="{5323F515-8556-4D0D-89A8-08E4256BE63C}" type="presParOf" srcId="{7249A920-7566-4FDC-A7CC-8D154B5476CF}" destId="{A39DF6D0-0876-40E3-B4A3-1CD87F853108}" srcOrd="0" destOrd="0" presId="urn:microsoft.com/office/officeart/2018/2/layout/IconVerticalSolidList"/>
    <dgm:cxn modelId="{A9FC922D-E2B4-4EF0-ADF2-C690AD3232A7}" type="presParOf" srcId="{A39DF6D0-0876-40E3-B4A3-1CD87F853108}" destId="{DF9E11EB-9332-421D-A585-8EE810691B59}" srcOrd="0" destOrd="0" presId="urn:microsoft.com/office/officeart/2018/2/layout/IconVerticalSolidList"/>
    <dgm:cxn modelId="{FE1FA4F2-A474-4D25-A987-190FF21F2EA1}" type="presParOf" srcId="{A39DF6D0-0876-40E3-B4A3-1CD87F853108}" destId="{07380852-2A9D-4EB0-9B7B-1BCE858F4E03}" srcOrd="1" destOrd="0" presId="urn:microsoft.com/office/officeart/2018/2/layout/IconVerticalSolidList"/>
    <dgm:cxn modelId="{945E0B85-DC7D-4FE9-BE1E-D4696A004CCD}" type="presParOf" srcId="{A39DF6D0-0876-40E3-B4A3-1CD87F853108}" destId="{154F52A6-3A2E-44F7-BEB1-9D19C5422725}" srcOrd="2" destOrd="0" presId="urn:microsoft.com/office/officeart/2018/2/layout/IconVerticalSolidList"/>
    <dgm:cxn modelId="{AD405C09-30AB-45DE-A010-063F37E8E5F2}" type="presParOf" srcId="{A39DF6D0-0876-40E3-B4A3-1CD87F853108}" destId="{1308F9C4-4791-4440-9FC1-E4F8BAB19837}" srcOrd="3" destOrd="0" presId="urn:microsoft.com/office/officeart/2018/2/layout/IconVerticalSolidList"/>
    <dgm:cxn modelId="{E509FD1D-B811-4085-9935-5A28636C7D3C}" type="presParOf" srcId="{7249A920-7566-4FDC-A7CC-8D154B5476CF}" destId="{1227A108-B4E8-49D9-9BD0-5C8D83617C28}" srcOrd="1" destOrd="0" presId="urn:microsoft.com/office/officeart/2018/2/layout/IconVerticalSolidList"/>
    <dgm:cxn modelId="{81584185-E826-459E-9E1C-3547EE6DAEFE}" type="presParOf" srcId="{7249A920-7566-4FDC-A7CC-8D154B5476CF}" destId="{088F1D34-78A3-4934-B4D4-9D26F024D9F6}" srcOrd="2" destOrd="0" presId="urn:microsoft.com/office/officeart/2018/2/layout/IconVerticalSolidList"/>
    <dgm:cxn modelId="{9C83299F-8CDD-4D2D-B355-3D3D9A9140C0}" type="presParOf" srcId="{088F1D34-78A3-4934-B4D4-9D26F024D9F6}" destId="{D23E78CF-8374-418E-BE61-A797D4D67B60}" srcOrd="0" destOrd="0" presId="urn:microsoft.com/office/officeart/2018/2/layout/IconVerticalSolidList"/>
    <dgm:cxn modelId="{D95CE4E2-450C-47E7-AEAC-E659C40C7D3E}" type="presParOf" srcId="{088F1D34-78A3-4934-B4D4-9D26F024D9F6}" destId="{0E08712A-2F43-42FC-B6BE-66DCE39A3411}" srcOrd="1" destOrd="0" presId="urn:microsoft.com/office/officeart/2018/2/layout/IconVerticalSolidList"/>
    <dgm:cxn modelId="{326EA2FC-7333-41D9-B7C8-74A86204DF9A}" type="presParOf" srcId="{088F1D34-78A3-4934-B4D4-9D26F024D9F6}" destId="{1D3B49F9-08D1-45C4-B4AA-8AAAE87BB0C8}" srcOrd="2" destOrd="0" presId="urn:microsoft.com/office/officeart/2018/2/layout/IconVerticalSolidList"/>
    <dgm:cxn modelId="{1A3CA10F-DC35-4B86-9EB8-2AFB3D661F6A}" type="presParOf" srcId="{088F1D34-78A3-4934-B4D4-9D26F024D9F6}" destId="{FE541AA8-6F17-4280-A80F-3EE2743A2B90}" srcOrd="3" destOrd="0" presId="urn:microsoft.com/office/officeart/2018/2/layout/IconVerticalSolidList"/>
    <dgm:cxn modelId="{5209C0AA-8499-4EB6-99C7-34B75A050A9F}" type="presParOf" srcId="{7249A920-7566-4FDC-A7CC-8D154B5476CF}" destId="{BDA1A906-4B34-4711-B2BE-2C1CB9969973}" srcOrd="3" destOrd="0" presId="urn:microsoft.com/office/officeart/2018/2/layout/IconVerticalSolidList"/>
    <dgm:cxn modelId="{D7613976-D5DE-42EB-99B1-19C9B628C32A}" type="presParOf" srcId="{7249A920-7566-4FDC-A7CC-8D154B5476CF}" destId="{A1B76B48-24CB-4A15-AE52-2C997AB255C8}" srcOrd="4" destOrd="0" presId="urn:microsoft.com/office/officeart/2018/2/layout/IconVerticalSolidList"/>
    <dgm:cxn modelId="{B429ACC3-11F0-4DF5-9B5D-04F8DC7F34E1}" type="presParOf" srcId="{A1B76B48-24CB-4A15-AE52-2C997AB255C8}" destId="{4976C2FF-2EF6-4618-BADA-7571992E807C}" srcOrd="0" destOrd="0" presId="urn:microsoft.com/office/officeart/2018/2/layout/IconVerticalSolidList"/>
    <dgm:cxn modelId="{05C477AA-6345-4364-B16B-470C7DFBD0F6}" type="presParOf" srcId="{A1B76B48-24CB-4A15-AE52-2C997AB255C8}" destId="{DD68477F-D94C-4767-B9E7-1EC9D92074CA}" srcOrd="1" destOrd="0" presId="urn:microsoft.com/office/officeart/2018/2/layout/IconVerticalSolidList"/>
    <dgm:cxn modelId="{89CBC023-8857-4078-8297-56338D99DCF7}" type="presParOf" srcId="{A1B76B48-24CB-4A15-AE52-2C997AB255C8}" destId="{AB964DAE-2813-48F2-8B70-E041A8D6A1F8}" srcOrd="2" destOrd="0" presId="urn:microsoft.com/office/officeart/2018/2/layout/IconVerticalSolidList"/>
    <dgm:cxn modelId="{B1606165-F736-420B-A2B2-521E23587CA3}" type="presParOf" srcId="{A1B76B48-24CB-4A15-AE52-2C997AB255C8}" destId="{780FEC68-E91F-43F0-8369-FDE5F05DB63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7FC76-58EC-9449-9F8F-A6005DB527E4}">
      <dsp:nvSpPr>
        <dsp:cNvPr id="0" name=""/>
        <dsp:cNvSpPr/>
      </dsp:nvSpPr>
      <dsp:spPr>
        <a:xfrm>
          <a:off x="26347" y="0"/>
          <a:ext cx="5024131" cy="5024131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F87F6-CEED-8841-89EA-2B919C735E51}">
      <dsp:nvSpPr>
        <dsp:cNvPr id="0" name=""/>
        <dsp:cNvSpPr/>
      </dsp:nvSpPr>
      <dsp:spPr>
        <a:xfrm>
          <a:off x="503639" y="477292"/>
          <a:ext cx="1959411" cy="19594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baseline="0"/>
            <a:t>özgün dil kullanımı</a:t>
          </a:r>
          <a:endParaRPr lang="en-US" sz="2200" kern="1200"/>
        </a:p>
      </dsp:txBody>
      <dsp:txXfrm>
        <a:off x="599290" y="572943"/>
        <a:ext cx="1768109" cy="1768109"/>
      </dsp:txXfrm>
    </dsp:sp>
    <dsp:sp modelId="{F13CEA91-FD88-3E47-BA9D-FF13966F11D5}">
      <dsp:nvSpPr>
        <dsp:cNvPr id="0" name=""/>
        <dsp:cNvSpPr/>
      </dsp:nvSpPr>
      <dsp:spPr>
        <a:xfrm>
          <a:off x="2613774" y="477292"/>
          <a:ext cx="1959411" cy="19594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baseline="0"/>
            <a:t>anlam kalıplarının ötesine geçen çoğul anlamlı iletiler</a:t>
          </a:r>
          <a:endParaRPr lang="en-US" sz="2200" kern="1200"/>
        </a:p>
      </dsp:txBody>
      <dsp:txXfrm>
        <a:off x="2709425" y="572943"/>
        <a:ext cx="1768109" cy="1768109"/>
      </dsp:txXfrm>
    </dsp:sp>
    <dsp:sp modelId="{85A71AF9-85FF-A045-B8D1-9814FB029297}">
      <dsp:nvSpPr>
        <dsp:cNvPr id="0" name=""/>
        <dsp:cNvSpPr/>
      </dsp:nvSpPr>
      <dsp:spPr>
        <a:xfrm>
          <a:off x="503639" y="2587427"/>
          <a:ext cx="1959411" cy="195941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baseline="0"/>
            <a:t>özgünlüğün getirdiği canlılık</a:t>
          </a:r>
          <a:endParaRPr lang="en-US" sz="2200" kern="1200"/>
        </a:p>
      </dsp:txBody>
      <dsp:txXfrm>
        <a:off x="599290" y="2683078"/>
        <a:ext cx="1768109" cy="1768109"/>
      </dsp:txXfrm>
    </dsp:sp>
    <dsp:sp modelId="{1E57BBEF-ECAF-A646-BC61-7AF2C8ED4BFF}">
      <dsp:nvSpPr>
        <dsp:cNvPr id="0" name=""/>
        <dsp:cNvSpPr/>
      </dsp:nvSpPr>
      <dsp:spPr>
        <a:xfrm>
          <a:off x="2613774" y="2587427"/>
          <a:ext cx="1959411" cy="195941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baseline="0"/>
            <a:t>ancak yorumla kavranabilir olmaları</a:t>
          </a:r>
          <a:endParaRPr lang="en-US" sz="2200" kern="1200"/>
        </a:p>
      </dsp:txBody>
      <dsp:txXfrm>
        <a:off x="2709425" y="2683078"/>
        <a:ext cx="1768109" cy="1768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16BF0-91CB-4BCF-8A2B-EF51288E158E}">
      <dsp:nvSpPr>
        <dsp:cNvPr id="0" name=""/>
        <dsp:cNvSpPr/>
      </dsp:nvSpPr>
      <dsp:spPr>
        <a:xfrm>
          <a:off x="457414" y="1290044"/>
          <a:ext cx="1406812" cy="140681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99F25-7AC6-4192-B616-30E595E51D3A}">
      <dsp:nvSpPr>
        <dsp:cNvPr id="0" name=""/>
        <dsp:cNvSpPr/>
      </dsp:nvSpPr>
      <dsp:spPr>
        <a:xfrm>
          <a:off x="757226" y="1589856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EAA28-F72A-4067-9376-3736509579A3}">
      <dsp:nvSpPr>
        <dsp:cNvPr id="0" name=""/>
        <dsp:cNvSpPr/>
      </dsp:nvSpPr>
      <dsp:spPr>
        <a:xfrm>
          <a:off x="7695" y="3135044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cap="none" dirty="0" err="1"/>
            <a:t>gündelik</a:t>
          </a:r>
          <a:r>
            <a:rPr lang="en-US" sz="1100" b="1" kern="1200" cap="none" dirty="0"/>
            <a:t> </a:t>
          </a:r>
          <a:r>
            <a:rPr lang="en-US" sz="1100" b="1" kern="1200" cap="none" dirty="0" err="1"/>
            <a:t>dilin</a:t>
          </a:r>
          <a:r>
            <a:rPr lang="en-US" sz="1100" b="1" kern="1200" cap="none" dirty="0"/>
            <a:t> </a:t>
          </a:r>
          <a:r>
            <a:rPr lang="en-US" sz="1100" b="1" kern="1200" cap="none" dirty="0" err="1"/>
            <a:t>ötesine</a:t>
          </a:r>
          <a:r>
            <a:rPr lang="en-US" sz="1100" b="1" kern="1200" cap="none" dirty="0"/>
            <a:t> </a:t>
          </a:r>
          <a:r>
            <a:rPr lang="en-US" sz="1100" b="1" kern="1200" cap="none" dirty="0" err="1"/>
            <a:t>geçen</a:t>
          </a:r>
          <a:r>
            <a:rPr lang="en-US" sz="1100" b="1" kern="1200" cap="none" dirty="0"/>
            <a:t> </a:t>
          </a:r>
          <a:r>
            <a:rPr lang="en-US" sz="1100" b="1" kern="1200" cap="none" dirty="0" err="1"/>
            <a:t>ve</a:t>
          </a:r>
          <a:r>
            <a:rPr lang="en-US" sz="1100" b="1" kern="1200" cap="none" dirty="0"/>
            <a:t> </a:t>
          </a:r>
          <a:r>
            <a:rPr lang="en-US" sz="1100" b="1" kern="1200" cap="none" dirty="0" err="1"/>
            <a:t>kaynak</a:t>
          </a:r>
          <a:r>
            <a:rPr lang="en-US" sz="1100" b="1" kern="1200" cap="none" dirty="0"/>
            <a:t> </a:t>
          </a:r>
          <a:r>
            <a:rPr lang="en-US" sz="1100" b="1" kern="1200" cap="none" dirty="0" err="1"/>
            <a:t>dildeki</a:t>
          </a:r>
          <a:r>
            <a:rPr lang="en-US" sz="1100" b="1" kern="1200" cap="none" dirty="0"/>
            <a:t> </a:t>
          </a:r>
          <a:r>
            <a:rPr lang="en-US" sz="1100" b="1" kern="1200" cap="none" dirty="0" err="1"/>
            <a:t>metni</a:t>
          </a:r>
          <a:r>
            <a:rPr lang="en-US" sz="1100" b="1" kern="1200" cap="none" dirty="0"/>
            <a:t> </a:t>
          </a:r>
          <a:r>
            <a:rPr lang="en-US" sz="1100" b="1" kern="1200" cap="none" dirty="0" err="1"/>
            <a:t>kavramasını</a:t>
          </a:r>
          <a:r>
            <a:rPr lang="en-US" sz="1100" b="1" kern="1200" cap="none" dirty="0"/>
            <a:t> </a:t>
          </a:r>
          <a:r>
            <a:rPr lang="en-US" sz="1100" b="1" kern="1200" cap="none" dirty="0" err="1"/>
            <a:t>sağlayacak</a:t>
          </a:r>
          <a:r>
            <a:rPr lang="en-US" sz="1100" b="1" kern="1200" cap="none" dirty="0"/>
            <a:t> </a:t>
          </a:r>
          <a:r>
            <a:rPr lang="en-US" sz="1100" b="1" kern="1200" cap="none" dirty="0" err="1"/>
            <a:t>bir</a:t>
          </a:r>
          <a:r>
            <a:rPr lang="en-US" sz="1100" b="1" kern="1200" cap="none" dirty="0"/>
            <a:t> </a:t>
          </a:r>
          <a:r>
            <a:rPr lang="en-US" sz="1100" b="1" kern="1200" cap="none" dirty="0" err="1"/>
            <a:t>yorum</a:t>
          </a:r>
          <a:r>
            <a:rPr lang="en-US" sz="1100" b="1" kern="1200" cap="none" dirty="0"/>
            <a:t> </a:t>
          </a:r>
          <a:r>
            <a:rPr lang="en-US" sz="1100" b="1" kern="1200" cap="none" dirty="0" err="1"/>
            <a:t>bilgisi</a:t>
          </a:r>
          <a:r>
            <a:rPr lang="en-US" sz="1100" b="1" kern="1200" cap="none" dirty="0"/>
            <a:t> </a:t>
          </a:r>
          <a:r>
            <a:rPr lang="en-US" sz="1100" b="1" kern="1200" cap="none" dirty="0" err="1"/>
            <a:t>ve</a:t>
          </a:r>
          <a:r>
            <a:rPr lang="en-US" sz="1100" b="1" kern="1200" cap="none" dirty="0"/>
            <a:t> </a:t>
          </a:r>
          <a:r>
            <a:rPr lang="en-US" sz="1100" b="1" kern="1200" cap="none" dirty="0" err="1"/>
            <a:t>becerisine</a:t>
          </a:r>
          <a:r>
            <a:rPr lang="en-US" sz="1100" b="1" kern="1200" cap="none" dirty="0"/>
            <a:t> </a:t>
          </a:r>
          <a:r>
            <a:rPr lang="en-US" sz="1100" b="1" kern="1200" cap="none" dirty="0" err="1"/>
            <a:t>sahip</a:t>
          </a:r>
          <a:r>
            <a:rPr lang="en-US" sz="1100" b="1" kern="1200" cap="none" dirty="0"/>
            <a:t> </a:t>
          </a:r>
          <a:r>
            <a:rPr lang="en-US" sz="1100" b="1" kern="1200" cap="none" dirty="0" err="1"/>
            <a:t>olması</a:t>
          </a:r>
          <a:endParaRPr lang="en-US" sz="1100" kern="1200" cap="none" dirty="0"/>
        </a:p>
      </dsp:txBody>
      <dsp:txXfrm>
        <a:off x="7695" y="3135044"/>
        <a:ext cx="2306250" cy="720000"/>
      </dsp:txXfrm>
    </dsp:sp>
    <dsp:sp modelId="{AE531E37-4547-495D-93A4-F8C76A7C40A4}">
      <dsp:nvSpPr>
        <dsp:cNvPr id="0" name=""/>
        <dsp:cNvSpPr/>
      </dsp:nvSpPr>
      <dsp:spPr>
        <a:xfrm>
          <a:off x="3167258" y="1290044"/>
          <a:ext cx="1406812" cy="140681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E260D-3F9B-40E7-B5DF-047E75682FEA}">
      <dsp:nvSpPr>
        <dsp:cNvPr id="0" name=""/>
        <dsp:cNvSpPr/>
      </dsp:nvSpPr>
      <dsp:spPr>
        <a:xfrm>
          <a:off x="3467070" y="1589856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9B8E2-800C-4B4E-8850-0049C6112C43}">
      <dsp:nvSpPr>
        <dsp:cNvPr id="0" name=""/>
        <dsp:cNvSpPr/>
      </dsp:nvSpPr>
      <dsp:spPr>
        <a:xfrm>
          <a:off x="2717539" y="3135044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cap="none" dirty="0" err="1"/>
            <a:t>bu</a:t>
          </a:r>
          <a:r>
            <a:rPr lang="en-US" sz="1100" b="1" kern="1200" cap="none" dirty="0"/>
            <a:t> </a:t>
          </a:r>
          <a:r>
            <a:rPr lang="en-US" sz="1100" b="1" kern="1200" cap="none" dirty="0" err="1"/>
            <a:t>bilgi</a:t>
          </a:r>
          <a:r>
            <a:rPr lang="en-US" sz="1100" b="1" kern="1200" cap="none" dirty="0"/>
            <a:t> </a:t>
          </a:r>
          <a:r>
            <a:rPr lang="en-US" sz="1100" b="1" kern="1200" cap="none" dirty="0" err="1"/>
            <a:t>ve</a:t>
          </a:r>
          <a:r>
            <a:rPr lang="en-US" sz="1100" b="1" kern="1200" cap="none" dirty="0"/>
            <a:t> </a:t>
          </a:r>
          <a:r>
            <a:rPr lang="en-US" sz="1100" b="1" kern="1200" cap="none" dirty="0" err="1"/>
            <a:t>beceriyi</a:t>
          </a:r>
          <a:r>
            <a:rPr lang="en-US" sz="1100" b="1" kern="1200" cap="none" dirty="0"/>
            <a:t> </a:t>
          </a:r>
          <a:r>
            <a:rPr lang="en-US" sz="1100" b="1" kern="1200" cap="none" dirty="0" err="1"/>
            <a:t>geliştirebilmek</a:t>
          </a:r>
          <a:r>
            <a:rPr lang="en-US" sz="1100" b="1" kern="1200" cap="none" dirty="0"/>
            <a:t> </a:t>
          </a:r>
          <a:r>
            <a:rPr lang="en-US" sz="1100" b="1" kern="1200" cap="none" dirty="0" err="1"/>
            <a:t>için</a:t>
          </a:r>
          <a:r>
            <a:rPr lang="en-US" sz="1100" b="1" kern="1200" cap="none" dirty="0"/>
            <a:t> </a:t>
          </a:r>
          <a:r>
            <a:rPr lang="en-US" sz="1100" b="1" kern="1200" cap="none" dirty="0" err="1"/>
            <a:t>ise</a:t>
          </a:r>
          <a:r>
            <a:rPr lang="en-US" sz="1100" b="1" kern="1200" cap="none" dirty="0"/>
            <a:t> </a:t>
          </a:r>
          <a:r>
            <a:rPr lang="en-US" sz="1100" b="1" kern="1200" cap="none" dirty="0" err="1"/>
            <a:t>iyi</a:t>
          </a:r>
          <a:r>
            <a:rPr lang="en-US" sz="1100" b="1" kern="1200" cap="none" dirty="0"/>
            <a:t> </a:t>
          </a:r>
          <a:r>
            <a:rPr lang="en-US" sz="1100" b="1" kern="1200" cap="none" dirty="0" err="1"/>
            <a:t>bir</a:t>
          </a:r>
          <a:r>
            <a:rPr lang="en-US" sz="1100" b="1" kern="1200" cap="none" dirty="0"/>
            <a:t> </a:t>
          </a:r>
          <a:r>
            <a:rPr lang="en-US" sz="1100" b="1" kern="1200" cap="none" dirty="0" err="1"/>
            <a:t>okur</a:t>
          </a:r>
          <a:r>
            <a:rPr lang="en-US" sz="1100" b="1" kern="1200" cap="none" dirty="0"/>
            <a:t> </a:t>
          </a:r>
          <a:r>
            <a:rPr lang="en-US" sz="1100" b="1" kern="1200" cap="none" dirty="0" err="1"/>
            <a:t>olması</a:t>
          </a:r>
          <a:r>
            <a:rPr lang="en-US" sz="1100" b="1" kern="1200" cap="none" dirty="0"/>
            <a:t> </a:t>
          </a:r>
          <a:r>
            <a:rPr lang="en-US" sz="1100" b="1" kern="1200" cap="none" dirty="0" err="1"/>
            <a:t>gerekir</a:t>
          </a:r>
          <a:r>
            <a:rPr lang="en-US" sz="1100" b="1" kern="1200" cap="none" dirty="0"/>
            <a:t>.</a:t>
          </a:r>
          <a:endParaRPr lang="en-US" sz="1100" kern="1200" cap="none" dirty="0"/>
        </a:p>
      </dsp:txBody>
      <dsp:txXfrm>
        <a:off x="2717539" y="3135044"/>
        <a:ext cx="2306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E11EB-9332-421D-A585-8EE810691B59}">
      <dsp:nvSpPr>
        <dsp:cNvPr id="0" name=""/>
        <dsp:cNvSpPr/>
      </dsp:nvSpPr>
      <dsp:spPr>
        <a:xfrm>
          <a:off x="0" y="628"/>
          <a:ext cx="5031485" cy="14696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80852-2A9D-4EB0-9B7B-1BCE858F4E03}">
      <dsp:nvSpPr>
        <dsp:cNvPr id="0" name=""/>
        <dsp:cNvSpPr/>
      </dsp:nvSpPr>
      <dsp:spPr>
        <a:xfrm>
          <a:off x="444574" y="331302"/>
          <a:ext cx="808316" cy="8083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8F9C4-4791-4440-9FC1-E4F8BAB19837}">
      <dsp:nvSpPr>
        <dsp:cNvPr id="0" name=""/>
        <dsp:cNvSpPr/>
      </dsp:nvSpPr>
      <dsp:spPr>
        <a:xfrm>
          <a:off x="1697464" y="628"/>
          <a:ext cx="3334020" cy="1469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540" tIns="155540" rIns="155540" bIns="15554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baseline="0"/>
            <a:t>anlatımcı metinlerdir</a:t>
          </a:r>
          <a:endParaRPr lang="en-US" sz="2500" kern="1200"/>
        </a:p>
      </dsp:txBody>
      <dsp:txXfrm>
        <a:off x="1697464" y="628"/>
        <a:ext cx="3334020" cy="1469666"/>
      </dsp:txXfrm>
    </dsp:sp>
    <dsp:sp modelId="{D23E78CF-8374-418E-BE61-A797D4D67B60}">
      <dsp:nvSpPr>
        <dsp:cNvPr id="0" name=""/>
        <dsp:cNvSpPr/>
      </dsp:nvSpPr>
      <dsp:spPr>
        <a:xfrm>
          <a:off x="0" y="1837710"/>
          <a:ext cx="5031485" cy="14696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8712A-2F43-42FC-B6BE-66DCE39A3411}">
      <dsp:nvSpPr>
        <dsp:cNvPr id="0" name=""/>
        <dsp:cNvSpPr/>
      </dsp:nvSpPr>
      <dsp:spPr>
        <a:xfrm>
          <a:off x="444574" y="2168385"/>
          <a:ext cx="808316" cy="8083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41AA8-6F17-4280-A80F-3EE2743A2B90}">
      <dsp:nvSpPr>
        <dsp:cNvPr id="0" name=""/>
        <dsp:cNvSpPr/>
      </dsp:nvSpPr>
      <dsp:spPr>
        <a:xfrm>
          <a:off x="1697464" y="1837710"/>
          <a:ext cx="3334020" cy="1469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540" tIns="155540" rIns="155540" bIns="15554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baseline="0"/>
            <a:t>dil yaratıcı bir doğrultuda kullanılır</a:t>
          </a:r>
          <a:endParaRPr lang="en-US" sz="2500" kern="1200"/>
        </a:p>
      </dsp:txBody>
      <dsp:txXfrm>
        <a:off x="1697464" y="1837710"/>
        <a:ext cx="3334020" cy="1469666"/>
      </dsp:txXfrm>
    </dsp:sp>
    <dsp:sp modelId="{4976C2FF-2EF6-4618-BADA-7571992E807C}">
      <dsp:nvSpPr>
        <dsp:cNvPr id="0" name=""/>
        <dsp:cNvSpPr/>
      </dsp:nvSpPr>
      <dsp:spPr>
        <a:xfrm>
          <a:off x="0" y="3674793"/>
          <a:ext cx="5031485" cy="14696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8477F-D94C-4767-B9E7-1EC9D92074CA}">
      <dsp:nvSpPr>
        <dsp:cNvPr id="0" name=""/>
        <dsp:cNvSpPr/>
      </dsp:nvSpPr>
      <dsp:spPr>
        <a:xfrm>
          <a:off x="444574" y="4005468"/>
          <a:ext cx="808316" cy="8083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FEC68-E91F-43F0-8369-FDE5F05DB630}">
      <dsp:nvSpPr>
        <dsp:cNvPr id="0" name=""/>
        <dsp:cNvSpPr/>
      </dsp:nvSpPr>
      <dsp:spPr>
        <a:xfrm>
          <a:off x="1697464" y="3674793"/>
          <a:ext cx="3334020" cy="1469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540" tIns="155540" rIns="155540" bIns="15554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baseline="0"/>
            <a:t>özgün bir dil kullanımı yansıtılır</a:t>
          </a:r>
          <a:endParaRPr lang="en-US" sz="2500" kern="1200"/>
        </a:p>
      </dsp:txBody>
      <dsp:txXfrm>
        <a:off x="1697464" y="3674793"/>
        <a:ext cx="3334020" cy="1469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4A604-AA9F-5B8D-FC11-C2F712639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52D969-31C5-9198-C2A9-820F84601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73D6C-6B81-6835-38DC-814BF258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FDB3-61B1-8946-9249-24FE40D6FED1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EE7DA-D933-8DC2-0FC9-E34C217D2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65E5F-7EA1-E3BC-3BA3-312AB80C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801A-A23B-6B49-AB81-132F259D249C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63923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A3640-7F68-51AE-63DD-715409BBA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29B0DF-4258-127F-507D-6CB7ED664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D5769-E350-78E1-8599-0AE548B4C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FDB3-61B1-8946-9249-24FE40D6FED1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20DA6-E8EF-3882-01A5-BF7D693C2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89A37-5826-8EF2-F5B4-48860E3B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801A-A23B-6B49-AB81-132F259D249C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57751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499EF6-3B42-36C0-26F4-3B082C541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54B61-C56D-00E0-B789-2670B21AB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2BCE4-9204-D1A8-D60F-D5AD744B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FDB3-61B1-8946-9249-24FE40D6FED1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EC17A-B47B-4C31-B9E5-3869D14D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8A2B6-1A79-1369-ACD7-07D1EB15F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801A-A23B-6B49-AB81-132F259D249C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8714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BB25E-A699-7541-C12B-1199CBC7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3CF63-3C29-43E8-D1C7-ED74453F8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E6C6E-922C-A59F-D78B-DD5584C4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FDB3-61B1-8946-9249-24FE40D6FED1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901A7-6247-13D2-6DE0-88FE67CF4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E9225-425F-2FD3-A22B-05658B4B2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801A-A23B-6B49-AB81-132F259D249C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62750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6514-B108-2B98-37FC-66F9ACFDF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20028-7740-F54D-C776-E64FC2CF7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3E4D8-8C1E-7C74-4AAF-1E4A3C659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FDB3-61B1-8946-9249-24FE40D6FED1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2F39A-8BF8-69F4-F9E6-6649483A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7A6CF-E297-EF56-2075-78701CB5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801A-A23B-6B49-AB81-132F259D249C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3624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9CF18-3854-D442-5602-5FF76EECB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77F30-B0FE-47AE-1C77-532D80550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ED1B6-CB3E-1245-AE22-2CE428071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A2826-9B02-E7C9-DF97-5BE1718C5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FDB3-61B1-8946-9249-24FE40D6FED1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18038-5EA7-482E-E288-576266716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72F70-651F-661B-9B65-C6132B1AF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801A-A23B-6B49-AB81-132F259D249C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05092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52ECF-DA05-ADBB-B8C3-551C35553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4CFC1-0DF0-586B-C816-259EC2CE1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7A0C1-23DB-BE76-584E-4B93A1501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746AC3-12C4-DF10-0392-7A3C73D1B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081EA0-CA60-4881-2B19-EA75C461BE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F6FDAD-E255-C61D-E730-AFE932A6A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FDB3-61B1-8946-9249-24FE40D6FED1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844F7E-2C38-C74E-86E7-5E6D04A7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874E45-5437-F64C-2CB6-7B290A2DE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801A-A23B-6B49-AB81-132F259D249C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375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ED9C8-6426-D38B-5AC5-437ECC1D6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724699-A462-A3F1-4D5D-D978F7987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FDB3-61B1-8946-9249-24FE40D6FED1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F88C3E-3BE5-5904-5A9F-15FB2E34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D48A6-A006-499B-FCA8-A100BE35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801A-A23B-6B49-AB81-132F259D249C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26449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F9C686-3AB4-B0AB-EF0D-90FECA45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FDB3-61B1-8946-9249-24FE40D6FED1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337019-D895-FCB8-BBD2-D7ACD606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F771E-5B47-BDFA-E864-E8FDE9DE9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801A-A23B-6B49-AB81-132F259D249C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0184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6C9E7-C344-574F-A0CA-65B54569B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F1329-3538-1164-DD83-CF4119B21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EE717-8518-EBD8-8D1A-9F83A6B8F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F7FAF-1BA8-D877-FA06-F7D52F2D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FDB3-61B1-8946-9249-24FE40D6FED1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9194D-66A7-A75C-31DC-F8647170F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0BE36-F908-6BAE-07C4-EC328863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801A-A23B-6B49-AB81-132F259D249C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662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73BF6-9A18-C912-03C8-CD56C46D2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AF989-96B6-4D15-A2A8-F4503DD402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C21A6-966E-6F1E-CCF1-ADC119BE8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99131-C85B-6C92-4D59-F90CCF094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FDB3-61B1-8946-9249-24FE40D6FED1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E06F0-8F93-F1FE-5D26-172C05DE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1E5D1-AA7E-F3C2-7E66-71DA7AB49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801A-A23B-6B49-AB81-132F259D249C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23802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5F49AA-E9F2-8486-26F8-0213F91C2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A3697-7995-63FF-5A82-1DFBB9DF3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3B745-9167-5CF9-3F48-C01D112B66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CFDB3-61B1-8946-9249-24FE40D6FED1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2AE49-9C54-FE7E-9705-E3017266E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257A1-2E6C-EB65-F760-10243A707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E801A-A23B-6B49-AB81-132F259D249C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88003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3E070-C9AA-0EEA-FC01-3C5B3D3274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TR" dirty="0"/>
              <a:t>Edebi Metinlerin Farkı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E5364-6915-9476-3013-1E10B30DDC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70978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A628E-4E86-CA46-997B-41614A08C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849" y="1899904"/>
            <a:ext cx="3312116" cy="2934031"/>
          </a:xfrm>
        </p:spPr>
        <p:txBody>
          <a:bodyPr anchor="ctr">
            <a:normAutofit/>
          </a:bodyPr>
          <a:lstStyle/>
          <a:p>
            <a:r>
              <a:rPr lang="en-TR"/>
              <a:t>Edebi Metinlerin F</a:t>
            </a:r>
            <a:r>
              <a:rPr lang="en-US"/>
              <a:t>a</a:t>
            </a:r>
            <a:r>
              <a:rPr lang="en-TR"/>
              <a:t>rkı </a:t>
            </a:r>
            <a:endParaRPr lang="en-TR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4C353A-98F1-4BDB-A8CD-38D687C6D3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5999" y="940107"/>
          <a:ext cx="5076826" cy="5024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315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extBox 1">
            <a:extLst>
              <a:ext uri="{FF2B5EF4-FFF2-40B4-BE49-F238E27FC236}">
                <a16:creationId xmlns:a16="http://schemas.microsoft.com/office/drawing/2014/main" id="{0E60EB44-4AD9-4E48-A27A-2B14B31C19E9}"/>
              </a:ext>
            </a:extLst>
          </p:cNvPr>
          <p:cNvGraphicFramePr/>
          <p:nvPr/>
        </p:nvGraphicFramePr>
        <p:xfrm>
          <a:off x="5972174" y="819150"/>
          <a:ext cx="5031485" cy="514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DEE855-12A4-604F-900D-3C932980EDB1}"/>
              </a:ext>
            </a:extLst>
          </p:cNvPr>
          <p:cNvSpPr txBox="1"/>
          <p:nvPr/>
        </p:nvSpPr>
        <p:spPr>
          <a:xfrm>
            <a:off x="241511" y="1468017"/>
            <a:ext cx="3847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sz="2400" b="1" dirty="0"/>
              <a:t>Dolayısıyla çevirmenin</a:t>
            </a:r>
          </a:p>
        </p:txBody>
      </p:sp>
    </p:spTree>
    <p:extLst>
      <p:ext uri="{BB962C8B-B14F-4D97-AF65-F5344CB8AC3E}">
        <p14:creationId xmlns:p14="http://schemas.microsoft.com/office/powerpoint/2010/main" val="102732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5FCCA-6E0F-3E43-89EC-EE7CE0B5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340" y="1105232"/>
            <a:ext cx="3013545" cy="4277802"/>
          </a:xfrm>
        </p:spPr>
        <p:txBody>
          <a:bodyPr anchor="ctr">
            <a:normAutofit/>
          </a:bodyPr>
          <a:lstStyle/>
          <a:p>
            <a:r>
              <a:rPr lang="en-TR" dirty="0"/>
              <a:t>Edebi metinler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4149721E-AEE3-4A09-945D-9C2F810306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972174" y="819150"/>
          <a:ext cx="5031485" cy="514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474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5" descr="Artist">
            <a:extLst>
              <a:ext uri="{FF2B5EF4-FFF2-40B4-BE49-F238E27FC236}">
                <a16:creationId xmlns:a16="http://schemas.microsoft.com/office/drawing/2014/main" id="{5C86E16F-03C7-49EB-96F3-2748936B0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4948" y="1149748"/>
            <a:ext cx="1622104" cy="16221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DE3FD8-58EB-E047-A88B-224D0AF8E1D1}"/>
              </a:ext>
            </a:extLst>
          </p:cNvPr>
          <p:cNvSpPr txBox="1"/>
          <p:nvPr/>
        </p:nvSpPr>
        <p:spPr>
          <a:xfrm>
            <a:off x="1920874" y="4412974"/>
            <a:ext cx="8932863" cy="1677725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algn="ctr" defTabSz="91440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Çeviri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dilinde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özgün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metindeki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sanatsal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biçem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ile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etkinin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bir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benzerinin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üretilmesi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gerekir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96490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F20A5B1-0B25-7740-B400-3967F1D70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867" y="968375"/>
            <a:ext cx="5291666" cy="4921249"/>
          </a:xfrm>
          <a:prstGeom prst="rect">
            <a:avLst/>
          </a:prstGeom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02D148CC-28E9-194F-84D8-F51F1EAD1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457854"/>
            <a:ext cx="5291667" cy="39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72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Macintosh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Corbel</vt:lpstr>
      <vt:lpstr>Office Theme</vt:lpstr>
      <vt:lpstr>Edebi Metinlerin Farkı</vt:lpstr>
      <vt:lpstr>Edebi Metinlerin Farkı </vt:lpstr>
      <vt:lpstr>PowerPoint Presentation</vt:lpstr>
      <vt:lpstr>Edebi metinler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Edebi Metinlerin Farkı</dc:title>
  <dc:creator>Seda.Peksen</dc:creator>
  <cp:lastModifiedBy>Seda.Peksen</cp:lastModifiedBy>
  <cp:revision>1</cp:revision>
  <dcterms:created xsi:type="dcterms:W3CDTF">2022-04-20T16:39:31Z</dcterms:created>
  <dcterms:modified xsi:type="dcterms:W3CDTF">2022-04-20T16:40:08Z</dcterms:modified>
</cp:coreProperties>
</file>