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4" r:id="rId29"/>
  </p:sldIdLst>
  <p:sldSz cx="9144000" cy="5143500" type="screen16x9"/>
  <p:notesSz cx="9144000" cy="51435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>
      <p:cViewPr varScale="1">
        <p:scale>
          <a:sx n="142" d="100"/>
          <a:sy n="142" d="100"/>
        </p:scale>
        <p:origin x="76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40830" y="431800"/>
            <a:ext cx="626233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38761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38761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38761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38761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" y="25400"/>
            <a:ext cx="1816100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145" y="114300"/>
            <a:ext cx="88557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38761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350" y="1257300"/>
            <a:ext cx="8369300" cy="3434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8290" y="742950"/>
            <a:ext cx="8855710" cy="677108"/>
          </a:xfrm>
        </p:spPr>
        <p:txBody>
          <a:bodyPr/>
          <a:lstStyle/>
          <a:p>
            <a:pPr algn="ctr"/>
            <a:r>
              <a:rPr lang="tr-TR" sz="4400" spc="5" dirty="0" err="1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Минало</a:t>
            </a:r>
            <a:r>
              <a:rPr lang="tr-TR" sz="4400" spc="5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4400" spc="-20" dirty="0" err="1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неопределено</a:t>
            </a:r>
            <a:r>
              <a:rPr lang="tr-TR" sz="4400" spc="-70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4400" dirty="0" err="1" smtClean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време</a:t>
            </a:r>
            <a:endParaRPr lang="tr-TR" sz="4400" dirty="0">
              <a:solidFill>
                <a:srgbClr val="00B0F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73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099" y="288555"/>
            <a:ext cx="83051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91830" algn="l"/>
              </a:tabLst>
            </a:pPr>
            <a:r>
              <a:rPr b="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000" u="sng" spc="-15" dirty="0"/>
              <a:t>Изключения! </a:t>
            </a:r>
            <a:r>
              <a:rPr sz="3000" b="0" u="sng" spc="-1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000" b="0" i="1" u="sng" spc="-10" dirty="0">
                <a:solidFill>
                  <a:srgbClr val="FF0000"/>
                </a:solidFill>
                <a:latin typeface="Times New Roman"/>
                <a:cs typeface="Times New Roman"/>
              </a:rPr>
              <a:t>....тох 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→ </a:t>
            </a:r>
            <a:r>
              <a:rPr sz="3000" b="0" i="1" u="sng" dirty="0">
                <a:solidFill>
                  <a:srgbClr val="FF0000"/>
                </a:solidFill>
                <a:latin typeface="Times New Roman"/>
                <a:cs typeface="Times New Roman"/>
              </a:rPr>
              <a:t>....л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3000" b="0" i="1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.…дох 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sz="3000" b="0" u="sng" spc="-45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0" i="1" u="sng" dirty="0">
                <a:solidFill>
                  <a:srgbClr val="FF0000"/>
                </a:solidFill>
                <a:latin typeface="Times New Roman"/>
                <a:cs typeface="Times New Roman"/>
              </a:rPr>
              <a:t>....л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)	</a:t>
            </a:r>
            <a:endParaRPr sz="3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77812" y="1090612"/>
          <a:ext cx="8451849" cy="2752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6350"/>
                <a:gridCol w="683260"/>
                <a:gridCol w="2255519"/>
                <a:gridCol w="711835"/>
                <a:gridCol w="3524885"/>
              </a:tblGrid>
              <a:tr h="784225">
                <a:tc>
                  <a:txBody>
                    <a:bodyPr/>
                    <a:lstStyle/>
                    <a:p>
                      <a:pPr marL="115570" marR="191770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spc="1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аш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37160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</a:t>
                      </a:r>
                      <a:r>
                        <a:rPr sz="2000" spc="-7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379095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  причастие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плет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spc="-5" dirty="0">
                          <a:solidFill>
                            <a:srgbClr val="434343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, 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чет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дам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(да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dirty="0">
                          <a:solidFill>
                            <a:srgbClr val="434343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ям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7812" y="1090612"/>
          <a:ext cx="8451849" cy="2752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6350"/>
                <a:gridCol w="683260"/>
                <a:gridCol w="2255519"/>
                <a:gridCol w="711835"/>
                <a:gridCol w="3524885"/>
              </a:tblGrid>
              <a:tr h="784225">
                <a:tc>
                  <a:txBody>
                    <a:bodyPr/>
                    <a:lstStyle/>
                    <a:p>
                      <a:pPr marL="115570" marR="191770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spc="1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аш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37160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</a:t>
                      </a:r>
                      <a:r>
                        <a:rPr sz="2000" spc="-7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379095">
                        <a:lnSpc>
                          <a:spcPts val="23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  причастие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плет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spc="-5" dirty="0">
                          <a:solidFill>
                            <a:srgbClr val="434343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, пле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чет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че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че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(че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, че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че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дам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(да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dirty="0">
                          <a:solidFill>
                            <a:srgbClr val="434343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да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ям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</a:t>
                      </a:r>
                      <a:r>
                        <a:rPr sz="2000" spc="-5" dirty="0">
                          <a:solidFill>
                            <a:srgbClr val="434343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, 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FF9900"/>
                      </a:solidFill>
                      <a:prstDash val="solid"/>
                    </a:lnL>
                    <a:lnR w="28575">
                      <a:solidFill>
                        <a:srgbClr val="FF9900"/>
                      </a:solidFill>
                      <a:prstDash val="solid"/>
                    </a:lnR>
                    <a:lnT w="28575">
                      <a:solidFill>
                        <a:srgbClr val="FF9900"/>
                      </a:solidFill>
                      <a:prstDash val="solid"/>
                    </a:lnT>
                    <a:lnB w="28575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9099" y="288555"/>
            <a:ext cx="83051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91830" algn="l"/>
              </a:tabLst>
            </a:pPr>
            <a:r>
              <a:rPr b="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000" u="sng" spc="-15" dirty="0"/>
              <a:t>Изключения! </a:t>
            </a:r>
            <a:r>
              <a:rPr sz="3000" b="0" u="sng" spc="-1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000" b="0" i="1" u="sng" spc="-10" dirty="0">
                <a:solidFill>
                  <a:srgbClr val="FF0000"/>
                </a:solidFill>
                <a:latin typeface="Times New Roman"/>
                <a:cs typeface="Times New Roman"/>
              </a:rPr>
              <a:t>....тох 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→ </a:t>
            </a:r>
            <a:r>
              <a:rPr sz="3000" b="0" i="1" u="sng" dirty="0">
                <a:solidFill>
                  <a:srgbClr val="FF0000"/>
                </a:solidFill>
                <a:latin typeface="Times New Roman"/>
                <a:cs typeface="Times New Roman"/>
              </a:rPr>
              <a:t>....л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3000" b="0" i="1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.…дох 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sz="3000" b="0" u="sng" spc="-45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0" i="1" u="sng" dirty="0">
                <a:solidFill>
                  <a:srgbClr val="FF0000"/>
                </a:solidFill>
                <a:latin typeface="Times New Roman"/>
                <a:cs typeface="Times New Roman"/>
              </a:rPr>
              <a:t>....л</a:t>
            </a:r>
            <a:r>
              <a:rPr sz="3000" b="0" u="sng" dirty="0">
                <a:solidFill>
                  <a:srgbClr val="FF0000"/>
                </a:solidFill>
                <a:latin typeface="Times New Roman"/>
                <a:cs typeface="Times New Roman"/>
              </a:rPr>
              <a:t>)	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9900" y="292100"/>
            <a:ext cx="7121525" cy="73406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  <a:tabLst>
                <a:tab pos="1562735" algn="l"/>
                <a:tab pos="2935605" algn="l"/>
                <a:tab pos="3288665" algn="l"/>
                <a:tab pos="4427855" algn="l"/>
                <a:tab pos="4791710" algn="l"/>
                <a:tab pos="6060440" algn="l"/>
              </a:tabLst>
            </a:pP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С</a:t>
            </a:r>
            <a:r>
              <a:rPr sz="2400" b="1" spc="-60" dirty="0">
                <a:solidFill>
                  <a:srgbClr val="38761D"/>
                </a:solidFill>
                <a:latin typeface="Times New Roman"/>
                <a:cs typeface="Times New Roman"/>
              </a:rPr>
              <a:t>в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ъ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р</a:t>
            </a:r>
            <a:r>
              <a:rPr sz="24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ж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ет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е	р</a:t>
            </a:r>
            <a:r>
              <a:rPr sz="24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е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д</a:t>
            </a:r>
            <a:r>
              <a:rPr sz="2400" b="1" spc="-60" dirty="0">
                <a:solidFill>
                  <a:srgbClr val="38761D"/>
                </a:solidFill>
                <a:latin typeface="Times New Roman"/>
                <a:cs typeface="Times New Roman"/>
              </a:rPr>
              <a:t>о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вет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е	в	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ляв</a:t>
            </a:r>
            <a:r>
              <a:rPr sz="2400" b="1" spc="-65" dirty="0">
                <a:solidFill>
                  <a:srgbClr val="38761D"/>
                </a:solidFill>
                <a:latin typeface="Times New Roman"/>
                <a:cs typeface="Times New Roman"/>
              </a:rPr>
              <a:t>а</a:t>
            </a:r>
            <a:r>
              <a:rPr sz="2400" b="1" spc="25" dirty="0">
                <a:solidFill>
                  <a:srgbClr val="38761D"/>
                </a:solidFill>
                <a:latin typeface="Times New Roman"/>
                <a:cs typeface="Times New Roman"/>
              </a:rPr>
              <a:t>т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а	и	д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яс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н</a:t>
            </a:r>
            <a:r>
              <a:rPr sz="2400" b="1" spc="-65" dirty="0">
                <a:solidFill>
                  <a:srgbClr val="38761D"/>
                </a:solidFill>
                <a:latin typeface="Times New Roman"/>
                <a:cs typeface="Times New Roman"/>
              </a:rPr>
              <a:t>а</a:t>
            </a:r>
            <a:r>
              <a:rPr sz="2400" b="1" spc="25" dirty="0">
                <a:solidFill>
                  <a:srgbClr val="38761D"/>
                </a:solidFill>
                <a:latin typeface="Times New Roman"/>
                <a:cs typeface="Times New Roman"/>
              </a:rPr>
              <a:t>т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а	</a:t>
            </a:r>
            <a:r>
              <a:rPr sz="24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ко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ло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на,  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така </a:t>
            </a:r>
            <a:r>
              <a:rPr sz="2400" b="1" dirty="0">
                <a:solidFill>
                  <a:srgbClr val="38761D"/>
                </a:solidFill>
                <a:latin typeface="Times New Roman"/>
                <a:cs typeface="Times New Roman"/>
              </a:rPr>
              <a:t>че да </a:t>
            </a:r>
            <a:r>
              <a:rPr sz="2400" b="1" spc="5" dirty="0">
                <a:solidFill>
                  <a:srgbClr val="38761D"/>
                </a:solidFill>
                <a:latin typeface="Times New Roman"/>
                <a:cs typeface="Times New Roman"/>
              </a:rPr>
              <a:t>се </a:t>
            </a:r>
            <a:r>
              <a:rPr sz="2400" b="1" spc="-20" dirty="0">
                <a:solidFill>
                  <a:srgbClr val="38761D"/>
                </a:solidFill>
                <a:latin typeface="Times New Roman"/>
                <a:cs typeface="Times New Roman"/>
              </a:rPr>
              <a:t>получат </a:t>
            </a:r>
            <a:r>
              <a:rPr sz="24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правилни</a:t>
            </a:r>
            <a:r>
              <a:rPr sz="2400" b="1" spc="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изречения.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9400" y="1000760"/>
            <a:ext cx="1480185" cy="388620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62610">
              <a:lnSpc>
                <a:spcPct val="150500"/>
              </a:lnSpc>
              <a:spcBef>
                <a:spcPts val="165"/>
              </a:spcBef>
            </a:pPr>
            <a:r>
              <a:rPr sz="2400" spc="-10" dirty="0">
                <a:latin typeface="Times New Roman"/>
                <a:cs typeface="Times New Roman"/>
              </a:rPr>
              <a:t>Иван  </a:t>
            </a:r>
            <a:r>
              <a:rPr sz="2400" spc="-5" dirty="0">
                <a:latin typeface="Times New Roman"/>
                <a:cs typeface="Times New Roman"/>
              </a:rPr>
              <a:t>Мария  </a:t>
            </a:r>
            <a:r>
              <a:rPr sz="2400" spc="25" dirty="0">
                <a:latin typeface="Times New Roman"/>
                <a:cs typeface="Times New Roman"/>
              </a:rPr>
              <a:t>Д</a:t>
            </a:r>
            <a:r>
              <a:rPr sz="2400" spc="-5" dirty="0">
                <a:latin typeface="Times New Roman"/>
                <a:cs typeface="Times New Roman"/>
              </a:rPr>
              <a:t>ете</a:t>
            </a:r>
            <a:r>
              <a:rPr sz="2400" spc="-3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о  Аз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49300"/>
              </a:lnSpc>
            </a:pPr>
            <a:r>
              <a:rPr sz="2400" dirty="0">
                <a:latin typeface="Times New Roman"/>
                <a:cs typeface="Times New Roman"/>
              </a:rPr>
              <a:t>Аз и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Петър  </a:t>
            </a:r>
            <a:r>
              <a:rPr sz="2400" spc="-60" dirty="0">
                <a:latin typeface="Times New Roman"/>
                <a:cs typeface="Times New Roman"/>
              </a:rPr>
              <a:t>Ти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400" spc="-30" dirty="0">
                <a:latin typeface="Times New Roman"/>
                <a:cs typeface="Times New Roman"/>
              </a:rPr>
              <a:t>Ти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Елена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4600" y="1000760"/>
            <a:ext cx="2969895" cy="3886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8135">
              <a:lnSpc>
                <a:spcPct val="1528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сте </a:t>
            </a:r>
            <a:r>
              <a:rPr sz="2400" spc="-30" dirty="0">
                <a:latin typeface="Times New Roman"/>
                <a:cs typeface="Times New Roman"/>
              </a:rPr>
              <a:t>ходили </a:t>
            </a:r>
            <a:r>
              <a:rPr sz="2400" dirty="0">
                <a:latin typeface="Times New Roman"/>
                <a:cs typeface="Times New Roman"/>
              </a:rPr>
              <a:t>на </a:t>
            </a:r>
            <a:r>
              <a:rPr sz="2400" spc="-5" dirty="0">
                <a:latin typeface="Times New Roman"/>
                <a:cs typeface="Times New Roman"/>
              </a:rPr>
              <a:t>пазар.  </a:t>
            </a:r>
            <a:r>
              <a:rPr sz="2400" dirty="0">
                <a:latin typeface="Times New Roman"/>
                <a:cs typeface="Times New Roman"/>
              </a:rPr>
              <a:t>е играл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футбол.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49300"/>
              </a:lnSpc>
            </a:pPr>
            <a:r>
              <a:rPr sz="2400" spc="-5" dirty="0">
                <a:latin typeface="Times New Roman"/>
                <a:cs typeface="Times New Roman"/>
              </a:rPr>
              <a:t>си </a:t>
            </a:r>
            <a:r>
              <a:rPr sz="2400" spc="-10" dirty="0">
                <a:latin typeface="Times New Roman"/>
                <a:cs typeface="Times New Roman"/>
              </a:rPr>
              <a:t>искал </a:t>
            </a:r>
            <a:r>
              <a:rPr sz="2400" spc="-5" dirty="0">
                <a:latin typeface="Times New Roman"/>
                <a:cs typeface="Times New Roman"/>
              </a:rPr>
              <a:t>ново </a:t>
            </a:r>
            <a:r>
              <a:rPr sz="2400" spc="-30" dirty="0">
                <a:latin typeface="Times New Roman"/>
                <a:cs typeface="Times New Roman"/>
              </a:rPr>
              <a:t>колело.  </a:t>
            </a:r>
            <a:r>
              <a:rPr sz="2400" dirty="0">
                <a:latin typeface="Times New Roman"/>
                <a:cs typeface="Times New Roman"/>
              </a:rPr>
              <a:t>е </a:t>
            </a:r>
            <a:r>
              <a:rPr sz="2400" spc="-5" dirty="0">
                <a:latin typeface="Times New Roman"/>
                <a:cs typeface="Times New Roman"/>
              </a:rPr>
              <a:t>ревало за </a:t>
            </a:r>
            <a:r>
              <a:rPr sz="2400" spc="-15" dirty="0">
                <a:latin typeface="Times New Roman"/>
                <a:cs typeface="Times New Roman"/>
              </a:rPr>
              <a:t>близалка.  </a:t>
            </a:r>
            <a:r>
              <a:rPr sz="2400" dirty="0">
                <a:latin typeface="Times New Roman"/>
                <a:cs typeface="Times New Roman"/>
              </a:rPr>
              <a:t>не </a:t>
            </a:r>
            <a:r>
              <a:rPr sz="2400" spc="-5" dirty="0">
                <a:latin typeface="Times New Roman"/>
                <a:cs typeface="Times New Roman"/>
              </a:rPr>
              <a:t>съм </a:t>
            </a:r>
            <a:r>
              <a:rPr sz="2400" spc="-25" dirty="0">
                <a:latin typeface="Times New Roman"/>
                <a:cs typeface="Times New Roman"/>
              </a:rPr>
              <a:t>скачал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въже.  </a:t>
            </a:r>
            <a:r>
              <a:rPr sz="2400" spc="-5" dirty="0">
                <a:latin typeface="Times New Roman"/>
                <a:cs typeface="Times New Roman"/>
              </a:rPr>
              <a:t>сме чели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книгата.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400" dirty="0">
                <a:latin typeface="Times New Roman"/>
                <a:cs typeface="Times New Roman"/>
              </a:rPr>
              <a:t>е пяла </a:t>
            </a:r>
            <a:r>
              <a:rPr sz="2400" spc="-15" dirty="0">
                <a:latin typeface="Times New Roman"/>
                <a:cs typeface="Times New Roman"/>
              </a:rPr>
              <a:t>много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хубаво.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66800" y="1430474"/>
            <a:ext cx="1295400" cy="532130"/>
          </a:xfrm>
          <a:custGeom>
            <a:avLst/>
            <a:gdLst/>
            <a:ahLst/>
            <a:cxnLst/>
            <a:rect l="l" t="t" r="r" b="b"/>
            <a:pathLst>
              <a:path w="1295400" h="532130">
                <a:moveTo>
                  <a:pt x="0" y="0"/>
                </a:moveTo>
                <a:lnTo>
                  <a:pt x="60642" y="1524"/>
                </a:lnTo>
                <a:lnTo>
                  <a:pt x="120811" y="5970"/>
                </a:lnTo>
                <a:lnTo>
                  <a:pt x="180030" y="13140"/>
                </a:lnTo>
                <a:lnTo>
                  <a:pt x="237827" y="22842"/>
                </a:lnTo>
                <a:lnTo>
                  <a:pt x="293726" y="34879"/>
                </a:lnTo>
                <a:lnTo>
                  <a:pt x="347253" y="49058"/>
                </a:lnTo>
                <a:lnTo>
                  <a:pt x="397933" y="65184"/>
                </a:lnTo>
                <a:lnTo>
                  <a:pt x="445293" y="83062"/>
                </a:lnTo>
                <a:lnTo>
                  <a:pt x="488858" y="102497"/>
                </a:lnTo>
                <a:lnTo>
                  <a:pt x="528153" y="123295"/>
                </a:lnTo>
                <a:lnTo>
                  <a:pt x="562705" y="145262"/>
                </a:lnTo>
                <a:lnTo>
                  <a:pt x="615678" y="191919"/>
                </a:lnTo>
                <a:lnTo>
                  <a:pt x="643983" y="240913"/>
                </a:lnTo>
                <a:lnTo>
                  <a:pt x="651416" y="290686"/>
                </a:lnTo>
                <a:lnTo>
                  <a:pt x="662247" y="315377"/>
                </a:lnTo>
                <a:lnTo>
                  <a:pt x="703361" y="363398"/>
                </a:lnTo>
                <a:lnTo>
                  <a:pt x="767246" y="408304"/>
                </a:lnTo>
                <a:lnTo>
                  <a:pt x="806541" y="429102"/>
                </a:lnTo>
                <a:lnTo>
                  <a:pt x="850106" y="448537"/>
                </a:lnTo>
                <a:lnTo>
                  <a:pt x="897466" y="466415"/>
                </a:lnTo>
                <a:lnTo>
                  <a:pt x="948146" y="482541"/>
                </a:lnTo>
                <a:lnTo>
                  <a:pt x="1001673" y="496720"/>
                </a:lnTo>
                <a:lnTo>
                  <a:pt x="1057572" y="508757"/>
                </a:lnTo>
                <a:lnTo>
                  <a:pt x="1115369" y="518459"/>
                </a:lnTo>
                <a:lnTo>
                  <a:pt x="1174588" y="525629"/>
                </a:lnTo>
                <a:lnTo>
                  <a:pt x="1234757" y="530075"/>
                </a:lnTo>
                <a:lnTo>
                  <a:pt x="1295400" y="531600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3400" y="190500"/>
            <a:ext cx="8255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549900" y="1790700"/>
            <a:ext cx="3199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3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ч., м.</a:t>
            </a:r>
            <a:r>
              <a:rPr sz="1800" b="1" spc="-2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р.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5900" y="1084580"/>
            <a:ext cx="1437005" cy="370840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45465">
              <a:lnSpc>
                <a:spcPct val="157800"/>
              </a:lnSpc>
              <a:spcBef>
                <a:spcPts val="35"/>
              </a:spcBef>
            </a:pPr>
            <a:r>
              <a:rPr sz="2200" b="1" spc="-5" dirty="0">
                <a:latin typeface="Times New Roman"/>
                <a:cs typeface="Times New Roman"/>
              </a:rPr>
              <a:t>Иван  М</a:t>
            </a:r>
            <a:r>
              <a:rPr sz="2200" b="1" dirty="0">
                <a:latin typeface="Times New Roman"/>
                <a:cs typeface="Times New Roman"/>
              </a:rPr>
              <a:t>ария  </a:t>
            </a:r>
            <a:r>
              <a:rPr sz="2200" b="1" spc="-5" dirty="0">
                <a:latin typeface="Times New Roman"/>
                <a:cs typeface="Times New Roman"/>
              </a:rPr>
              <a:t>Детето  </a:t>
            </a:r>
            <a:r>
              <a:rPr sz="2200" b="1" dirty="0">
                <a:latin typeface="Times New Roman"/>
                <a:cs typeface="Times New Roman"/>
              </a:rPr>
              <a:t>Аз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553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Аз и</a:t>
            </a:r>
            <a:r>
              <a:rPr sz="2200" b="1" spc="-1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Петър  </a:t>
            </a:r>
            <a:r>
              <a:rPr sz="2200" b="1" spc="-55" dirty="0">
                <a:latin typeface="Times New Roman"/>
                <a:cs typeface="Times New Roman"/>
              </a:rPr>
              <a:t>Ти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spc="-30" dirty="0">
                <a:latin typeface="Times New Roman"/>
                <a:cs typeface="Times New Roman"/>
              </a:rPr>
              <a:t>Ти </a:t>
            </a:r>
            <a:r>
              <a:rPr sz="2200" b="1" dirty="0">
                <a:latin typeface="Times New Roman"/>
                <a:cs typeface="Times New Roman"/>
              </a:rPr>
              <a:t>и</a:t>
            </a:r>
            <a:r>
              <a:rPr sz="2200" b="1" spc="-4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Елена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7450" y="1084580"/>
            <a:ext cx="2859405" cy="3708400"/>
          </a:xfrm>
          <a:prstGeom prst="rect">
            <a:avLst/>
          </a:prstGeom>
        </p:spPr>
        <p:txBody>
          <a:bodyPr vert="horz" wrap="square" lIns="0" tIns="198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сте </a:t>
            </a:r>
            <a:r>
              <a:rPr sz="2200" b="1" u="heavy" spc="-30" dirty="0">
                <a:latin typeface="Times New Roman"/>
                <a:cs typeface="Times New Roman"/>
              </a:rPr>
              <a:t>ходили</a:t>
            </a:r>
            <a:r>
              <a:rPr sz="2200" b="1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на</a:t>
            </a:r>
            <a:r>
              <a:rPr sz="2200" spc="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пазар.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играл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футбол.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си </a:t>
            </a:r>
            <a:r>
              <a:rPr sz="2200" b="1" u="heavy" spc="-10" dirty="0">
                <a:latin typeface="Times New Roman"/>
                <a:cs typeface="Times New Roman"/>
              </a:rPr>
              <a:t>искал</a:t>
            </a:r>
            <a:r>
              <a:rPr sz="2200" b="1" spc="-1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ново</a:t>
            </a:r>
            <a:r>
              <a:rPr sz="2100" spc="-30" dirty="0">
                <a:latin typeface="Times New Roman"/>
                <a:cs typeface="Times New Roman"/>
              </a:rPr>
              <a:t> </a:t>
            </a:r>
            <a:r>
              <a:rPr sz="2100" spc="-25" dirty="0">
                <a:latin typeface="Times New Roman"/>
                <a:cs typeface="Times New Roman"/>
              </a:rPr>
              <a:t>колело</a:t>
            </a:r>
            <a:r>
              <a:rPr sz="2200" spc="-25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</a:t>
            </a:r>
            <a:r>
              <a:rPr sz="2200" b="1" u="heavy" spc="-5" dirty="0">
                <a:latin typeface="Times New Roman"/>
                <a:cs typeface="Times New Roman"/>
              </a:rPr>
              <a:t>ревало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за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близалка.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200" b="1" u="heavy" dirty="0">
                <a:latin typeface="Times New Roman"/>
                <a:cs typeface="Times New Roman"/>
              </a:rPr>
              <a:t>не </a:t>
            </a:r>
            <a:r>
              <a:rPr sz="2200" b="1" u="heavy" spc="-5" dirty="0">
                <a:latin typeface="Times New Roman"/>
                <a:cs typeface="Times New Roman"/>
              </a:rPr>
              <a:t>съм </a:t>
            </a:r>
            <a:r>
              <a:rPr sz="2200" b="1" u="heavy" spc="-20" dirty="0">
                <a:latin typeface="Times New Roman"/>
                <a:cs typeface="Times New Roman"/>
              </a:rPr>
              <a:t>скачал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на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въже.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сме чели</a:t>
            </a:r>
            <a:r>
              <a:rPr sz="2200" b="1" u="heavy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книгата.</a:t>
            </a:r>
            <a:endParaRPr sz="2200">
              <a:latin typeface="Times New Roman"/>
              <a:cs typeface="Times New Roman"/>
            </a:endParaRPr>
          </a:p>
          <a:p>
            <a:pPr marR="159385" algn="ctr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</a:t>
            </a:r>
            <a:r>
              <a:rPr sz="2200" b="1" u="heavy" spc="-5" dirty="0">
                <a:latin typeface="Times New Roman"/>
                <a:cs typeface="Times New Roman"/>
              </a:rPr>
              <a:t>пяла </a:t>
            </a:r>
            <a:r>
              <a:rPr sz="2200" spc="-15" dirty="0">
                <a:latin typeface="Times New Roman"/>
                <a:cs typeface="Times New Roman"/>
              </a:rPr>
              <a:t>много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хубаво.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07000" y="1485724"/>
            <a:ext cx="1409700" cy="572135"/>
          </a:xfrm>
          <a:custGeom>
            <a:avLst/>
            <a:gdLst/>
            <a:ahLst/>
            <a:cxnLst/>
            <a:rect l="l" t="t" r="r" b="b"/>
            <a:pathLst>
              <a:path w="1409700" h="572135">
                <a:moveTo>
                  <a:pt x="0" y="0"/>
                </a:moveTo>
                <a:lnTo>
                  <a:pt x="62120" y="1454"/>
                </a:lnTo>
                <a:lnTo>
                  <a:pt x="123811" y="5702"/>
                </a:lnTo>
                <a:lnTo>
                  <a:pt x="184641" y="12569"/>
                </a:lnTo>
                <a:lnTo>
                  <a:pt x="244179" y="21880"/>
                </a:lnTo>
                <a:lnTo>
                  <a:pt x="301996" y="33460"/>
                </a:lnTo>
                <a:lnTo>
                  <a:pt x="357661" y="47135"/>
                </a:lnTo>
                <a:lnTo>
                  <a:pt x="410744" y="62731"/>
                </a:lnTo>
                <a:lnTo>
                  <a:pt x="460813" y="80072"/>
                </a:lnTo>
                <a:lnTo>
                  <a:pt x="507440" y="98985"/>
                </a:lnTo>
                <a:lnTo>
                  <a:pt x="550193" y="119294"/>
                </a:lnTo>
                <a:lnTo>
                  <a:pt x="588642" y="140825"/>
                </a:lnTo>
                <a:lnTo>
                  <a:pt x="622356" y="163404"/>
                </a:lnTo>
                <a:lnTo>
                  <a:pt x="673861" y="211006"/>
                </a:lnTo>
                <a:lnTo>
                  <a:pt x="701263" y="260702"/>
                </a:lnTo>
                <a:lnTo>
                  <a:pt x="704850" y="285899"/>
                </a:lnTo>
                <a:lnTo>
                  <a:pt x="708436" y="311097"/>
                </a:lnTo>
                <a:lnTo>
                  <a:pt x="735838" y="360793"/>
                </a:lnTo>
                <a:lnTo>
                  <a:pt x="787343" y="408395"/>
                </a:lnTo>
                <a:lnTo>
                  <a:pt x="821057" y="430974"/>
                </a:lnTo>
                <a:lnTo>
                  <a:pt x="859506" y="452505"/>
                </a:lnTo>
                <a:lnTo>
                  <a:pt x="902259" y="472814"/>
                </a:lnTo>
                <a:lnTo>
                  <a:pt x="948886" y="491727"/>
                </a:lnTo>
                <a:lnTo>
                  <a:pt x="998955" y="509068"/>
                </a:lnTo>
                <a:lnTo>
                  <a:pt x="1052038" y="524664"/>
                </a:lnTo>
                <a:lnTo>
                  <a:pt x="1107703" y="538339"/>
                </a:lnTo>
                <a:lnTo>
                  <a:pt x="1165520" y="549919"/>
                </a:lnTo>
                <a:lnTo>
                  <a:pt x="1225058" y="559230"/>
                </a:lnTo>
                <a:lnTo>
                  <a:pt x="1285888" y="566097"/>
                </a:lnTo>
                <a:lnTo>
                  <a:pt x="1347579" y="570345"/>
                </a:lnTo>
                <a:lnTo>
                  <a:pt x="1409700" y="571799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43000" y="1962148"/>
            <a:ext cx="1339850" cy="2717800"/>
          </a:xfrm>
          <a:custGeom>
            <a:avLst/>
            <a:gdLst/>
            <a:ahLst/>
            <a:cxnLst/>
            <a:rect l="l" t="t" r="r" b="b"/>
            <a:pathLst>
              <a:path w="1339850" h="2717800">
                <a:moveTo>
                  <a:pt x="0" y="0"/>
                </a:moveTo>
                <a:lnTo>
                  <a:pt x="812" y="58220"/>
                </a:lnTo>
                <a:lnTo>
                  <a:pt x="3217" y="116346"/>
                </a:lnTo>
                <a:lnTo>
                  <a:pt x="7170" y="174281"/>
                </a:lnTo>
                <a:lnTo>
                  <a:pt x="12621" y="231931"/>
                </a:lnTo>
                <a:lnTo>
                  <a:pt x="19526" y="289201"/>
                </a:lnTo>
                <a:lnTo>
                  <a:pt x="27836" y="345995"/>
                </a:lnTo>
                <a:lnTo>
                  <a:pt x="37505" y="402219"/>
                </a:lnTo>
                <a:lnTo>
                  <a:pt x="48487" y="457777"/>
                </a:lnTo>
                <a:lnTo>
                  <a:pt x="60734" y="512575"/>
                </a:lnTo>
                <a:lnTo>
                  <a:pt x="74199" y="566517"/>
                </a:lnTo>
                <a:lnTo>
                  <a:pt x="88836" y="619508"/>
                </a:lnTo>
                <a:lnTo>
                  <a:pt x="104598" y="671454"/>
                </a:lnTo>
                <a:lnTo>
                  <a:pt x="121437" y="722258"/>
                </a:lnTo>
                <a:lnTo>
                  <a:pt x="139307" y="771826"/>
                </a:lnTo>
                <a:lnTo>
                  <a:pt x="158162" y="820064"/>
                </a:lnTo>
                <a:lnTo>
                  <a:pt x="177954" y="866875"/>
                </a:lnTo>
                <a:lnTo>
                  <a:pt x="198636" y="912164"/>
                </a:lnTo>
                <a:lnTo>
                  <a:pt x="220162" y="955838"/>
                </a:lnTo>
                <a:lnTo>
                  <a:pt x="242484" y="997800"/>
                </a:lnTo>
                <a:lnTo>
                  <a:pt x="265556" y="1037955"/>
                </a:lnTo>
                <a:lnTo>
                  <a:pt x="289331" y="1076209"/>
                </a:lnTo>
                <a:lnTo>
                  <a:pt x="313763" y="1112466"/>
                </a:lnTo>
                <a:lnTo>
                  <a:pt x="338803" y="1146632"/>
                </a:lnTo>
                <a:lnTo>
                  <a:pt x="364406" y="1178610"/>
                </a:lnTo>
                <a:lnTo>
                  <a:pt x="390524" y="1208307"/>
                </a:lnTo>
                <a:lnTo>
                  <a:pt x="417111" y="1235626"/>
                </a:lnTo>
                <a:lnTo>
                  <a:pt x="471503" y="1282754"/>
                </a:lnTo>
                <a:lnTo>
                  <a:pt x="527208" y="1319233"/>
                </a:lnTo>
                <a:lnTo>
                  <a:pt x="583850" y="1344303"/>
                </a:lnTo>
                <a:lnTo>
                  <a:pt x="641054" y="1357202"/>
                </a:lnTo>
                <a:lnTo>
                  <a:pt x="669749" y="1358850"/>
                </a:lnTo>
                <a:lnTo>
                  <a:pt x="698445" y="1360498"/>
                </a:lnTo>
                <a:lnTo>
                  <a:pt x="755649" y="1373397"/>
                </a:lnTo>
                <a:lnTo>
                  <a:pt x="812291" y="1398467"/>
                </a:lnTo>
                <a:lnTo>
                  <a:pt x="867995" y="1434946"/>
                </a:lnTo>
                <a:lnTo>
                  <a:pt x="922387" y="1482073"/>
                </a:lnTo>
                <a:lnTo>
                  <a:pt x="948974" y="1509393"/>
                </a:lnTo>
                <a:lnTo>
                  <a:pt x="975092" y="1539090"/>
                </a:lnTo>
                <a:lnTo>
                  <a:pt x="1000695" y="1571068"/>
                </a:lnTo>
                <a:lnTo>
                  <a:pt x="1025736" y="1605233"/>
                </a:lnTo>
                <a:lnTo>
                  <a:pt x="1050167" y="1641491"/>
                </a:lnTo>
                <a:lnTo>
                  <a:pt x="1073942" y="1679744"/>
                </a:lnTo>
                <a:lnTo>
                  <a:pt x="1097014" y="1719900"/>
                </a:lnTo>
                <a:lnTo>
                  <a:pt x="1119337" y="1761862"/>
                </a:lnTo>
                <a:lnTo>
                  <a:pt x="1140862" y="1805535"/>
                </a:lnTo>
                <a:lnTo>
                  <a:pt x="1161545" y="1850825"/>
                </a:lnTo>
                <a:lnTo>
                  <a:pt x="1181336" y="1897636"/>
                </a:lnTo>
                <a:lnTo>
                  <a:pt x="1200191" y="1945873"/>
                </a:lnTo>
                <a:lnTo>
                  <a:pt x="1218061" y="1995441"/>
                </a:lnTo>
                <a:lnTo>
                  <a:pt x="1234901" y="2046245"/>
                </a:lnTo>
                <a:lnTo>
                  <a:pt x="1250662" y="2098191"/>
                </a:lnTo>
                <a:lnTo>
                  <a:pt x="1265299" y="2151182"/>
                </a:lnTo>
                <a:lnTo>
                  <a:pt x="1278765" y="2205124"/>
                </a:lnTo>
                <a:lnTo>
                  <a:pt x="1291011" y="2259921"/>
                </a:lnTo>
                <a:lnTo>
                  <a:pt x="1301993" y="2315480"/>
                </a:lnTo>
                <a:lnTo>
                  <a:pt x="1311662" y="2371704"/>
                </a:lnTo>
                <a:lnTo>
                  <a:pt x="1319973" y="2428498"/>
                </a:lnTo>
                <a:lnTo>
                  <a:pt x="1326877" y="2485768"/>
                </a:lnTo>
                <a:lnTo>
                  <a:pt x="1332329" y="2543418"/>
                </a:lnTo>
                <a:lnTo>
                  <a:pt x="1336281" y="2601353"/>
                </a:lnTo>
                <a:lnTo>
                  <a:pt x="1338687" y="2659479"/>
                </a:lnTo>
                <a:lnTo>
                  <a:pt x="1339499" y="2717699"/>
                </a:lnTo>
              </a:path>
            </a:pathLst>
          </a:custGeom>
          <a:ln w="76200">
            <a:solidFill>
              <a:srgbClr val="E691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6800" y="2571750"/>
            <a:ext cx="1359535" cy="511175"/>
          </a:xfrm>
          <a:custGeom>
            <a:avLst/>
            <a:gdLst/>
            <a:ahLst/>
            <a:cxnLst/>
            <a:rect l="l" t="t" r="r" b="b"/>
            <a:pathLst>
              <a:path w="1359535" h="511175">
                <a:moveTo>
                  <a:pt x="0" y="0"/>
                </a:moveTo>
                <a:lnTo>
                  <a:pt x="63634" y="1464"/>
                </a:lnTo>
                <a:lnTo>
                  <a:pt x="126770" y="5734"/>
                </a:lnTo>
                <a:lnTo>
                  <a:pt x="188911" y="12621"/>
                </a:lnTo>
                <a:lnTo>
                  <a:pt x="249558" y="21939"/>
                </a:lnTo>
                <a:lnTo>
                  <a:pt x="308215" y="33501"/>
                </a:lnTo>
                <a:lnTo>
                  <a:pt x="364382" y="47120"/>
                </a:lnTo>
                <a:lnTo>
                  <a:pt x="417563" y="62609"/>
                </a:lnTo>
                <a:lnTo>
                  <a:pt x="467259" y="79781"/>
                </a:lnTo>
                <a:lnTo>
                  <a:pt x="512973" y="98448"/>
                </a:lnTo>
                <a:lnTo>
                  <a:pt x="554206" y="118425"/>
                </a:lnTo>
                <a:lnTo>
                  <a:pt x="590462" y="139523"/>
                </a:lnTo>
                <a:lnTo>
                  <a:pt x="646049" y="184338"/>
                </a:lnTo>
                <a:lnTo>
                  <a:pt x="675750" y="231396"/>
                </a:lnTo>
                <a:lnTo>
                  <a:pt x="683549" y="279203"/>
                </a:lnTo>
                <a:lnTo>
                  <a:pt x="694915" y="302919"/>
                </a:lnTo>
                <a:lnTo>
                  <a:pt x="738057" y="349042"/>
                </a:lnTo>
                <a:lnTo>
                  <a:pt x="805093" y="392174"/>
                </a:lnTo>
                <a:lnTo>
                  <a:pt x="846326" y="412151"/>
                </a:lnTo>
                <a:lnTo>
                  <a:pt x="892040" y="430818"/>
                </a:lnTo>
                <a:lnTo>
                  <a:pt x="941736" y="447990"/>
                </a:lnTo>
                <a:lnTo>
                  <a:pt x="994917" y="463479"/>
                </a:lnTo>
                <a:lnTo>
                  <a:pt x="1051084" y="477098"/>
                </a:lnTo>
                <a:lnTo>
                  <a:pt x="1109741" y="488660"/>
                </a:lnTo>
                <a:lnTo>
                  <a:pt x="1170388" y="497978"/>
                </a:lnTo>
                <a:lnTo>
                  <a:pt x="1232529" y="504865"/>
                </a:lnTo>
                <a:lnTo>
                  <a:pt x="1295665" y="509135"/>
                </a:lnTo>
                <a:lnTo>
                  <a:pt x="1359300" y="510599"/>
                </a:lnTo>
              </a:path>
            </a:pathLst>
          </a:custGeom>
          <a:ln w="1143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4175" y="3072024"/>
            <a:ext cx="1871345" cy="581660"/>
          </a:xfrm>
          <a:custGeom>
            <a:avLst/>
            <a:gdLst/>
            <a:ahLst/>
            <a:cxnLst/>
            <a:rect l="l" t="t" r="r" b="b"/>
            <a:pathLst>
              <a:path w="1871345" h="581660">
                <a:moveTo>
                  <a:pt x="0" y="0"/>
                </a:moveTo>
                <a:lnTo>
                  <a:pt x="63743" y="886"/>
                </a:lnTo>
                <a:lnTo>
                  <a:pt x="127223" y="3492"/>
                </a:lnTo>
                <a:lnTo>
                  <a:pt x="190176" y="7735"/>
                </a:lnTo>
                <a:lnTo>
                  <a:pt x="252338" y="13534"/>
                </a:lnTo>
                <a:lnTo>
                  <a:pt x="313446" y="20806"/>
                </a:lnTo>
                <a:lnTo>
                  <a:pt x="373235" y="29469"/>
                </a:lnTo>
                <a:lnTo>
                  <a:pt x="431444" y="39443"/>
                </a:lnTo>
                <a:lnTo>
                  <a:pt x="487807" y="50644"/>
                </a:lnTo>
                <a:lnTo>
                  <a:pt x="542061" y="62991"/>
                </a:lnTo>
                <a:lnTo>
                  <a:pt x="593944" y="76403"/>
                </a:lnTo>
                <a:lnTo>
                  <a:pt x="643190" y="90796"/>
                </a:lnTo>
                <a:lnTo>
                  <a:pt x="689537" y="106091"/>
                </a:lnTo>
                <a:lnTo>
                  <a:pt x="732721" y="122204"/>
                </a:lnTo>
                <a:lnTo>
                  <a:pt x="772478" y="139053"/>
                </a:lnTo>
                <a:lnTo>
                  <a:pt x="808546" y="156558"/>
                </a:lnTo>
                <a:lnTo>
                  <a:pt x="868555" y="193204"/>
                </a:lnTo>
                <a:lnTo>
                  <a:pt x="910641" y="231487"/>
                </a:lnTo>
                <a:lnTo>
                  <a:pt x="932694" y="270753"/>
                </a:lnTo>
                <a:lnTo>
                  <a:pt x="938405" y="310346"/>
                </a:lnTo>
                <a:lnTo>
                  <a:pt x="946796" y="330061"/>
                </a:lnTo>
                <a:lnTo>
                  <a:pt x="979129" y="368917"/>
                </a:lnTo>
                <a:lnTo>
                  <a:pt x="1030440" y="406464"/>
                </a:lnTo>
                <a:lnTo>
                  <a:pt x="1098620" y="442046"/>
                </a:lnTo>
                <a:lnTo>
                  <a:pt x="1138378" y="458896"/>
                </a:lnTo>
                <a:lnTo>
                  <a:pt x="1181562" y="475008"/>
                </a:lnTo>
                <a:lnTo>
                  <a:pt x="1227909" y="490303"/>
                </a:lnTo>
                <a:lnTo>
                  <a:pt x="1277155" y="504696"/>
                </a:lnTo>
                <a:lnTo>
                  <a:pt x="1329037" y="518108"/>
                </a:lnTo>
                <a:lnTo>
                  <a:pt x="1383292" y="530455"/>
                </a:lnTo>
                <a:lnTo>
                  <a:pt x="1439655" y="541656"/>
                </a:lnTo>
                <a:lnTo>
                  <a:pt x="1497863" y="551630"/>
                </a:lnTo>
                <a:lnTo>
                  <a:pt x="1557653" y="560293"/>
                </a:lnTo>
                <a:lnTo>
                  <a:pt x="1618760" y="567565"/>
                </a:lnTo>
                <a:lnTo>
                  <a:pt x="1680922" y="573364"/>
                </a:lnTo>
                <a:lnTo>
                  <a:pt x="1743875" y="577607"/>
                </a:lnTo>
                <a:lnTo>
                  <a:pt x="1807355" y="580213"/>
                </a:lnTo>
                <a:lnTo>
                  <a:pt x="1871098" y="581100"/>
                </a:lnTo>
              </a:path>
            </a:pathLst>
          </a:custGeom>
          <a:ln w="76199">
            <a:solidFill>
              <a:srgbClr val="FF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30000" y="2609450"/>
            <a:ext cx="1815464" cy="1570355"/>
          </a:xfrm>
          <a:custGeom>
            <a:avLst/>
            <a:gdLst/>
            <a:ahLst/>
            <a:cxnLst/>
            <a:rect l="l" t="t" r="r" b="b"/>
            <a:pathLst>
              <a:path w="1815464" h="1570354">
                <a:moveTo>
                  <a:pt x="0" y="1570200"/>
                </a:moveTo>
                <a:lnTo>
                  <a:pt x="54446" y="1569299"/>
                </a:lnTo>
                <a:lnTo>
                  <a:pt x="108809" y="1566632"/>
                </a:lnTo>
                <a:lnTo>
                  <a:pt x="163003" y="1562249"/>
                </a:lnTo>
                <a:lnTo>
                  <a:pt x="216945" y="1556199"/>
                </a:lnTo>
                <a:lnTo>
                  <a:pt x="270551" y="1548534"/>
                </a:lnTo>
                <a:lnTo>
                  <a:pt x="323737" y="1539304"/>
                </a:lnTo>
                <a:lnTo>
                  <a:pt x="376419" y="1528560"/>
                </a:lnTo>
                <a:lnTo>
                  <a:pt x="428512" y="1516352"/>
                </a:lnTo>
                <a:lnTo>
                  <a:pt x="479933" y="1502730"/>
                </a:lnTo>
                <a:lnTo>
                  <a:pt x="530598" y="1487745"/>
                </a:lnTo>
                <a:lnTo>
                  <a:pt x="580422" y="1471448"/>
                </a:lnTo>
                <a:lnTo>
                  <a:pt x="629322" y="1453888"/>
                </a:lnTo>
                <a:lnTo>
                  <a:pt x="677213" y="1435117"/>
                </a:lnTo>
                <a:lnTo>
                  <a:pt x="724011" y="1415185"/>
                </a:lnTo>
                <a:lnTo>
                  <a:pt x="769633" y="1394143"/>
                </a:lnTo>
                <a:lnTo>
                  <a:pt x="813995" y="1372040"/>
                </a:lnTo>
                <a:lnTo>
                  <a:pt x="857011" y="1348927"/>
                </a:lnTo>
                <a:lnTo>
                  <a:pt x="898599" y="1324856"/>
                </a:lnTo>
                <a:lnTo>
                  <a:pt x="938674" y="1299875"/>
                </a:lnTo>
                <a:lnTo>
                  <a:pt x="977152" y="1274037"/>
                </a:lnTo>
                <a:lnTo>
                  <a:pt x="1013949" y="1247391"/>
                </a:lnTo>
                <a:lnTo>
                  <a:pt x="1048982" y="1219987"/>
                </a:lnTo>
                <a:lnTo>
                  <a:pt x="1082165" y="1191877"/>
                </a:lnTo>
                <a:lnTo>
                  <a:pt x="1113416" y="1163111"/>
                </a:lnTo>
                <a:lnTo>
                  <a:pt x="1142649" y="1133738"/>
                </a:lnTo>
                <a:lnTo>
                  <a:pt x="1169781" y="1103811"/>
                </a:lnTo>
                <a:lnTo>
                  <a:pt x="1194728" y="1073378"/>
                </a:lnTo>
                <a:lnTo>
                  <a:pt x="1217406" y="1042492"/>
                </a:lnTo>
                <a:lnTo>
                  <a:pt x="1255618" y="979557"/>
                </a:lnTo>
                <a:lnTo>
                  <a:pt x="1283745" y="915411"/>
                </a:lnTo>
                <a:lnTo>
                  <a:pt x="1301114" y="850457"/>
                </a:lnTo>
                <a:lnTo>
                  <a:pt x="1307053" y="785100"/>
                </a:lnTo>
                <a:lnTo>
                  <a:pt x="1308603" y="731607"/>
                </a:lnTo>
                <a:lnTo>
                  <a:pt x="1313159" y="678335"/>
                </a:lnTo>
                <a:lnTo>
                  <a:pt x="1320577" y="625506"/>
                </a:lnTo>
                <a:lnTo>
                  <a:pt x="1330714" y="573341"/>
                </a:lnTo>
                <a:lnTo>
                  <a:pt x="1343427" y="522060"/>
                </a:lnTo>
                <a:lnTo>
                  <a:pt x="1358573" y="471885"/>
                </a:lnTo>
                <a:lnTo>
                  <a:pt x="1376008" y="423038"/>
                </a:lnTo>
                <a:lnTo>
                  <a:pt x="1395591" y="375739"/>
                </a:lnTo>
                <a:lnTo>
                  <a:pt x="1417177" y="330209"/>
                </a:lnTo>
                <a:lnTo>
                  <a:pt x="1440623" y="286670"/>
                </a:lnTo>
                <a:lnTo>
                  <a:pt x="1465786" y="245343"/>
                </a:lnTo>
                <a:lnTo>
                  <a:pt x="1492524" y="206450"/>
                </a:lnTo>
                <a:lnTo>
                  <a:pt x="1520693" y="170210"/>
                </a:lnTo>
                <a:lnTo>
                  <a:pt x="1550150" y="136846"/>
                </a:lnTo>
                <a:lnTo>
                  <a:pt x="1580752" y="106579"/>
                </a:lnTo>
                <a:lnTo>
                  <a:pt x="1612355" y="79630"/>
                </a:lnTo>
                <a:lnTo>
                  <a:pt x="1644818" y="56220"/>
                </a:lnTo>
                <a:lnTo>
                  <a:pt x="1677995" y="36571"/>
                </a:lnTo>
                <a:lnTo>
                  <a:pt x="1745925" y="9437"/>
                </a:lnTo>
                <a:lnTo>
                  <a:pt x="1780391" y="2396"/>
                </a:lnTo>
                <a:lnTo>
                  <a:pt x="1815000" y="0"/>
                </a:lnTo>
              </a:path>
            </a:pathLst>
          </a:custGeom>
          <a:ln w="76200">
            <a:solidFill>
              <a:srgbClr val="4A8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54948" y="1521750"/>
            <a:ext cx="695960" cy="3197225"/>
          </a:xfrm>
          <a:custGeom>
            <a:avLst/>
            <a:gdLst/>
            <a:ahLst/>
            <a:cxnLst/>
            <a:rect l="l" t="t" r="r" b="b"/>
            <a:pathLst>
              <a:path w="695960" h="3197225">
                <a:moveTo>
                  <a:pt x="0" y="3196799"/>
                </a:moveTo>
                <a:lnTo>
                  <a:pt x="421" y="3128315"/>
                </a:lnTo>
                <a:lnTo>
                  <a:pt x="1671" y="3059942"/>
                </a:lnTo>
                <a:lnTo>
                  <a:pt x="3723" y="2991794"/>
                </a:lnTo>
                <a:lnTo>
                  <a:pt x="6555" y="2923981"/>
                </a:lnTo>
                <a:lnTo>
                  <a:pt x="10141" y="2856615"/>
                </a:lnTo>
                <a:lnTo>
                  <a:pt x="14457" y="2789808"/>
                </a:lnTo>
                <a:lnTo>
                  <a:pt x="19479" y="2723673"/>
                </a:lnTo>
                <a:lnTo>
                  <a:pt x="25183" y="2658320"/>
                </a:lnTo>
                <a:lnTo>
                  <a:pt x="31543" y="2593862"/>
                </a:lnTo>
                <a:lnTo>
                  <a:pt x="38537" y="2530411"/>
                </a:lnTo>
                <a:lnTo>
                  <a:pt x="46139" y="2468078"/>
                </a:lnTo>
                <a:lnTo>
                  <a:pt x="54325" y="2406975"/>
                </a:lnTo>
                <a:lnTo>
                  <a:pt x="63071" y="2347214"/>
                </a:lnTo>
                <a:lnTo>
                  <a:pt x="72352" y="2288908"/>
                </a:lnTo>
                <a:lnTo>
                  <a:pt x="82145" y="2232167"/>
                </a:lnTo>
                <a:lnTo>
                  <a:pt x="92424" y="2177104"/>
                </a:lnTo>
                <a:lnTo>
                  <a:pt x="103166" y="2123830"/>
                </a:lnTo>
                <a:lnTo>
                  <a:pt x="114346" y="2072457"/>
                </a:lnTo>
                <a:lnTo>
                  <a:pt x="125939" y="2023098"/>
                </a:lnTo>
                <a:lnTo>
                  <a:pt x="137923" y="1975864"/>
                </a:lnTo>
                <a:lnTo>
                  <a:pt x="150271" y="1930866"/>
                </a:lnTo>
                <a:lnTo>
                  <a:pt x="162960" y="1888217"/>
                </a:lnTo>
                <a:lnTo>
                  <a:pt x="175965" y="1848029"/>
                </a:lnTo>
                <a:lnTo>
                  <a:pt x="189262" y="1810413"/>
                </a:lnTo>
                <a:lnTo>
                  <a:pt x="216636" y="1743345"/>
                </a:lnTo>
                <a:lnTo>
                  <a:pt x="244886" y="1687909"/>
                </a:lnTo>
                <a:lnTo>
                  <a:pt x="273817" y="1644999"/>
                </a:lnTo>
                <a:lnTo>
                  <a:pt x="303235" y="1615510"/>
                </a:lnTo>
                <a:lnTo>
                  <a:pt x="347849" y="1598399"/>
                </a:lnTo>
                <a:lnTo>
                  <a:pt x="362753" y="1596460"/>
                </a:lnTo>
                <a:lnTo>
                  <a:pt x="377633" y="1590719"/>
                </a:lnTo>
                <a:lnTo>
                  <a:pt x="421882" y="1551798"/>
                </a:lnTo>
                <a:lnTo>
                  <a:pt x="450813" y="1508888"/>
                </a:lnTo>
                <a:lnTo>
                  <a:pt x="479063" y="1453452"/>
                </a:lnTo>
                <a:lnTo>
                  <a:pt x="506437" y="1386385"/>
                </a:lnTo>
                <a:lnTo>
                  <a:pt x="519734" y="1348769"/>
                </a:lnTo>
                <a:lnTo>
                  <a:pt x="532739" y="1308580"/>
                </a:lnTo>
                <a:lnTo>
                  <a:pt x="545428" y="1265932"/>
                </a:lnTo>
                <a:lnTo>
                  <a:pt x="557776" y="1220934"/>
                </a:lnTo>
                <a:lnTo>
                  <a:pt x="569759" y="1173700"/>
                </a:lnTo>
                <a:lnTo>
                  <a:pt x="581353" y="1124340"/>
                </a:lnTo>
                <a:lnTo>
                  <a:pt x="592533" y="1072968"/>
                </a:lnTo>
                <a:lnTo>
                  <a:pt x="603275" y="1019694"/>
                </a:lnTo>
                <a:lnTo>
                  <a:pt x="613554" y="964631"/>
                </a:lnTo>
                <a:lnTo>
                  <a:pt x="623347" y="907890"/>
                </a:lnTo>
                <a:lnTo>
                  <a:pt x="632628" y="849584"/>
                </a:lnTo>
                <a:lnTo>
                  <a:pt x="641374" y="789823"/>
                </a:lnTo>
                <a:lnTo>
                  <a:pt x="649560" y="728720"/>
                </a:lnTo>
                <a:lnTo>
                  <a:pt x="657162" y="666387"/>
                </a:lnTo>
                <a:lnTo>
                  <a:pt x="664156" y="602936"/>
                </a:lnTo>
                <a:lnTo>
                  <a:pt x="670516" y="538478"/>
                </a:lnTo>
                <a:lnTo>
                  <a:pt x="676220" y="473126"/>
                </a:lnTo>
                <a:lnTo>
                  <a:pt x="681242" y="406990"/>
                </a:lnTo>
                <a:lnTo>
                  <a:pt x="685558" y="340184"/>
                </a:lnTo>
                <a:lnTo>
                  <a:pt x="689144" y="272818"/>
                </a:lnTo>
                <a:lnTo>
                  <a:pt x="691975" y="205005"/>
                </a:lnTo>
                <a:lnTo>
                  <a:pt x="694028" y="136856"/>
                </a:lnTo>
                <a:lnTo>
                  <a:pt x="695278" y="68484"/>
                </a:lnTo>
                <a:lnTo>
                  <a:pt x="695699" y="0"/>
                </a:lnTo>
              </a:path>
            </a:pathLst>
          </a:custGeom>
          <a:ln w="76200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30200" y="292100"/>
            <a:ext cx="7812405" cy="73406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</a:pPr>
            <a:r>
              <a:rPr sz="2400" spc="-10" dirty="0"/>
              <a:t>Подчертайте </a:t>
            </a:r>
            <a:r>
              <a:rPr sz="2400" spc="-30" dirty="0"/>
              <a:t>глаголната </a:t>
            </a:r>
            <a:r>
              <a:rPr sz="2400" spc="-10" dirty="0"/>
              <a:t>форма, посочете граматичните  </a:t>
            </a:r>
            <a:r>
              <a:rPr sz="2400" dirty="0"/>
              <a:t>ѝ</a:t>
            </a:r>
            <a:r>
              <a:rPr sz="2400" spc="-5" dirty="0"/>
              <a:t> характеристики.</a:t>
            </a:r>
            <a:endParaRPr sz="2400"/>
          </a:p>
        </p:txBody>
      </p:sp>
      <p:sp>
        <p:nvSpPr>
          <p:cNvPr id="13" name="object 13"/>
          <p:cNvSpPr/>
          <p:nvPr/>
        </p:nvSpPr>
        <p:spPr>
          <a:xfrm>
            <a:off x="1752600" y="3638550"/>
            <a:ext cx="692150" cy="553720"/>
          </a:xfrm>
          <a:custGeom>
            <a:avLst/>
            <a:gdLst/>
            <a:ahLst/>
            <a:cxnLst/>
            <a:rect l="l" t="t" r="r" b="b"/>
            <a:pathLst>
              <a:path w="692150" h="553720">
                <a:moveTo>
                  <a:pt x="0" y="0"/>
                </a:moveTo>
                <a:lnTo>
                  <a:pt x="51734" y="4012"/>
                </a:lnTo>
                <a:lnTo>
                  <a:pt x="102430" y="15498"/>
                </a:lnTo>
                <a:lnTo>
                  <a:pt x="151050" y="33625"/>
                </a:lnTo>
                <a:lnTo>
                  <a:pt x="196556" y="57564"/>
                </a:lnTo>
                <a:lnTo>
                  <a:pt x="237909" y="86484"/>
                </a:lnTo>
                <a:lnTo>
                  <a:pt x="274071" y="119556"/>
                </a:lnTo>
                <a:lnTo>
                  <a:pt x="304004" y="155948"/>
                </a:lnTo>
                <a:lnTo>
                  <a:pt x="326671" y="194832"/>
                </a:lnTo>
                <a:lnTo>
                  <a:pt x="341032" y="235375"/>
                </a:lnTo>
                <a:lnTo>
                  <a:pt x="346049" y="276750"/>
                </a:lnTo>
                <a:lnTo>
                  <a:pt x="351067" y="318124"/>
                </a:lnTo>
                <a:lnTo>
                  <a:pt x="365428" y="358668"/>
                </a:lnTo>
                <a:lnTo>
                  <a:pt x="388095" y="397551"/>
                </a:lnTo>
                <a:lnTo>
                  <a:pt x="418028" y="433944"/>
                </a:lnTo>
                <a:lnTo>
                  <a:pt x="454190" y="467015"/>
                </a:lnTo>
                <a:lnTo>
                  <a:pt x="495543" y="495936"/>
                </a:lnTo>
                <a:lnTo>
                  <a:pt x="541049" y="519874"/>
                </a:lnTo>
                <a:lnTo>
                  <a:pt x="589669" y="538002"/>
                </a:lnTo>
                <a:lnTo>
                  <a:pt x="640365" y="549487"/>
                </a:lnTo>
                <a:lnTo>
                  <a:pt x="692099" y="553500"/>
                </a:lnTo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80400" y="190500"/>
            <a:ext cx="622300" cy="91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549900" y="1270000"/>
            <a:ext cx="2760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2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мн.</a:t>
            </a:r>
            <a:r>
              <a:rPr sz="18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49900" y="1790700"/>
            <a:ext cx="3199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3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ч., м.</a:t>
            </a:r>
            <a:r>
              <a:rPr sz="1800" b="1" spc="-2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р.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49900" y="2336800"/>
            <a:ext cx="2630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2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</a:t>
            </a:r>
            <a:r>
              <a:rPr sz="18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49900" y="2870200"/>
            <a:ext cx="32721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3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ч.,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ср.</a:t>
            </a:r>
            <a:r>
              <a:rPr sz="1800" b="1" spc="-1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р.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49900" y="3390900"/>
            <a:ext cx="2630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1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</a:t>
            </a:r>
            <a:r>
              <a:rPr sz="18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49900" y="3911600"/>
            <a:ext cx="270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1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мн.</a:t>
            </a:r>
            <a:r>
              <a:rPr sz="1800" b="1" spc="-4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5900" y="1084580"/>
            <a:ext cx="1437005" cy="370840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45465">
              <a:lnSpc>
                <a:spcPct val="157800"/>
              </a:lnSpc>
              <a:spcBef>
                <a:spcPts val="35"/>
              </a:spcBef>
            </a:pPr>
            <a:r>
              <a:rPr sz="2200" b="1" spc="-5" dirty="0">
                <a:latin typeface="Times New Roman"/>
                <a:cs typeface="Times New Roman"/>
              </a:rPr>
              <a:t>Иван  М</a:t>
            </a:r>
            <a:r>
              <a:rPr sz="2200" b="1" dirty="0">
                <a:latin typeface="Times New Roman"/>
                <a:cs typeface="Times New Roman"/>
              </a:rPr>
              <a:t>ария  </a:t>
            </a:r>
            <a:r>
              <a:rPr sz="2200" b="1" spc="-5" dirty="0">
                <a:latin typeface="Times New Roman"/>
                <a:cs typeface="Times New Roman"/>
              </a:rPr>
              <a:t>Детето  </a:t>
            </a:r>
            <a:r>
              <a:rPr sz="2200" b="1" dirty="0">
                <a:latin typeface="Times New Roman"/>
                <a:cs typeface="Times New Roman"/>
              </a:rPr>
              <a:t>Аз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553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Аз и</a:t>
            </a:r>
            <a:r>
              <a:rPr sz="2200" b="1" spc="-1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Петър  </a:t>
            </a:r>
            <a:r>
              <a:rPr sz="2200" b="1" spc="-55" dirty="0">
                <a:latin typeface="Times New Roman"/>
                <a:cs typeface="Times New Roman"/>
              </a:rPr>
              <a:t>Ти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spc="-30" dirty="0">
                <a:latin typeface="Times New Roman"/>
                <a:cs typeface="Times New Roman"/>
              </a:rPr>
              <a:t>Ти </a:t>
            </a:r>
            <a:r>
              <a:rPr sz="2200" b="1" dirty="0">
                <a:latin typeface="Times New Roman"/>
                <a:cs typeface="Times New Roman"/>
              </a:rPr>
              <a:t>и</a:t>
            </a:r>
            <a:r>
              <a:rPr sz="2200" b="1" spc="-4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Елена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57450" y="1084580"/>
            <a:ext cx="2859405" cy="3708400"/>
          </a:xfrm>
          <a:prstGeom prst="rect">
            <a:avLst/>
          </a:prstGeom>
        </p:spPr>
        <p:txBody>
          <a:bodyPr vert="horz" wrap="square" lIns="0" tIns="198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сте </a:t>
            </a:r>
            <a:r>
              <a:rPr sz="2200" b="1" u="heavy" spc="-30" dirty="0">
                <a:latin typeface="Times New Roman"/>
                <a:cs typeface="Times New Roman"/>
              </a:rPr>
              <a:t>ходили</a:t>
            </a:r>
            <a:r>
              <a:rPr sz="2200" b="1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на</a:t>
            </a:r>
            <a:r>
              <a:rPr sz="2200" spc="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пазар.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играл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футбол.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си </a:t>
            </a:r>
            <a:r>
              <a:rPr sz="2200" b="1" u="heavy" spc="-10" dirty="0">
                <a:latin typeface="Times New Roman"/>
                <a:cs typeface="Times New Roman"/>
              </a:rPr>
              <a:t>искал</a:t>
            </a:r>
            <a:r>
              <a:rPr sz="2200" b="1" spc="-1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ново</a:t>
            </a:r>
            <a:r>
              <a:rPr sz="2100" spc="-30" dirty="0">
                <a:latin typeface="Times New Roman"/>
                <a:cs typeface="Times New Roman"/>
              </a:rPr>
              <a:t> </a:t>
            </a:r>
            <a:r>
              <a:rPr sz="2100" spc="-25" dirty="0">
                <a:latin typeface="Times New Roman"/>
                <a:cs typeface="Times New Roman"/>
              </a:rPr>
              <a:t>колело</a:t>
            </a:r>
            <a:r>
              <a:rPr sz="2200" spc="-25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</a:t>
            </a:r>
            <a:r>
              <a:rPr sz="2200" b="1" u="heavy" spc="-5" dirty="0">
                <a:latin typeface="Times New Roman"/>
                <a:cs typeface="Times New Roman"/>
              </a:rPr>
              <a:t>ревало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за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близалка.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200" b="1" u="heavy" dirty="0">
                <a:latin typeface="Times New Roman"/>
                <a:cs typeface="Times New Roman"/>
              </a:rPr>
              <a:t>не </a:t>
            </a:r>
            <a:r>
              <a:rPr sz="2200" b="1" u="heavy" spc="-5" dirty="0">
                <a:latin typeface="Times New Roman"/>
                <a:cs typeface="Times New Roman"/>
              </a:rPr>
              <a:t>съм </a:t>
            </a:r>
            <a:r>
              <a:rPr sz="2200" b="1" u="heavy" spc="-20" dirty="0">
                <a:latin typeface="Times New Roman"/>
                <a:cs typeface="Times New Roman"/>
              </a:rPr>
              <a:t>скачал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на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въже.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spc="-5" dirty="0">
                <a:latin typeface="Times New Roman"/>
                <a:cs typeface="Times New Roman"/>
              </a:rPr>
              <a:t>сме чели</a:t>
            </a:r>
            <a:r>
              <a:rPr sz="2200" b="1" u="heavy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книгата.</a:t>
            </a:r>
            <a:endParaRPr sz="2200">
              <a:latin typeface="Times New Roman"/>
              <a:cs typeface="Times New Roman"/>
            </a:endParaRPr>
          </a:p>
          <a:p>
            <a:pPr marR="159385" algn="ctr">
              <a:lnSpc>
                <a:spcPct val="100000"/>
              </a:lnSpc>
              <a:spcBef>
                <a:spcPts val="1460"/>
              </a:spcBef>
            </a:pPr>
            <a:r>
              <a:rPr sz="2200" b="1" u="heavy" dirty="0">
                <a:latin typeface="Times New Roman"/>
                <a:cs typeface="Times New Roman"/>
              </a:rPr>
              <a:t>е </a:t>
            </a:r>
            <a:r>
              <a:rPr sz="2200" b="1" u="heavy" spc="-5" dirty="0">
                <a:latin typeface="Times New Roman"/>
                <a:cs typeface="Times New Roman"/>
              </a:rPr>
              <a:t>пяла </a:t>
            </a:r>
            <a:r>
              <a:rPr sz="2200" spc="-15" dirty="0">
                <a:latin typeface="Times New Roman"/>
                <a:cs typeface="Times New Roman"/>
              </a:rPr>
              <a:t>много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хубаво.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49900" y="4432300"/>
            <a:ext cx="3209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мин.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неопр. вр,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3 </a:t>
            </a:r>
            <a:r>
              <a:rPr sz="18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л., </a:t>
            </a:r>
            <a:r>
              <a:rPr sz="18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ед.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ч., ж.</a:t>
            </a:r>
            <a:r>
              <a:rPr sz="1800" b="1" spc="-2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38761D"/>
                </a:solidFill>
                <a:latin typeface="Times New Roman"/>
                <a:cs typeface="Times New Roman"/>
              </a:rPr>
              <a:t>р.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07000" y="1485724"/>
            <a:ext cx="1409700" cy="572135"/>
          </a:xfrm>
          <a:custGeom>
            <a:avLst/>
            <a:gdLst/>
            <a:ahLst/>
            <a:cxnLst/>
            <a:rect l="l" t="t" r="r" b="b"/>
            <a:pathLst>
              <a:path w="1409700" h="572135">
                <a:moveTo>
                  <a:pt x="0" y="0"/>
                </a:moveTo>
                <a:lnTo>
                  <a:pt x="62120" y="1454"/>
                </a:lnTo>
                <a:lnTo>
                  <a:pt x="123811" y="5702"/>
                </a:lnTo>
                <a:lnTo>
                  <a:pt x="184641" y="12569"/>
                </a:lnTo>
                <a:lnTo>
                  <a:pt x="244179" y="21880"/>
                </a:lnTo>
                <a:lnTo>
                  <a:pt x="301996" y="33460"/>
                </a:lnTo>
                <a:lnTo>
                  <a:pt x="357661" y="47135"/>
                </a:lnTo>
                <a:lnTo>
                  <a:pt x="410744" y="62731"/>
                </a:lnTo>
                <a:lnTo>
                  <a:pt x="460813" y="80072"/>
                </a:lnTo>
                <a:lnTo>
                  <a:pt x="507440" y="98985"/>
                </a:lnTo>
                <a:lnTo>
                  <a:pt x="550193" y="119294"/>
                </a:lnTo>
                <a:lnTo>
                  <a:pt x="588642" y="140825"/>
                </a:lnTo>
                <a:lnTo>
                  <a:pt x="622356" y="163404"/>
                </a:lnTo>
                <a:lnTo>
                  <a:pt x="673861" y="211006"/>
                </a:lnTo>
                <a:lnTo>
                  <a:pt x="701263" y="260702"/>
                </a:lnTo>
                <a:lnTo>
                  <a:pt x="704850" y="285899"/>
                </a:lnTo>
                <a:lnTo>
                  <a:pt x="708436" y="311097"/>
                </a:lnTo>
                <a:lnTo>
                  <a:pt x="735838" y="360793"/>
                </a:lnTo>
                <a:lnTo>
                  <a:pt x="787343" y="408395"/>
                </a:lnTo>
                <a:lnTo>
                  <a:pt x="821057" y="430974"/>
                </a:lnTo>
                <a:lnTo>
                  <a:pt x="859506" y="452505"/>
                </a:lnTo>
                <a:lnTo>
                  <a:pt x="902259" y="472814"/>
                </a:lnTo>
                <a:lnTo>
                  <a:pt x="948886" y="491727"/>
                </a:lnTo>
                <a:lnTo>
                  <a:pt x="998955" y="509068"/>
                </a:lnTo>
                <a:lnTo>
                  <a:pt x="1052038" y="524664"/>
                </a:lnTo>
                <a:lnTo>
                  <a:pt x="1107703" y="538339"/>
                </a:lnTo>
                <a:lnTo>
                  <a:pt x="1165520" y="549919"/>
                </a:lnTo>
                <a:lnTo>
                  <a:pt x="1225058" y="559230"/>
                </a:lnTo>
                <a:lnTo>
                  <a:pt x="1285888" y="566097"/>
                </a:lnTo>
                <a:lnTo>
                  <a:pt x="1347579" y="570345"/>
                </a:lnTo>
                <a:lnTo>
                  <a:pt x="1409700" y="571799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43000" y="1962148"/>
            <a:ext cx="1339850" cy="2717800"/>
          </a:xfrm>
          <a:custGeom>
            <a:avLst/>
            <a:gdLst/>
            <a:ahLst/>
            <a:cxnLst/>
            <a:rect l="l" t="t" r="r" b="b"/>
            <a:pathLst>
              <a:path w="1339850" h="2717800">
                <a:moveTo>
                  <a:pt x="0" y="0"/>
                </a:moveTo>
                <a:lnTo>
                  <a:pt x="812" y="58220"/>
                </a:lnTo>
                <a:lnTo>
                  <a:pt x="3217" y="116346"/>
                </a:lnTo>
                <a:lnTo>
                  <a:pt x="7170" y="174281"/>
                </a:lnTo>
                <a:lnTo>
                  <a:pt x="12621" y="231931"/>
                </a:lnTo>
                <a:lnTo>
                  <a:pt x="19526" y="289201"/>
                </a:lnTo>
                <a:lnTo>
                  <a:pt x="27836" y="345995"/>
                </a:lnTo>
                <a:lnTo>
                  <a:pt x="37505" y="402219"/>
                </a:lnTo>
                <a:lnTo>
                  <a:pt x="48487" y="457777"/>
                </a:lnTo>
                <a:lnTo>
                  <a:pt x="60734" y="512575"/>
                </a:lnTo>
                <a:lnTo>
                  <a:pt x="74199" y="566517"/>
                </a:lnTo>
                <a:lnTo>
                  <a:pt x="88836" y="619508"/>
                </a:lnTo>
                <a:lnTo>
                  <a:pt x="104598" y="671454"/>
                </a:lnTo>
                <a:lnTo>
                  <a:pt x="121437" y="722258"/>
                </a:lnTo>
                <a:lnTo>
                  <a:pt x="139307" y="771826"/>
                </a:lnTo>
                <a:lnTo>
                  <a:pt x="158162" y="820064"/>
                </a:lnTo>
                <a:lnTo>
                  <a:pt x="177954" y="866875"/>
                </a:lnTo>
                <a:lnTo>
                  <a:pt x="198636" y="912164"/>
                </a:lnTo>
                <a:lnTo>
                  <a:pt x="220162" y="955838"/>
                </a:lnTo>
                <a:lnTo>
                  <a:pt x="242484" y="997800"/>
                </a:lnTo>
                <a:lnTo>
                  <a:pt x="265556" y="1037955"/>
                </a:lnTo>
                <a:lnTo>
                  <a:pt x="289331" y="1076209"/>
                </a:lnTo>
                <a:lnTo>
                  <a:pt x="313763" y="1112466"/>
                </a:lnTo>
                <a:lnTo>
                  <a:pt x="338803" y="1146632"/>
                </a:lnTo>
                <a:lnTo>
                  <a:pt x="364406" y="1178610"/>
                </a:lnTo>
                <a:lnTo>
                  <a:pt x="390524" y="1208307"/>
                </a:lnTo>
                <a:lnTo>
                  <a:pt x="417111" y="1235626"/>
                </a:lnTo>
                <a:lnTo>
                  <a:pt x="471503" y="1282754"/>
                </a:lnTo>
                <a:lnTo>
                  <a:pt x="527208" y="1319233"/>
                </a:lnTo>
                <a:lnTo>
                  <a:pt x="583850" y="1344303"/>
                </a:lnTo>
                <a:lnTo>
                  <a:pt x="641054" y="1357202"/>
                </a:lnTo>
                <a:lnTo>
                  <a:pt x="669749" y="1358850"/>
                </a:lnTo>
                <a:lnTo>
                  <a:pt x="698445" y="1360498"/>
                </a:lnTo>
                <a:lnTo>
                  <a:pt x="755649" y="1373397"/>
                </a:lnTo>
                <a:lnTo>
                  <a:pt x="812291" y="1398467"/>
                </a:lnTo>
                <a:lnTo>
                  <a:pt x="867995" y="1434946"/>
                </a:lnTo>
                <a:lnTo>
                  <a:pt x="922387" y="1482073"/>
                </a:lnTo>
                <a:lnTo>
                  <a:pt x="948974" y="1509393"/>
                </a:lnTo>
                <a:lnTo>
                  <a:pt x="975092" y="1539090"/>
                </a:lnTo>
                <a:lnTo>
                  <a:pt x="1000695" y="1571068"/>
                </a:lnTo>
                <a:lnTo>
                  <a:pt x="1025736" y="1605233"/>
                </a:lnTo>
                <a:lnTo>
                  <a:pt x="1050167" y="1641491"/>
                </a:lnTo>
                <a:lnTo>
                  <a:pt x="1073942" y="1679744"/>
                </a:lnTo>
                <a:lnTo>
                  <a:pt x="1097014" y="1719900"/>
                </a:lnTo>
                <a:lnTo>
                  <a:pt x="1119337" y="1761862"/>
                </a:lnTo>
                <a:lnTo>
                  <a:pt x="1140862" y="1805535"/>
                </a:lnTo>
                <a:lnTo>
                  <a:pt x="1161545" y="1850825"/>
                </a:lnTo>
                <a:lnTo>
                  <a:pt x="1181336" y="1897636"/>
                </a:lnTo>
                <a:lnTo>
                  <a:pt x="1200191" y="1945873"/>
                </a:lnTo>
                <a:lnTo>
                  <a:pt x="1218061" y="1995441"/>
                </a:lnTo>
                <a:lnTo>
                  <a:pt x="1234901" y="2046245"/>
                </a:lnTo>
                <a:lnTo>
                  <a:pt x="1250662" y="2098191"/>
                </a:lnTo>
                <a:lnTo>
                  <a:pt x="1265299" y="2151182"/>
                </a:lnTo>
                <a:lnTo>
                  <a:pt x="1278765" y="2205124"/>
                </a:lnTo>
                <a:lnTo>
                  <a:pt x="1291011" y="2259921"/>
                </a:lnTo>
                <a:lnTo>
                  <a:pt x="1301993" y="2315480"/>
                </a:lnTo>
                <a:lnTo>
                  <a:pt x="1311662" y="2371704"/>
                </a:lnTo>
                <a:lnTo>
                  <a:pt x="1319973" y="2428498"/>
                </a:lnTo>
                <a:lnTo>
                  <a:pt x="1326877" y="2485768"/>
                </a:lnTo>
                <a:lnTo>
                  <a:pt x="1332329" y="2543418"/>
                </a:lnTo>
                <a:lnTo>
                  <a:pt x="1336281" y="2601353"/>
                </a:lnTo>
                <a:lnTo>
                  <a:pt x="1338687" y="2659479"/>
                </a:lnTo>
                <a:lnTo>
                  <a:pt x="1339499" y="2717699"/>
                </a:lnTo>
              </a:path>
            </a:pathLst>
          </a:custGeom>
          <a:ln w="76200">
            <a:solidFill>
              <a:srgbClr val="E691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6800" y="2571750"/>
            <a:ext cx="1359535" cy="511175"/>
          </a:xfrm>
          <a:custGeom>
            <a:avLst/>
            <a:gdLst/>
            <a:ahLst/>
            <a:cxnLst/>
            <a:rect l="l" t="t" r="r" b="b"/>
            <a:pathLst>
              <a:path w="1359535" h="511175">
                <a:moveTo>
                  <a:pt x="0" y="0"/>
                </a:moveTo>
                <a:lnTo>
                  <a:pt x="63634" y="1464"/>
                </a:lnTo>
                <a:lnTo>
                  <a:pt x="126770" y="5734"/>
                </a:lnTo>
                <a:lnTo>
                  <a:pt x="188911" y="12621"/>
                </a:lnTo>
                <a:lnTo>
                  <a:pt x="249558" y="21939"/>
                </a:lnTo>
                <a:lnTo>
                  <a:pt x="308215" y="33501"/>
                </a:lnTo>
                <a:lnTo>
                  <a:pt x="364382" y="47120"/>
                </a:lnTo>
                <a:lnTo>
                  <a:pt x="417563" y="62609"/>
                </a:lnTo>
                <a:lnTo>
                  <a:pt x="467259" y="79781"/>
                </a:lnTo>
                <a:lnTo>
                  <a:pt x="512973" y="98448"/>
                </a:lnTo>
                <a:lnTo>
                  <a:pt x="554206" y="118425"/>
                </a:lnTo>
                <a:lnTo>
                  <a:pt x="590462" y="139523"/>
                </a:lnTo>
                <a:lnTo>
                  <a:pt x="646049" y="184338"/>
                </a:lnTo>
                <a:lnTo>
                  <a:pt x="675750" y="231396"/>
                </a:lnTo>
                <a:lnTo>
                  <a:pt x="683549" y="279203"/>
                </a:lnTo>
                <a:lnTo>
                  <a:pt x="694915" y="302919"/>
                </a:lnTo>
                <a:lnTo>
                  <a:pt x="738057" y="349042"/>
                </a:lnTo>
                <a:lnTo>
                  <a:pt x="805093" y="392174"/>
                </a:lnTo>
                <a:lnTo>
                  <a:pt x="846326" y="412151"/>
                </a:lnTo>
                <a:lnTo>
                  <a:pt x="892040" y="430818"/>
                </a:lnTo>
                <a:lnTo>
                  <a:pt x="941736" y="447990"/>
                </a:lnTo>
                <a:lnTo>
                  <a:pt x="994917" y="463479"/>
                </a:lnTo>
                <a:lnTo>
                  <a:pt x="1051084" y="477098"/>
                </a:lnTo>
                <a:lnTo>
                  <a:pt x="1109741" y="488660"/>
                </a:lnTo>
                <a:lnTo>
                  <a:pt x="1170388" y="497978"/>
                </a:lnTo>
                <a:lnTo>
                  <a:pt x="1232529" y="504865"/>
                </a:lnTo>
                <a:lnTo>
                  <a:pt x="1295665" y="509135"/>
                </a:lnTo>
                <a:lnTo>
                  <a:pt x="1359300" y="510599"/>
                </a:lnTo>
              </a:path>
            </a:pathLst>
          </a:custGeom>
          <a:ln w="1143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4175" y="3072024"/>
            <a:ext cx="1871345" cy="581660"/>
          </a:xfrm>
          <a:custGeom>
            <a:avLst/>
            <a:gdLst/>
            <a:ahLst/>
            <a:cxnLst/>
            <a:rect l="l" t="t" r="r" b="b"/>
            <a:pathLst>
              <a:path w="1871345" h="581660">
                <a:moveTo>
                  <a:pt x="0" y="0"/>
                </a:moveTo>
                <a:lnTo>
                  <a:pt x="63743" y="886"/>
                </a:lnTo>
                <a:lnTo>
                  <a:pt x="127223" y="3492"/>
                </a:lnTo>
                <a:lnTo>
                  <a:pt x="190176" y="7735"/>
                </a:lnTo>
                <a:lnTo>
                  <a:pt x="252338" y="13534"/>
                </a:lnTo>
                <a:lnTo>
                  <a:pt x="313446" y="20806"/>
                </a:lnTo>
                <a:lnTo>
                  <a:pt x="373235" y="29469"/>
                </a:lnTo>
                <a:lnTo>
                  <a:pt x="431444" y="39443"/>
                </a:lnTo>
                <a:lnTo>
                  <a:pt x="487807" y="50644"/>
                </a:lnTo>
                <a:lnTo>
                  <a:pt x="542061" y="62991"/>
                </a:lnTo>
                <a:lnTo>
                  <a:pt x="593944" y="76403"/>
                </a:lnTo>
                <a:lnTo>
                  <a:pt x="643190" y="90796"/>
                </a:lnTo>
                <a:lnTo>
                  <a:pt x="689537" y="106091"/>
                </a:lnTo>
                <a:lnTo>
                  <a:pt x="732721" y="122204"/>
                </a:lnTo>
                <a:lnTo>
                  <a:pt x="772478" y="139053"/>
                </a:lnTo>
                <a:lnTo>
                  <a:pt x="808546" y="156558"/>
                </a:lnTo>
                <a:lnTo>
                  <a:pt x="868555" y="193204"/>
                </a:lnTo>
                <a:lnTo>
                  <a:pt x="910641" y="231487"/>
                </a:lnTo>
                <a:lnTo>
                  <a:pt x="932694" y="270753"/>
                </a:lnTo>
                <a:lnTo>
                  <a:pt x="938405" y="310346"/>
                </a:lnTo>
                <a:lnTo>
                  <a:pt x="946796" y="330061"/>
                </a:lnTo>
                <a:lnTo>
                  <a:pt x="979129" y="368917"/>
                </a:lnTo>
                <a:lnTo>
                  <a:pt x="1030440" y="406464"/>
                </a:lnTo>
                <a:lnTo>
                  <a:pt x="1098620" y="442046"/>
                </a:lnTo>
                <a:lnTo>
                  <a:pt x="1138378" y="458896"/>
                </a:lnTo>
                <a:lnTo>
                  <a:pt x="1181562" y="475008"/>
                </a:lnTo>
                <a:lnTo>
                  <a:pt x="1227909" y="490303"/>
                </a:lnTo>
                <a:lnTo>
                  <a:pt x="1277155" y="504696"/>
                </a:lnTo>
                <a:lnTo>
                  <a:pt x="1329037" y="518108"/>
                </a:lnTo>
                <a:lnTo>
                  <a:pt x="1383292" y="530455"/>
                </a:lnTo>
                <a:lnTo>
                  <a:pt x="1439655" y="541656"/>
                </a:lnTo>
                <a:lnTo>
                  <a:pt x="1497863" y="551630"/>
                </a:lnTo>
                <a:lnTo>
                  <a:pt x="1557653" y="560293"/>
                </a:lnTo>
                <a:lnTo>
                  <a:pt x="1618760" y="567565"/>
                </a:lnTo>
                <a:lnTo>
                  <a:pt x="1680922" y="573364"/>
                </a:lnTo>
                <a:lnTo>
                  <a:pt x="1743875" y="577607"/>
                </a:lnTo>
                <a:lnTo>
                  <a:pt x="1807355" y="580213"/>
                </a:lnTo>
                <a:lnTo>
                  <a:pt x="1871098" y="581100"/>
                </a:lnTo>
              </a:path>
            </a:pathLst>
          </a:custGeom>
          <a:ln w="76199">
            <a:solidFill>
              <a:srgbClr val="FF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30000" y="2609450"/>
            <a:ext cx="1815464" cy="1570355"/>
          </a:xfrm>
          <a:custGeom>
            <a:avLst/>
            <a:gdLst/>
            <a:ahLst/>
            <a:cxnLst/>
            <a:rect l="l" t="t" r="r" b="b"/>
            <a:pathLst>
              <a:path w="1815464" h="1570354">
                <a:moveTo>
                  <a:pt x="0" y="1570200"/>
                </a:moveTo>
                <a:lnTo>
                  <a:pt x="54446" y="1569299"/>
                </a:lnTo>
                <a:lnTo>
                  <a:pt x="108809" y="1566632"/>
                </a:lnTo>
                <a:lnTo>
                  <a:pt x="163003" y="1562249"/>
                </a:lnTo>
                <a:lnTo>
                  <a:pt x="216945" y="1556199"/>
                </a:lnTo>
                <a:lnTo>
                  <a:pt x="270551" y="1548534"/>
                </a:lnTo>
                <a:lnTo>
                  <a:pt x="323737" y="1539304"/>
                </a:lnTo>
                <a:lnTo>
                  <a:pt x="376419" y="1528560"/>
                </a:lnTo>
                <a:lnTo>
                  <a:pt x="428512" y="1516352"/>
                </a:lnTo>
                <a:lnTo>
                  <a:pt x="479933" y="1502730"/>
                </a:lnTo>
                <a:lnTo>
                  <a:pt x="530598" y="1487745"/>
                </a:lnTo>
                <a:lnTo>
                  <a:pt x="580422" y="1471448"/>
                </a:lnTo>
                <a:lnTo>
                  <a:pt x="629322" y="1453888"/>
                </a:lnTo>
                <a:lnTo>
                  <a:pt x="677213" y="1435117"/>
                </a:lnTo>
                <a:lnTo>
                  <a:pt x="724011" y="1415185"/>
                </a:lnTo>
                <a:lnTo>
                  <a:pt x="769633" y="1394143"/>
                </a:lnTo>
                <a:lnTo>
                  <a:pt x="813995" y="1372040"/>
                </a:lnTo>
                <a:lnTo>
                  <a:pt x="857011" y="1348927"/>
                </a:lnTo>
                <a:lnTo>
                  <a:pt x="898599" y="1324856"/>
                </a:lnTo>
                <a:lnTo>
                  <a:pt x="938674" y="1299875"/>
                </a:lnTo>
                <a:lnTo>
                  <a:pt x="977152" y="1274037"/>
                </a:lnTo>
                <a:lnTo>
                  <a:pt x="1013949" y="1247391"/>
                </a:lnTo>
                <a:lnTo>
                  <a:pt x="1048982" y="1219987"/>
                </a:lnTo>
                <a:lnTo>
                  <a:pt x="1082165" y="1191877"/>
                </a:lnTo>
                <a:lnTo>
                  <a:pt x="1113416" y="1163111"/>
                </a:lnTo>
                <a:lnTo>
                  <a:pt x="1142649" y="1133738"/>
                </a:lnTo>
                <a:lnTo>
                  <a:pt x="1169781" y="1103811"/>
                </a:lnTo>
                <a:lnTo>
                  <a:pt x="1194728" y="1073378"/>
                </a:lnTo>
                <a:lnTo>
                  <a:pt x="1217406" y="1042492"/>
                </a:lnTo>
                <a:lnTo>
                  <a:pt x="1255618" y="979557"/>
                </a:lnTo>
                <a:lnTo>
                  <a:pt x="1283745" y="915411"/>
                </a:lnTo>
                <a:lnTo>
                  <a:pt x="1301114" y="850457"/>
                </a:lnTo>
                <a:lnTo>
                  <a:pt x="1307053" y="785100"/>
                </a:lnTo>
                <a:lnTo>
                  <a:pt x="1308603" y="731607"/>
                </a:lnTo>
                <a:lnTo>
                  <a:pt x="1313159" y="678335"/>
                </a:lnTo>
                <a:lnTo>
                  <a:pt x="1320577" y="625506"/>
                </a:lnTo>
                <a:lnTo>
                  <a:pt x="1330714" y="573341"/>
                </a:lnTo>
                <a:lnTo>
                  <a:pt x="1343427" y="522060"/>
                </a:lnTo>
                <a:lnTo>
                  <a:pt x="1358573" y="471885"/>
                </a:lnTo>
                <a:lnTo>
                  <a:pt x="1376008" y="423038"/>
                </a:lnTo>
                <a:lnTo>
                  <a:pt x="1395591" y="375739"/>
                </a:lnTo>
                <a:lnTo>
                  <a:pt x="1417177" y="330209"/>
                </a:lnTo>
                <a:lnTo>
                  <a:pt x="1440623" y="286670"/>
                </a:lnTo>
                <a:lnTo>
                  <a:pt x="1465786" y="245343"/>
                </a:lnTo>
                <a:lnTo>
                  <a:pt x="1492524" y="206450"/>
                </a:lnTo>
                <a:lnTo>
                  <a:pt x="1520693" y="170210"/>
                </a:lnTo>
                <a:lnTo>
                  <a:pt x="1550150" y="136846"/>
                </a:lnTo>
                <a:lnTo>
                  <a:pt x="1580752" y="106579"/>
                </a:lnTo>
                <a:lnTo>
                  <a:pt x="1612355" y="79630"/>
                </a:lnTo>
                <a:lnTo>
                  <a:pt x="1644818" y="56220"/>
                </a:lnTo>
                <a:lnTo>
                  <a:pt x="1677995" y="36571"/>
                </a:lnTo>
                <a:lnTo>
                  <a:pt x="1745925" y="9437"/>
                </a:lnTo>
                <a:lnTo>
                  <a:pt x="1780391" y="2396"/>
                </a:lnTo>
                <a:lnTo>
                  <a:pt x="1815000" y="0"/>
                </a:lnTo>
              </a:path>
            </a:pathLst>
          </a:custGeom>
          <a:ln w="76200">
            <a:solidFill>
              <a:srgbClr val="4A8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54948" y="1521750"/>
            <a:ext cx="695960" cy="3197225"/>
          </a:xfrm>
          <a:custGeom>
            <a:avLst/>
            <a:gdLst/>
            <a:ahLst/>
            <a:cxnLst/>
            <a:rect l="l" t="t" r="r" b="b"/>
            <a:pathLst>
              <a:path w="695960" h="3197225">
                <a:moveTo>
                  <a:pt x="0" y="3196799"/>
                </a:moveTo>
                <a:lnTo>
                  <a:pt x="421" y="3128315"/>
                </a:lnTo>
                <a:lnTo>
                  <a:pt x="1671" y="3059942"/>
                </a:lnTo>
                <a:lnTo>
                  <a:pt x="3723" y="2991794"/>
                </a:lnTo>
                <a:lnTo>
                  <a:pt x="6555" y="2923981"/>
                </a:lnTo>
                <a:lnTo>
                  <a:pt x="10141" y="2856615"/>
                </a:lnTo>
                <a:lnTo>
                  <a:pt x="14457" y="2789808"/>
                </a:lnTo>
                <a:lnTo>
                  <a:pt x="19479" y="2723673"/>
                </a:lnTo>
                <a:lnTo>
                  <a:pt x="25183" y="2658320"/>
                </a:lnTo>
                <a:lnTo>
                  <a:pt x="31543" y="2593862"/>
                </a:lnTo>
                <a:lnTo>
                  <a:pt x="38537" y="2530411"/>
                </a:lnTo>
                <a:lnTo>
                  <a:pt x="46139" y="2468078"/>
                </a:lnTo>
                <a:lnTo>
                  <a:pt x="54325" y="2406975"/>
                </a:lnTo>
                <a:lnTo>
                  <a:pt x="63071" y="2347214"/>
                </a:lnTo>
                <a:lnTo>
                  <a:pt x="72352" y="2288908"/>
                </a:lnTo>
                <a:lnTo>
                  <a:pt x="82145" y="2232167"/>
                </a:lnTo>
                <a:lnTo>
                  <a:pt x="92424" y="2177104"/>
                </a:lnTo>
                <a:lnTo>
                  <a:pt x="103166" y="2123830"/>
                </a:lnTo>
                <a:lnTo>
                  <a:pt x="114346" y="2072457"/>
                </a:lnTo>
                <a:lnTo>
                  <a:pt x="125939" y="2023098"/>
                </a:lnTo>
                <a:lnTo>
                  <a:pt x="137923" y="1975864"/>
                </a:lnTo>
                <a:lnTo>
                  <a:pt x="150271" y="1930866"/>
                </a:lnTo>
                <a:lnTo>
                  <a:pt x="162960" y="1888217"/>
                </a:lnTo>
                <a:lnTo>
                  <a:pt x="175965" y="1848029"/>
                </a:lnTo>
                <a:lnTo>
                  <a:pt x="189262" y="1810413"/>
                </a:lnTo>
                <a:lnTo>
                  <a:pt x="216636" y="1743345"/>
                </a:lnTo>
                <a:lnTo>
                  <a:pt x="244886" y="1687909"/>
                </a:lnTo>
                <a:lnTo>
                  <a:pt x="273817" y="1644999"/>
                </a:lnTo>
                <a:lnTo>
                  <a:pt x="303235" y="1615510"/>
                </a:lnTo>
                <a:lnTo>
                  <a:pt x="347849" y="1598399"/>
                </a:lnTo>
                <a:lnTo>
                  <a:pt x="362753" y="1596460"/>
                </a:lnTo>
                <a:lnTo>
                  <a:pt x="377633" y="1590719"/>
                </a:lnTo>
                <a:lnTo>
                  <a:pt x="421882" y="1551798"/>
                </a:lnTo>
                <a:lnTo>
                  <a:pt x="450813" y="1508888"/>
                </a:lnTo>
                <a:lnTo>
                  <a:pt x="479063" y="1453452"/>
                </a:lnTo>
                <a:lnTo>
                  <a:pt x="506437" y="1386385"/>
                </a:lnTo>
                <a:lnTo>
                  <a:pt x="519734" y="1348769"/>
                </a:lnTo>
                <a:lnTo>
                  <a:pt x="532739" y="1308580"/>
                </a:lnTo>
                <a:lnTo>
                  <a:pt x="545428" y="1265932"/>
                </a:lnTo>
                <a:lnTo>
                  <a:pt x="557776" y="1220934"/>
                </a:lnTo>
                <a:lnTo>
                  <a:pt x="569759" y="1173700"/>
                </a:lnTo>
                <a:lnTo>
                  <a:pt x="581353" y="1124340"/>
                </a:lnTo>
                <a:lnTo>
                  <a:pt x="592533" y="1072968"/>
                </a:lnTo>
                <a:lnTo>
                  <a:pt x="603275" y="1019694"/>
                </a:lnTo>
                <a:lnTo>
                  <a:pt x="613554" y="964631"/>
                </a:lnTo>
                <a:lnTo>
                  <a:pt x="623347" y="907890"/>
                </a:lnTo>
                <a:lnTo>
                  <a:pt x="632628" y="849584"/>
                </a:lnTo>
                <a:lnTo>
                  <a:pt x="641374" y="789823"/>
                </a:lnTo>
                <a:lnTo>
                  <a:pt x="649560" y="728720"/>
                </a:lnTo>
                <a:lnTo>
                  <a:pt x="657162" y="666387"/>
                </a:lnTo>
                <a:lnTo>
                  <a:pt x="664156" y="602936"/>
                </a:lnTo>
                <a:lnTo>
                  <a:pt x="670516" y="538478"/>
                </a:lnTo>
                <a:lnTo>
                  <a:pt x="676220" y="473126"/>
                </a:lnTo>
                <a:lnTo>
                  <a:pt x="681242" y="406990"/>
                </a:lnTo>
                <a:lnTo>
                  <a:pt x="685558" y="340184"/>
                </a:lnTo>
                <a:lnTo>
                  <a:pt x="689144" y="272818"/>
                </a:lnTo>
                <a:lnTo>
                  <a:pt x="691975" y="205005"/>
                </a:lnTo>
                <a:lnTo>
                  <a:pt x="694028" y="136856"/>
                </a:lnTo>
                <a:lnTo>
                  <a:pt x="695278" y="68484"/>
                </a:lnTo>
                <a:lnTo>
                  <a:pt x="695699" y="0"/>
                </a:lnTo>
              </a:path>
            </a:pathLst>
          </a:custGeom>
          <a:ln w="76200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330200" y="292100"/>
            <a:ext cx="7847965" cy="73406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</a:pPr>
            <a:r>
              <a:rPr sz="2400" spc="-10" dirty="0"/>
              <a:t>Подчертайте </a:t>
            </a:r>
            <a:r>
              <a:rPr sz="2400" spc="-30" dirty="0"/>
              <a:t>глаголната </a:t>
            </a:r>
            <a:r>
              <a:rPr sz="2400" spc="-10" dirty="0"/>
              <a:t>форма, посочете граматичните  </a:t>
            </a:r>
            <a:r>
              <a:rPr sz="2400" dirty="0"/>
              <a:t>ѝ</a:t>
            </a:r>
            <a:r>
              <a:rPr sz="2400" spc="-5" dirty="0"/>
              <a:t> характеристики.</a:t>
            </a:r>
            <a:endParaRPr sz="2400"/>
          </a:p>
        </p:txBody>
      </p:sp>
      <p:sp>
        <p:nvSpPr>
          <p:cNvPr id="19" name="object 19"/>
          <p:cNvSpPr/>
          <p:nvPr/>
        </p:nvSpPr>
        <p:spPr>
          <a:xfrm>
            <a:off x="1752600" y="3638550"/>
            <a:ext cx="692150" cy="553720"/>
          </a:xfrm>
          <a:custGeom>
            <a:avLst/>
            <a:gdLst/>
            <a:ahLst/>
            <a:cxnLst/>
            <a:rect l="l" t="t" r="r" b="b"/>
            <a:pathLst>
              <a:path w="692150" h="553720">
                <a:moveTo>
                  <a:pt x="0" y="0"/>
                </a:moveTo>
                <a:lnTo>
                  <a:pt x="51734" y="4012"/>
                </a:lnTo>
                <a:lnTo>
                  <a:pt x="102430" y="15498"/>
                </a:lnTo>
                <a:lnTo>
                  <a:pt x="151050" y="33625"/>
                </a:lnTo>
                <a:lnTo>
                  <a:pt x="196556" y="57564"/>
                </a:lnTo>
                <a:lnTo>
                  <a:pt x="237909" y="86484"/>
                </a:lnTo>
                <a:lnTo>
                  <a:pt x="274071" y="119556"/>
                </a:lnTo>
                <a:lnTo>
                  <a:pt x="304004" y="155948"/>
                </a:lnTo>
                <a:lnTo>
                  <a:pt x="326671" y="194832"/>
                </a:lnTo>
                <a:lnTo>
                  <a:pt x="341032" y="235375"/>
                </a:lnTo>
                <a:lnTo>
                  <a:pt x="346049" y="276750"/>
                </a:lnTo>
                <a:lnTo>
                  <a:pt x="351067" y="318124"/>
                </a:lnTo>
                <a:lnTo>
                  <a:pt x="365428" y="358668"/>
                </a:lnTo>
                <a:lnTo>
                  <a:pt x="388095" y="397551"/>
                </a:lnTo>
                <a:lnTo>
                  <a:pt x="418028" y="433944"/>
                </a:lnTo>
                <a:lnTo>
                  <a:pt x="454190" y="467015"/>
                </a:lnTo>
                <a:lnTo>
                  <a:pt x="495543" y="495936"/>
                </a:lnTo>
                <a:lnTo>
                  <a:pt x="541049" y="519874"/>
                </a:lnTo>
                <a:lnTo>
                  <a:pt x="589669" y="538002"/>
                </a:lnTo>
                <a:lnTo>
                  <a:pt x="640365" y="549487"/>
                </a:lnTo>
                <a:lnTo>
                  <a:pt x="692099" y="553500"/>
                </a:lnTo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80400" y="190500"/>
            <a:ext cx="622300" cy="91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457200"/>
            <a:ext cx="22764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Вни</a:t>
            </a:r>
            <a:r>
              <a:rPr sz="3600" spc="-25" dirty="0"/>
              <a:t>м</a:t>
            </a:r>
            <a:r>
              <a:rPr sz="3600" dirty="0"/>
              <a:t>ани</a:t>
            </a:r>
            <a:r>
              <a:rPr sz="3600" spc="-5" dirty="0"/>
              <a:t>е</a:t>
            </a:r>
            <a:r>
              <a:rPr sz="3600" dirty="0"/>
              <a:t>!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476250" marR="5080" indent="-384810">
              <a:lnSpc>
                <a:spcPts val="2600"/>
              </a:lnSpc>
              <a:spcBef>
                <a:spcPts val="420"/>
              </a:spcBef>
            </a:pPr>
            <a:r>
              <a:rPr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600" i="1" baseline="2314" dirty="0">
                <a:latin typeface="Times New Roman"/>
                <a:cs typeface="Times New Roman"/>
              </a:rPr>
              <a:t>е </a:t>
            </a:r>
            <a:r>
              <a:rPr sz="3600" i="1" spc="-22" baseline="2314" dirty="0">
                <a:latin typeface="Times New Roman"/>
                <a:cs typeface="Times New Roman"/>
              </a:rPr>
              <a:t>писал </a:t>
            </a:r>
            <a:r>
              <a:rPr sz="3600" baseline="2314" dirty="0"/>
              <a:t>= </a:t>
            </a:r>
            <a:r>
              <a:rPr sz="3600" baseline="2314" dirty="0">
                <a:solidFill>
                  <a:srgbClr val="FF2600"/>
                </a:solidFill>
              </a:rPr>
              <a:t>просто </a:t>
            </a:r>
            <a:r>
              <a:rPr sz="3600" spc="-44" baseline="2314" dirty="0">
                <a:solidFill>
                  <a:srgbClr val="FF2600"/>
                </a:solidFill>
              </a:rPr>
              <a:t>глаголно </a:t>
            </a:r>
            <a:r>
              <a:rPr sz="3600" spc="-30" baseline="2314" dirty="0">
                <a:solidFill>
                  <a:srgbClr val="FF2600"/>
                </a:solidFill>
              </a:rPr>
              <a:t>сказуемо, </a:t>
            </a:r>
            <a:r>
              <a:rPr sz="3600" spc="-22" baseline="2314" dirty="0">
                <a:solidFill>
                  <a:srgbClr val="FF0000"/>
                </a:solidFill>
              </a:rPr>
              <a:t>сложна </a:t>
            </a:r>
            <a:r>
              <a:rPr sz="3600" spc="-44" baseline="2314" dirty="0">
                <a:solidFill>
                  <a:srgbClr val="FF0000"/>
                </a:solidFill>
              </a:rPr>
              <a:t>глаголна </a:t>
            </a:r>
            <a:r>
              <a:rPr sz="3600" spc="-22" baseline="2314" dirty="0">
                <a:solidFill>
                  <a:srgbClr val="FF0000"/>
                </a:solidFill>
              </a:rPr>
              <a:t>форма  </a:t>
            </a:r>
            <a:r>
              <a:rPr sz="2400" spc="-5" dirty="0">
                <a:solidFill>
                  <a:srgbClr val="FF0000"/>
                </a:solidFill>
              </a:rPr>
              <a:t>за </a:t>
            </a:r>
            <a:r>
              <a:rPr sz="2400" dirty="0">
                <a:solidFill>
                  <a:srgbClr val="FF0000"/>
                </a:solidFill>
              </a:rPr>
              <a:t>минало </a:t>
            </a:r>
            <a:r>
              <a:rPr sz="2400" spc="-5" dirty="0">
                <a:solidFill>
                  <a:srgbClr val="FF0000"/>
                </a:solidFill>
              </a:rPr>
              <a:t>неопределено време</a:t>
            </a:r>
            <a:endParaRPr sz="2400">
              <a:latin typeface="Times New Roman"/>
              <a:cs typeface="Times New Roman"/>
            </a:endParaRPr>
          </a:p>
          <a:p>
            <a:pPr marL="6350">
              <a:lnSpc>
                <a:spcPct val="100000"/>
              </a:lnSpc>
              <a:spcBef>
                <a:spcPts val="5"/>
              </a:spcBef>
            </a:pPr>
            <a:endParaRPr sz="2150"/>
          </a:p>
          <a:p>
            <a:pPr marL="19050">
              <a:lnSpc>
                <a:spcPct val="100000"/>
              </a:lnSpc>
            </a:pPr>
            <a:r>
              <a:rPr dirty="0">
                <a:solidFill>
                  <a:srgbClr val="38761D"/>
                </a:solidFill>
              </a:rPr>
              <a:t>НО!</a:t>
            </a:r>
          </a:p>
          <a:p>
            <a:pPr marL="6350">
              <a:lnSpc>
                <a:spcPct val="100000"/>
              </a:lnSpc>
              <a:spcBef>
                <a:spcPts val="25"/>
              </a:spcBef>
            </a:pPr>
            <a:endParaRPr sz="2250"/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600" i="1" baseline="2314" dirty="0">
                <a:latin typeface="Times New Roman"/>
                <a:cs typeface="Times New Roman"/>
              </a:rPr>
              <a:t>е </a:t>
            </a:r>
            <a:r>
              <a:rPr sz="3600" i="1" spc="-15" baseline="2314" dirty="0">
                <a:latin typeface="Times New Roman"/>
                <a:cs typeface="Times New Roman"/>
              </a:rPr>
              <a:t>учител, </a:t>
            </a:r>
            <a:r>
              <a:rPr sz="3600" i="1" baseline="2314" dirty="0">
                <a:latin typeface="Times New Roman"/>
                <a:cs typeface="Times New Roman"/>
              </a:rPr>
              <a:t>е </a:t>
            </a:r>
            <a:r>
              <a:rPr sz="3600" i="1" spc="-30" baseline="2314" dirty="0">
                <a:latin typeface="Times New Roman"/>
                <a:cs typeface="Times New Roman"/>
              </a:rPr>
              <a:t>добър </a:t>
            </a:r>
            <a:r>
              <a:rPr sz="3600" baseline="2314" dirty="0"/>
              <a:t>= </a:t>
            </a:r>
            <a:r>
              <a:rPr sz="3600" baseline="2314" dirty="0">
                <a:solidFill>
                  <a:srgbClr val="00B050"/>
                </a:solidFill>
              </a:rPr>
              <a:t>съставни </a:t>
            </a:r>
            <a:r>
              <a:rPr sz="3600" spc="-7" baseline="2314" dirty="0">
                <a:solidFill>
                  <a:srgbClr val="00B050"/>
                </a:solidFill>
              </a:rPr>
              <a:t>именни</a:t>
            </a:r>
            <a:r>
              <a:rPr sz="3600" spc="0" baseline="2314" dirty="0">
                <a:solidFill>
                  <a:srgbClr val="00B050"/>
                </a:solidFill>
              </a:rPr>
              <a:t> </a:t>
            </a:r>
            <a:r>
              <a:rPr sz="3600" spc="-30" baseline="2314" dirty="0">
                <a:solidFill>
                  <a:srgbClr val="00B050"/>
                </a:solidFill>
              </a:rPr>
              <a:t>сказуеми</a:t>
            </a:r>
            <a:endParaRPr sz="3600" baseline="2314">
              <a:latin typeface="Times New Roman"/>
              <a:cs typeface="Times New Roman"/>
            </a:endParaRPr>
          </a:p>
          <a:p>
            <a:pPr marL="476250" marR="5080" indent="-384810">
              <a:lnSpc>
                <a:spcPts val="2600"/>
              </a:lnSpc>
              <a:spcBef>
                <a:spcPts val="2840"/>
              </a:spcBef>
              <a:tabLst>
                <a:tab pos="741045" algn="l"/>
                <a:tab pos="1797685" algn="l"/>
                <a:tab pos="2062480" algn="l"/>
                <a:tab pos="3231515" algn="l"/>
                <a:tab pos="3533775" algn="l"/>
                <a:tab pos="4570095" algn="l"/>
                <a:tab pos="5841365" algn="l"/>
                <a:tab pos="7214870" algn="l"/>
              </a:tabLst>
            </a:pPr>
            <a:r>
              <a:rPr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600" i="1" baseline="2314" dirty="0">
                <a:latin typeface="Times New Roman"/>
                <a:cs typeface="Times New Roman"/>
              </a:rPr>
              <a:t>е	</a:t>
            </a:r>
            <a:r>
              <a:rPr sz="3600" i="1" spc="-52" baseline="2314" dirty="0">
                <a:latin typeface="Times New Roman"/>
                <a:cs typeface="Times New Roman"/>
              </a:rPr>
              <a:t>с</a:t>
            </a:r>
            <a:r>
              <a:rPr sz="3600" i="1" baseline="2314" dirty="0">
                <a:latin typeface="Times New Roman"/>
                <a:cs typeface="Times New Roman"/>
              </a:rPr>
              <a:t>ч</a:t>
            </a:r>
            <a:r>
              <a:rPr sz="3600" i="1" spc="-7" baseline="2314" dirty="0">
                <a:latin typeface="Times New Roman"/>
                <a:cs typeface="Times New Roman"/>
              </a:rPr>
              <a:t>у</a:t>
            </a:r>
            <a:r>
              <a:rPr sz="3600" i="1" baseline="2314" dirty="0">
                <a:latin typeface="Times New Roman"/>
                <a:cs typeface="Times New Roman"/>
              </a:rPr>
              <a:t>п</a:t>
            </a:r>
            <a:r>
              <a:rPr sz="3600" i="1" spc="-7" baseline="2314" dirty="0">
                <a:latin typeface="Times New Roman"/>
                <a:cs typeface="Times New Roman"/>
              </a:rPr>
              <a:t>е</a:t>
            </a:r>
            <a:r>
              <a:rPr sz="3600" i="1" baseline="2314" dirty="0">
                <a:latin typeface="Times New Roman"/>
                <a:cs typeface="Times New Roman"/>
              </a:rPr>
              <a:t>н,	е	напи</a:t>
            </a:r>
            <a:r>
              <a:rPr sz="3600" i="1" spc="-97" baseline="2314" dirty="0">
                <a:latin typeface="Times New Roman"/>
                <a:cs typeface="Times New Roman"/>
              </a:rPr>
              <a:t>с</a:t>
            </a:r>
            <a:r>
              <a:rPr sz="3600" i="1" baseline="2314" dirty="0">
                <a:latin typeface="Times New Roman"/>
                <a:cs typeface="Times New Roman"/>
              </a:rPr>
              <a:t>ан	</a:t>
            </a:r>
            <a:r>
              <a:rPr sz="3600" baseline="2314" dirty="0"/>
              <a:t>=	</a:t>
            </a:r>
            <a:r>
              <a:rPr sz="3600" baseline="2314" dirty="0">
                <a:solidFill>
                  <a:srgbClr val="00B050"/>
                </a:solidFill>
              </a:rPr>
              <a:t>пр</a:t>
            </a:r>
            <a:r>
              <a:rPr sz="3600" spc="75" baseline="2314" dirty="0">
                <a:solidFill>
                  <a:srgbClr val="00B050"/>
                </a:solidFill>
              </a:rPr>
              <a:t>о</a:t>
            </a:r>
            <a:r>
              <a:rPr sz="3600" spc="-7" baseline="2314" dirty="0">
                <a:solidFill>
                  <a:srgbClr val="00B050"/>
                </a:solidFill>
              </a:rPr>
              <a:t>ст</a:t>
            </a:r>
            <a:r>
              <a:rPr sz="3600" baseline="2314" dirty="0">
                <a:solidFill>
                  <a:srgbClr val="00B050"/>
                </a:solidFill>
              </a:rPr>
              <a:t>и	</a:t>
            </a:r>
            <a:r>
              <a:rPr sz="3600" spc="-187" baseline="2314" dirty="0">
                <a:solidFill>
                  <a:srgbClr val="00B050"/>
                </a:solidFill>
              </a:rPr>
              <a:t>г</a:t>
            </a:r>
            <a:r>
              <a:rPr sz="3600" spc="-7" baseline="2314" dirty="0">
                <a:solidFill>
                  <a:srgbClr val="00B050"/>
                </a:solidFill>
              </a:rPr>
              <a:t>ла</a:t>
            </a:r>
            <a:r>
              <a:rPr sz="3600" spc="-89" baseline="2314" dirty="0">
                <a:solidFill>
                  <a:srgbClr val="00B050"/>
                </a:solidFill>
              </a:rPr>
              <a:t>г</a:t>
            </a:r>
            <a:r>
              <a:rPr sz="3600" spc="-52" baseline="2314" dirty="0">
                <a:solidFill>
                  <a:srgbClr val="00B050"/>
                </a:solidFill>
              </a:rPr>
              <a:t>о</a:t>
            </a:r>
            <a:r>
              <a:rPr sz="3600" spc="-7" baseline="2314" dirty="0">
                <a:solidFill>
                  <a:srgbClr val="00B050"/>
                </a:solidFill>
              </a:rPr>
              <a:t>л</a:t>
            </a:r>
            <a:r>
              <a:rPr sz="3600" baseline="2314" dirty="0">
                <a:solidFill>
                  <a:srgbClr val="00B050"/>
                </a:solidFill>
              </a:rPr>
              <a:t>ни	</a:t>
            </a:r>
            <a:r>
              <a:rPr sz="3600" spc="-7" baseline="2314" dirty="0">
                <a:solidFill>
                  <a:srgbClr val="00B050"/>
                </a:solidFill>
              </a:rPr>
              <a:t>с</a:t>
            </a:r>
            <a:r>
              <a:rPr sz="3600" spc="-60" baseline="2314" dirty="0">
                <a:solidFill>
                  <a:srgbClr val="00B050"/>
                </a:solidFill>
              </a:rPr>
              <a:t>к</a:t>
            </a:r>
            <a:r>
              <a:rPr sz="3600" spc="-7" baseline="2314" dirty="0">
                <a:solidFill>
                  <a:srgbClr val="00B050"/>
                </a:solidFill>
              </a:rPr>
              <a:t>а</a:t>
            </a:r>
            <a:r>
              <a:rPr sz="3600" spc="-82" baseline="2314" dirty="0">
                <a:solidFill>
                  <a:srgbClr val="00B050"/>
                </a:solidFill>
              </a:rPr>
              <a:t>з</a:t>
            </a:r>
            <a:r>
              <a:rPr sz="3600" spc="-52" baseline="2314" dirty="0">
                <a:solidFill>
                  <a:srgbClr val="00B050"/>
                </a:solidFill>
              </a:rPr>
              <a:t>у</a:t>
            </a:r>
            <a:r>
              <a:rPr sz="3600" spc="-7" baseline="2314" dirty="0">
                <a:solidFill>
                  <a:srgbClr val="00B050"/>
                </a:solidFill>
              </a:rPr>
              <a:t>ем</a:t>
            </a:r>
            <a:r>
              <a:rPr sz="3600" baseline="2314" dirty="0">
                <a:solidFill>
                  <a:srgbClr val="00B050"/>
                </a:solidFill>
              </a:rPr>
              <a:t>и,	</a:t>
            </a:r>
            <a:r>
              <a:rPr sz="3600" spc="-187" baseline="2314" dirty="0">
                <a:solidFill>
                  <a:srgbClr val="00B050"/>
                </a:solidFill>
              </a:rPr>
              <a:t>г</a:t>
            </a:r>
            <a:r>
              <a:rPr sz="3600" spc="-7" baseline="2314" dirty="0">
                <a:solidFill>
                  <a:srgbClr val="00B050"/>
                </a:solidFill>
              </a:rPr>
              <a:t>ла</a:t>
            </a:r>
            <a:r>
              <a:rPr sz="3600" spc="-89" baseline="2314" dirty="0">
                <a:solidFill>
                  <a:srgbClr val="00B050"/>
                </a:solidFill>
              </a:rPr>
              <a:t>г</a:t>
            </a:r>
            <a:r>
              <a:rPr sz="3600" spc="-52" baseline="2314" dirty="0">
                <a:solidFill>
                  <a:srgbClr val="00B050"/>
                </a:solidFill>
              </a:rPr>
              <a:t>о</a:t>
            </a:r>
            <a:r>
              <a:rPr sz="3600" spc="-7" baseline="2314" dirty="0">
                <a:solidFill>
                  <a:srgbClr val="00B050"/>
                </a:solidFill>
              </a:rPr>
              <a:t>л</a:t>
            </a:r>
            <a:r>
              <a:rPr sz="3600" baseline="2314" dirty="0">
                <a:solidFill>
                  <a:srgbClr val="00B050"/>
                </a:solidFill>
              </a:rPr>
              <a:t>ни  </a:t>
            </a:r>
            <a:r>
              <a:rPr sz="2400" spc="-10" dirty="0">
                <a:solidFill>
                  <a:srgbClr val="00B050"/>
                </a:solidFill>
              </a:rPr>
              <a:t>форми </a:t>
            </a:r>
            <a:r>
              <a:rPr sz="2400" spc="-5" dirty="0">
                <a:solidFill>
                  <a:srgbClr val="00B050"/>
                </a:solidFill>
              </a:rPr>
              <a:t>за </a:t>
            </a:r>
            <a:r>
              <a:rPr sz="2400" spc="-10" dirty="0">
                <a:solidFill>
                  <a:srgbClr val="00B050"/>
                </a:solidFill>
              </a:rPr>
              <a:t>страдателен</a:t>
            </a:r>
            <a:r>
              <a:rPr sz="2400" spc="0" dirty="0">
                <a:solidFill>
                  <a:srgbClr val="00B050"/>
                </a:solidFill>
              </a:rPr>
              <a:t> </a:t>
            </a:r>
            <a:r>
              <a:rPr sz="2400" spc="-5" dirty="0">
                <a:solidFill>
                  <a:srgbClr val="00B050"/>
                </a:solidFill>
              </a:rPr>
              <a:t>залог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99400" y="165100"/>
            <a:ext cx="10033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379855" marR="5080">
              <a:lnSpc>
                <a:spcPts val="3400"/>
              </a:lnSpc>
              <a:spcBef>
                <a:spcPts val="380"/>
              </a:spcBef>
            </a:pPr>
            <a:r>
              <a:rPr spc="-5" dirty="0"/>
              <a:t>Попълнете </a:t>
            </a:r>
            <a:r>
              <a:rPr dirty="0"/>
              <a:t>с </a:t>
            </a:r>
            <a:r>
              <a:rPr spc="-20" dirty="0"/>
              <a:t>формата </a:t>
            </a:r>
            <a:r>
              <a:rPr dirty="0"/>
              <a:t>за минало  </a:t>
            </a:r>
            <a:r>
              <a:rPr spc="-5" dirty="0"/>
              <a:t>неопределено време </a:t>
            </a:r>
            <a:r>
              <a:rPr dirty="0"/>
              <a:t>на </a:t>
            </a:r>
            <a:r>
              <a:rPr spc="-45" dirty="0"/>
              <a:t>глагола </a:t>
            </a:r>
            <a:r>
              <a:rPr dirty="0"/>
              <a:t>в</a:t>
            </a:r>
            <a:r>
              <a:rPr spc="5" dirty="0"/>
              <a:t> </a:t>
            </a:r>
            <a:r>
              <a:rPr spc="-10" dirty="0"/>
              <a:t>скобите.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55600" rIns="0" bIns="0" rtlCol="0">
            <a:spAutoFit/>
          </a:bodyPr>
          <a:lstStyle/>
          <a:p>
            <a:pPr marL="19050">
              <a:lnSpc>
                <a:spcPts val="2790"/>
              </a:lnSpc>
              <a:spcBef>
                <a:spcPts val="100"/>
              </a:spcBef>
              <a:tabLst>
                <a:tab pos="819150" algn="l"/>
                <a:tab pos="1797685" algn="l"/>
                <a:tab pos="2647950" algn="l"/>
                <a:tab pos="3618229" algn="l"/>
                <a:tab pos="3945254" algn="l"/>
                <a:tab pos="5631180" algn="l"/>
                <a:tab pos="6813550" algn="l"/>
              </a:tabLst>
            </a:pPr>
            <a:r>
              <a:rPr spc="-35" dirty="0"/>
              <a:t>К</a:t>
            </a:r>
            <a:r>
              <a:rPr spc="-65" dirty="0"/>
              <a:t>а</a:t>
            </a:r>
            <a:r>
              <a:rPr spc="-35" dirty="0"/>
              <a:t>т</a:t>
            </a:r>
            <a:r>
              <a:rPr dirty="0"/>
              <a:t>о	</a:t>
            </a:r>
            <a:r>
              <a:rPr spc="-20" dirty="0"/>
              <a:t>м</a:t>
            </a:r>
            <a:r>
              <a:rPr spc="15" dirty="0"/>
              <a:t>а</a:t>
            </a:r>
            <a:r>
              <a:rPr spc="-5" dirty="0"/>
              <a:t>л</a:t>
            </a:r>
            <a:r>
              <a:rPr dirty="0"/>
              <a:t>ък	И</a:t>
            </a:r>
            <a:r>
              <a:rPr spc="-35" dirty="0"/>
              <a:t>в</a:t>
            </a:r>
            <a:r>
              <a:rPr spc="-5" dirty="0"/>
              <a:t>а</a:t>
            </a:r>
            <a:r>
              <a:rPr dirty="0"/>
              <a:t>н	</a:t>
            </a:r>
            <a:r>
              <a:rPr spc="-5" dirty="0"/>
              <a:t>м</a:t>
            </a:r>
            <a:r>
              <a:rPr dirty="0"/>
              <a:t>но</a:t>
            </a:r>
            <a:r>
              <a:rPr spc="-60" dirty="0"/>
              <a:t>г</a:t>
            </a:r>
            <a:r>
              <a:rPr dirty="0"/>
              <a:t>о	</a:t>
            </a:r>
            <a:r>
              <a:rPr b="1" dirty="0">
                <a:latin typeface="Times New Roman"/>
                <a:cs typeface="Times New Roman"/>
              </a:rPr>
              <a:t>е	</a:t>
            </a:r>
            <a:r>
              <a:rPr b="1" spc="-5" dirty="0">
                <a:latin typeface="Times New Roman"/>
                <a:cs typeface="Times New Roman"/>
              </a:rPr>
              <a:t>с</a:t>
            </a:r>
            <a:r>
              <a:rPr b="1" dirty="0">
                <a:latin typeface="Times New Roman"/>
                <a:cs typeface="Times New Roman"/>
              </a:rPr>
              <a:t>по</a:t>
            </a:r>
            <a:r>
              <a:rPr b="1" spc="-35" dirty="0">
                <a:latin typeface="Times New Roman"/>
                <a:cs typeface="Times New Roman"/>
              </a:rPr>
              <a:t>рт</a:t>
            </a:r>
            <a:r>
              <a:rPr b="1" dirty="0">
                <a:latin typeface="Times New Roman"/>
                <a:cs typeface="Times New Roman"/>
              </a:rPr>
              <a:t>ув</a:t>
            </a:r>
            <a:r>
              <a:rPr b="1" spc="15" dirty="0">
                <a:latin typeface="Times New Roman"/>
                <a:cs typeface="Times New Roman"/>
              </a:rPr>
              <a:t>а</a:t>
            </a:r>
            <a:r>
              <a:rPr b="1" spc="-5" dirty="0">
                <a:latin typeface="Times New Roman"/>
                <a:cs typeface="Times New Roman"/>
              </a:rPr>
              <a:t>л</a:t>
            </a:r>
            <a:r>
              <a:rPr b="1" dirty="0">
                <a:latin typeface="Times New Roman"/>
                <a:cs typeface="Times New Roman"/>
              </a:rPr>
              <a:t>.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	</a:t>
            </a:r>
            <a:r>
              <a:rPr b="1" spc="-5" dirty="0">
                <a:latin typeface="Times New Roman"/>
                <a:cs typeface="Times New Roman"/>
              </a:rPr>
              <a:t>(</a:t>
            </a:r>
            <a:r>
              <a:rPr b="1" spc="25" dirty="0">
                <a:latin typeface="Times New Roman"/>
                <a:cs typeface="Times New Roman"/>
              </a:rPr>
              <a:t>т</a:t>
            </a:r>
            <a:r>
              <a:rPr b="1" dirty="0">
                <a:latin typeface="Times New Roman"/>
                <a:cs typeface="Times New Roman"/>
              </a:rPr>
              <a:t>р</a:t>
            </a:r>
            <a:r>
              <a:rPr b="1" spc="-5" dirty="0">
                <a:latin typeface="Times New Roman"/>
                <a:cs typeface="Times New Roman"/>
              </a:rPr>
              <a:t>е</a:t>
            </a:r>
            <a:r>
              <a:rPr b="1" dirty="0">
                <a:latin typeface="Times New Roman"/>
                <a:cs typeface="Times New Roman"/>
              </a:rPr>
              <a:t>нирам)</a:t>
            </a:r>
          </a:p>
          <a:p>
            <a:pPr marL="19050">
              <a:lnSpc>
                <a:spcPts val="2790"/>
              </a:lnSpc>
            </a:pPr>
            <a:r>
              <a:rPr spc="-15" dirty="0"/>
              <a:t>футбол, </a:t>
            </a:r>
            <a:r>
              <a:rPr spc="-10" dirty="0"/>
              <a:t>плуване </a:t>
            </a:r>
            <a:r>
              <a:rPr dirty="0"/>
              <a:t>и </a:t>
            </a:r>
            <a:r>
              <a:rPr spc="-20" dirty="0"/>
              <a:t>карате </a:t>
            </a:r>
            <a:r>
              <a:rPr dirty="0"/>
              <a:t>и </a:t>
            </a:r>
            <a:r>
              <a:rPr spc="0" dirty="0"/>
              <a:t>сега </a:t>
            </a:r>
            <a:r>
              <a:rPr dirty="0"/>
              <a:t>е</a:t>
            </a:r>
            <a:r>
              <a:rPr spc="5" dirty="0"/>
              <a:t> </a:t>
            </a:r>
            <a:r>
              <a:rPr spc="-10" dirty="0"/>
              <a:t>здравеняк.</a:t>
            </a:r>
          </a:p>
          <a:p>
            <a:pPr marL="6350">
              <a:lnSpc>
                <a:spcPct val="100000"/>
              </a:lnSpc>
              <a:spcBef>
                <a:spcPts val="45"/>
              </a:spcBef>
            </a:pPr>
            <a:endParaRPr sz="2150"/>
          </a:p>
          <a:p>
            <a:pPr marL="19050">
              <a:lnSpc>
                <a:spcPts val="2790"/>
              </a:lnSpc>
              <a:tabLst>
                <a:tab pos="769620" algn="l"/>
                <a:tab pos="1671955" algn="l"/>
                <a:tab pos="2360930" algn="l"/>
                <a:tab pos="2639060" algn="l"/>
                <a:tab pos="3743960" algn="l"/>
                <a:tab pos="4485005" algn="l"/>
                <a:tab pos="5618480" algn="l"/>
                <a:tab pos="6567805" algn="l"/>
                <a:tab pos="7008495" algn="l"/>
                <a:tab pos="8192770" algn="l"/>
              </a:tabLst>
            </a:pPr>
            <a:r>
              <a:rPr spc="-35" dirty="0"/>
              <a:t>К</a:t>
            </a:r>
            <a:r>
              <a:rPr spc="-65" dirty="0"/>
              <a:t>а</a:t>
            </a:r>
            <a:r>
              <a:rPr spc="-35" dirty="0"/>
              <a:t>т</a:t>
            </a:r>
            <a:r>
              <a:rPr dirty="0"/>
              <a:t>о	</a:t>
            </a:r>
            <a:r>
              <a:rPr spc="-20" dirty="0"/>
              <a:t>м</a:t>
            </a:r>
            <a:r>
              <a:rPr spc="15" dirty="0"/>
              <a:t>а</a:t>
            </a:r>
            <a:r>
              <a:rPr spc="-5" dirty="0"/>
              <a:t>л</a:t>
            </a:r>
            <a:r>
              <a:rPr spc="-40" dirty="0"/>
              <a:t>к</a:t>
            </a:r>
            <a:r>
              <a:rPr dirty="0"/>
              <a:t>а	М</a:t>
            </a:r>
            <a:r>
              <a:rPr spc="-5" dirty="0"/>
              <a:t>а</a:t>
            </a:r>
            <a:r>
              <a:rPr dirty="0"/>
              <a:t>я	</a:t>
            </a:r>
            <a:r>
              <a:rPr b="1" dirty="0">
                <a:latin typeface="Times New Roman"/>
                <a:cs typeface="Times New Roman"/>
              </a:rPr>
              <a:t>е	игр</a:t>
            </a:r>
            <a:r>
              <a:rPr b="1" spc="15" dirty="0">
                <a:latin typeface="Times New Roman"/>
                <a:cs typeface="Times New Roman"/>
              </a:rPr>
              <a:t>а</a:t>
            </a:r>
            <a:r>
              <a:rPr b="1" spc="-5" dirty="0">
                <a:latin typeface="Times New Roman"/>
                <a:cs typeface="Times New Roman"/>
              </a:rPr>
              <a:t>л</a:t>
            </a:r>
            <a:r>
              <a:rPr b="1" dirty="0">
                <a:latin typeface="Times New Roman"/>
                <a:cs typeface="Times New Roman"/>
              </a:rPr>
              <a:t>а	</a:t>
            </a:r>
            <a:r>
              <a:rPr spc="-5" dirty="0"/>
              <a:t>ша</a:t>
            </a:r>
            <a:r>
              <a:rPr dirty="0"/>
              <a:t>х,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	</a:t>
            </a:r>
            <a:r>
              <a:rPr b="1" spc="-5" dirty="0">
                <a:latin typeface="Times New Roman"/>
                <a:cs typeface="Times New Roman"/>
              </a:rPr>
              <a:t>(</a:t>
            </a:r>
            <a:r>
              <a:rPr b="1" spc="-95" dirty="0">
                <a:latin typeface="Times New Roman"/>
                <a:cs typeface="Times New Roman"/>
              </a:rPr>
              <a:t>х</a:t>
            </a:r>
            <a:r>
              <a:rPr b="1" spc="-70" dirty="0">
                <a:latin typeface="Times New Roman"/>
                <a:cs typeface="Times New Roman"/>
              </a:rPr>
              <a:t>о</a:t>
            </a:r>
            <a:r>
              <a:rPr b="1" dirty="0">
                <a:latin typeface="Times New Roman"/>
                <a:cs typeface="Times New Roman"/>
              </a:rPr>
              <a:t>д</a:t>
            </a:r>
            <a:r>
              <a:rPr b="1" spc="-5" dirty="0">
                <a:latin typeface="Times New Roman"/>
                <a:cs typeface="Times New Roman"/>
              </a:rPr>
              <a:t>я</a:t>
            </a:r>
            <a:r>
              <a:rPr b="1" dirty="0">
                <a:latin typeface="Times New Roman"/>
                <a:cs typeface="Times New Roman"/>
              </a:rPr>
              <a:t>)	</a:t>
            </a:r>
            <a:r>
              <a:rPr dirty="0"/>
              <a:t>на	п</a:t>
            </a:r>
            <a:r>
              <a:rPr spc="-5" dirty="0"/>
              <a:t>лу</a:t>
            </a:r>
            <a:r>
              <a:rPr spc="-35" dirty="0"/>
              <a:t>в</a:t>
            </a:r>
            <a:r>
              <a:rPr spc="-5" dirty="0"/>
              <a:t>а</a:t>
            </a:r>
            <a:r>
              <a:rPr dirty="0"/>
              <a:t>не	и</a:t>
            </a:r>
          </a:p>
          <a:p>
            <a:pPr marL="19050">
              <a:lnSpc>
                <a:spcPts val="2790"/>
              </a:lnSpc>
            </a:pP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 </a:t>
            </a:r>
            <a:r>
              <a:rPr b="1" dirty="0">
                <a:latin typeface="Times New Roman"/>
                <a:cs typeface="Times New Roman"/>
              </a:rPr>
              <a:t>(тренирам)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spc="-20" dirty="0"/>
              <a:t>карате.</a:t>
            </a: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600" y="190500"/>
            <a:ext cx="8255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998855" marR="5080">
              <a:lnSpc>
                <a:spcPts val="3400"/>
              </a:lnSpc>
              <a:spcBef>
                <a:spcPts val="380"/>
              </a:spcBef>
            </a:pPr>
            <a:r>
              <a:rPr spc="-5" dirty="0"/>
              <a:t>Попълнете </a:t>
            </a:r>
            <a:r>
              <a:rPr dirty="0"/>
              <a:t>с </a:t>
            </a:r>
            <a:r>
              <a:rPr spc="-20" dirty="0"/>
              <a:t>формата </a:t>
            </a:r>
            <a:r>
              <a:rPr dirty="0"/>
              <a:t>за минало  </a:t>
            </a:r>
            <a:r>
              <a:rPr spc="-5" dirty="0"/>
              <a:t>неопределено време </a:t>
            </a:r>
            <a:r>
              <a:rPr dirty="0"/>
              <a:t>на </a:t>
            </a:r>
            <a:r>
              <a:rPr spc="-45" dirty="0"/>
              <a:t>глагола </a:t>
            </a:r>
            <a:r>
              <a:rPr dirty="0"/>
              <a:t>в</a:t>
            </a:r>
            <a:r>
              <a:rPr spc="5" dirty="0"/>
              <a:t> </a:t>
            </a:r>
            <a:r>
              <a:rPr spc="-10" dirty="0"/>
              <a:t>скобите.</a:t>
            </a:r>
          </a:p>
        </p:txBody>
      </p:sp>
      <p:sp>
        <p:nvSpPr>
          <p:cNvPr id="3" name="object 3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190500"/>
            <a:ext cx="8255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05827" y="2361325"/>
            <a:ext cx="4341495" cy="555625"/>
          </a:xfrm>
          <a:custGeom>
            <a:avLst/>
            <a:gdLst/>
            <a:ahLst/>
            <a:cxnLst/>
            <a:rect l="l" t="t" r="r" b="b"/>
            <a:pathLst>
              <a:path w="4341495" h="555625">
                <a:moveTo>
                  <a:pt x="0" y="93662"/>
                </a:moveTo>
                <a:lnTo>
                  <a:pt x="731837" y="196850"/>
                </a:lnTo>
                <a:lnTo>
                  <a:pt x="697290" y="216363"/>
                </a:lnTo>
                <a:lnTo>
                  <a:pt x="672035" y="236369"/>
                </a:lnTo>
                <a:lnTo>
                  <a:pt x="656540" y="256856"/>
                </a:lnTo>
                <a:lnTo>
                  <a:pt x="651271" y="277812"/>
                </a:lnTo>
                <a:lnTo>
                  <a:pt x="652809" y="289263"/>
                </a:lnTo>
                <a:lnTo>
                  <a:pt x="675412" y="322873"/>
                </a:lnTo>
                <a:lnTo>
                  <a:pt x="723750" y="355181"/>
                </a:lnTo>
                <a:lnTo>
                  <a:pt x="769481" y="375878"/>
                </a:lnTo>
                <a:lnTo>
                  <a:pt x="825464" y="395817"/>
                </a:lnTo>
                <a:lnTo>
                  <a:pt x="891224" y="414927"/>
                </a:lnTo>
                <a:lnTo>
                  <a:pt x="966287" y="433137"/>
                </a:lnTo>
                <a:lnTo>
                  <a:pt x="1007158" y="441882"/>
                </a:lnTo>
                <a:lnTo>
                  <a:pt x="1050178" y="450375"/>
                </a:lnTo>
                <a:lnTo>
                  <a:pt x="1095285" y="458607"/>
                </a:lnTo>
                <a:lnTo>
                  <a:pt x="1142421" y="466569"/>
                </a:lnTo>
                <a:lnTo>
                  <a:pt x="1191528" y="474253"/>
                </a:lnTo>
                <a:lnTo>
                  <a:pt x="1242544" y="481649"/>
                </a:lnTo>
                <a:lnTo>
                  <a:pt x="1350071" y="495542"/>
                </a:lnTo>
                <a:lnTo>
                  <a:pt x="1464528" y="508177"/>
                </a:lnTo>
                <a:lnTo>
                  <a:pt x="1585441" y="519482"/>
                </a:lnTo>
                <a:lnTo>
                  <a:pt x="1712334" y="529387"/>
                </a:lnTo>
                <a:lnTo>
                  <a:pt x="1844733" y="537819"/>
                </a:lnTo>
                <a:lnTo>
                  <a:pt x="2052618" y="547550"/>
                </a:lnTo>
                <a:lnTo>
                  <a:pt x="2270223" y="553566"/>
                </a:lnTo>
                <a:lnTo>
                  <a:pt x="2495946" y="555625"/>
                </a:lnTo>
                <a:lnTo>
                  <a:pt x="2571991" y="555393"/>
                </a:lnTo>
                <a:lnTo>
                  <a:pt x="2647254" y="554704"/>
                </a:lnTo>
                <a:lnTo>
                  <a:pt x="2867757" y="549980"/>
                </a:lnTo>
                <a:lnTo>
                  <a:pt x="3079084" y="541461"/>
                </a:lnTo>
                <a:lnTo>
                  <a:pt x="3214080" y="533792"/>
                </a:lnTo>
                <a:lnTo>
                  <a:pt x="3343809" y="524614"/>
                </a:lnTo>
                <a:lnTo>
                  <a:pt x="3467797" y="514000"/>
                </a:lnTo>
                <a:lnTo>
                  <a:pt x="3585569" y="502021"/>
                </a:lnTo>
                <a:lnTo>
                  <a:pt x="3696649" y="488748"/>
                </a:lnTo>
                <a:lnTo>
                  <a:pt x="3749532" y="481649"/>
                </a:lnTo>
                <a:lnTo>
                  <a:pt x="3800563" y="474253"/>
                </a:lnTo>
                <a:lnTo>
                  <a:pt x="3849684" y="466569"/>
                </a:lnTo>
                <a:lnTo>
                  <a:pt x="3896835" y="458607"/>
                </a:lnTo>
                <a:lnTo>
                  <a:pt x="3941957" y="450375"/>
                </a:lnTo>
                <a:lnTo>
                  <a:pt x="3984991" y="441882"/>
                </a:lnTo>
                <a:lnTo>
                  <a:pt x="4025877" y="433137"/>
                </a:lnTo>
                <a:lnTo>
                  <a:pt x="4064555" y="424149"/>
                </a:lnTo>
                <a:lnTo>
                  <a:pt x="4135051" y="405480"/>
                </a:lnTo>
                <a:lnTo>
                  <a:pt x="4196006" y="385946"/>
                </a:lnTo>
                <a:lnTo>
                  <a:pt x="4246943" y="365620"/>
                </a:lnTo>
                <a:lnTo>
                  <a:pt x="4287389" y="344571"/>
                </a:lnTo>
                <a:lnTo>
                  <a:pt x="4327344" y="311802"/>
                </a:lnTo>
                <a:lnTo>
                  <a:pt x="4341018" y="277812"/>
                </a:lnTo>
                <a:lnTo>
                  <a:pt x="4339479" y="266361"/>
                </a:lnTo>
                <a:lnTo>
                  <a:pt x="4316866" y="232751"/>
                </a:lnTo>
                <a:lnTo>
                  <a:pt x="4268507" y="200443"/>
                </a:lnTo>
                <a:lnTo>
                  <a:pt x="4222757" y="179746"/>
                </a:lnTo>
                <a:lnTo>
                  <a:pt x="4166751" y="159807"/>
                </a:lnTo>
                <a:lnTo>
                  <a:pt x="4100966" y="140697"/>
                </a:lnTo>
                <a:lnTo>
                  <a:pt x="4025877" y="122487"/>
                </a:lnTo>
                <a:lnTo>
                  <a:pt x="3984991" y="113742"/>
                </a:lnTo>
                <a:lnTo>
                  <a:pt x="3941957" y="105249"/>
                </a:lnTo>
                <a:lnTo>
                  <a:pt x="3924130" y="101997"/>
                </a:lnTo>
                <a:lnTo>
                  <a:pt x="1079102" y="101997"/>
                </a:lnTo>
                <a:lnTo>
                  <a:pt x="0" y="93662"/>
                </a:lnTo>
                <a:close/>
              </a:path>
              <a:path w="4341495" h="555625">
                <a:moveTo>
                  <a:pt x="2495946" y="0"/>
                </a:moveTo>
                <a:lnTo>
                  <a:pt x="2434815" y="153"/>
                </a:lnTo>
                <a:lnTo>
                  <a:pt x="2254795" y="2411"/>
                </a:lnTo>
                <a:lnTo>
                  <a:pt x="2080408" y="7257"/>
                </a:lnTo>
                <a:lnTo>
                  <a:pt x="1912388" y="14554"/>
                </a:lnTo>
                <a:lnTo>
                  <a:pt x="1751469" y="24161"/>
                </a:lnTo>
                <a:lnTo>
                  <a:pt x="1598386" y="35940"/>
                </a:lnTo>
                <a:lnTo>
                  <a:pt x="1453874" y="49753"/>
                </a:lnTo>
                <a:lnTo>
                  <a:pt x="1362656" y="60021"/>
                </a:lnTo>
                <a:lnTo>
                  <a:pt x="1275791" y="71091"/>
                </a:lnTo>
                <a:lnTo>
                  <a:pt x="1193497" y="82920"/>
                </a:lnTo>
                <a:lnTo>
                  <a:pt x="1115991" y="95467"/>
                </a:lnTo>
                <a:lnTo>
                  <a:pt x="1079102" y="101997"/>
                </a:lnTo>
                <a:lnTo>
                  <a:pt x="3924130" y="101997"/>
                </a:lnTo>
                <a:lnTo>
                  <a:pt x="3849684" y="89055"/>
                </a:lnTo>
                <a:lnTo>
                  <a:pt x="3800563" y="81371"/>
                </a:lnTo>
                <a:lnTo>
                  <a:pt x="3749532" y="73975"/>
                </a:lnTo>
                <a:lnTo>
                  <a:pt x="3641975" y="60082"/>
                </a:lnTo>
                <a:lnTo>
                  <a:pt x="3527489" y="47447"/>
                </a:lnTo>
                <a:lnTo>
                  <a:pt x="3406550" y="36142"/>
                </a:lnTo>
                <a:lnTo>
                  <a:pt x="3279632" y="26237"/>
                </a:lnTo>
                <a:lnTo>
                  <a:pt x="3147210" y="17805"/>
                </a:lnTo>
                <a:lnTo>
                  <a:pt x="2939298" y="8074"/>
                </a:lnTo>
                <a:lnTo>
                  <a:pt x="2721675" y="2058"/>
                </a:lnTo>
                <a:lnTo>
                  <a:pt x="2495946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05827" y="2361325"/>
            <a:ext cx="4341495" cy="555625"/>
          </a:xfrm>
          <a:custGeom>
            <a:avLst/>
            <a:gdLst/>
            <a:ahLst/>
            <a:cxnLst/>
            <a:rect l="l" t="t" r="r" b="b"/>
            <a:pathLst>
              <a:path w="4341495" h="555625">
                <a:moveTo>
                  <a:pt x="2495946" y="0"/>
                </a:moveTo>
                <a:lnTo>
                  <a:pt x="2434815" y="153"/>
                </a:lnTo>
                <a:lnTo>
                  <a:pt x="2374228" y="609"/>
                </a:lnTo>
                <a:lnTo>
                  <a:pt x="2314213" y="1363"/>
                </a:lnTo>
                <a:lnTo>
                  <a:pt x="2254796" y="2411"/>
                </a:lnTo>
                <a:lnTo>
                  <a:pt x="2196005" y="3745"/>
                </a:lnTo>
                <a:lnTo>
                  <a:pt x="2137867" y="5363"/>
                </a:lnTo>
                <a:lnTo>
                  <a:pt x="2080409" y="7257"/>
                </a:lnTo>
                <a:lnTo>
                  <a:pt x="2023658" y="9424"/>
                </a:lnTo>
                <a:lnTo>
                  <a:pt x="1967643" y="11858"/>
                </a:lnTo>
                <a:lnTo>
                  <a:pt x="1912389" y="14554"/>
                </a:lnTo>
                <a:lnTo>
                  <a:pt x="1857924" y="17506"/>
                </a:lnTo>
                <a:lnTo>
                  <a:pt x="1804275" y="20710"/>
                </a:lnTo>
                <a:lnTo>
                  <a:pt x="1751470" y="24161"/>
                </a:lnTo>
                <a:lnTo>
                  <a:pt x="1699535" y="27853"/>
                </a:lnTo>
                <a:lnTo>
                  <a:pt x="1648498" y="31781"/>
                </a:lnTo>
                <a:lnTo>
                  <a:pt x="1598387" y="35940"/>
                </a:lnTo>
                <a:lnTo>
                  <a:pt x="1549227" y="40325"/>
                </a:lnTo>
                <a:lnTo>
                  <a:pt x="1501047" y="44931"/>
                </a:lnTo>
                <a:lnTo>
                  <a:pt x="1453874" y="49752"/>
                </a:lnTo>
                <a:lnTo>
                  <a:pt x="1407735" y="54784"/>
                </a:lnTo>
                <a:lnTo>
                  <a:pt x="1362656" y="60021"/>
                </a:lnTo>
                <a:lnTo>
                  <a:pt x="1318666" y="65458"/>
                </a:lnTo>
                <a:lnTo>
                  <a:pt x="1275791" y="71091"/>
                </a:lnTo>
                <a:lnTo>
                  <a:pt x="1234060" y="76913"/>
                </a:lnTo>
                <a:lnTo>
                  <a:pt x="1193497" y="82919"/>
                </a:lnTo>
                <a:lnTo>
                  <a:pt x="1154133" y="89106"/>
                </a:lnTo>
                <a:lnTo>
                  <a:pt x="1115992" y="95466"/>
                </a:lnTo>
                <a:lnTo>
                  <a:pt x="1079103" y="101996"/>
                </a:lnTo>
                <a:lnTo>
                  <a:pt x="0" y="93662"/>
                </a:lnTo>
                <a:lnTo>
                  <a:pt x="731837" y="196850"/>
                </a:lnTo>
                <a:lnTo>
                  <a:pt x="697290" y="216363"/>
                </a:lnTo>
                <a:lnTo>
                  <a:pt x="672036" y="236369"/>
                </a:lnTo>
                <a:lnTo>
                  <a:pt x="656540" y="256856"/>
                </a:lnTo>
                <a:lnTo>
                  <a:pt x="651271" y="277812"/>
                </a:lnTo>
                <a:lnTo>
                  <a:pt x="652810" y="289263"/>
                </a:lnTo>
                <a:lnTo>
                  <a:pt x="675412" y="322873"/>
                </a:lnTo>
                <a:lnTo>
                  <a:pt x="723750" y="355181"/>
                </a:lnTo>
                <a:lnTo>
                  <a:pt x="769482" y="375878"/>
                </a:lnTo>
                <a:lnTo>
                  <a:pt x="825465" y="395817"/>
                </a:lnTo>
                <a:lnTo>
                  <a:pt x="891225" y="414927"/>
                </a:lnTo>
                <a:lnTo>
                  <a:pt x="966287" y="433137"/>
                </a:lnTo>
                <a:lnTo>
                  <a:pt x="1007159" y="441881"/>
                </a:lnTo>
                <a:lnTo>
                  <a:pt x="1050178" y="450374"/>
                </a:lnTo>
                <a:lnTo>
                  <a:pt x="1095285" y="458607"/>
                </a:lnTo>
                <a:lnTo>
                  <a:pt x="1142422" y="466569"/>
                </a:lnTo>
                <a:lnTo>
                  <a:pt x="1191528" y="474253"/>
                </a:lnTo>
                <a:lnTo>
                  <a:pt x="1242544" y="481648"/>
                </a:lnTo>
                <a:lnTo>
                  <a:pt x="1295412" y="488748"/>
                </a:lnTo>
                <a:lnTo>
                  <a:pt x="1350072" y="495542"/>
                </a:lnTo>
                <a:lnTo>
                  <a:pt x="1406463" y="502021"/>
                </a:lnTo>
                <a:lnTo>
                  <a:pt x="1464529" y="508177"/>
                </a:lnTo>
                <a:lnTo>
                  <a:pt x="1524207" y="514000"/>
                </a:lnTo>
                <a:lnTo>
                  <a:pt x="1585441" y="519482"/>
                </a:lnTo>
                <a:lnTo>
                  <a:pt x="1648169" y="524614"/>
                </a:lnTo>
                <a:lnTo>
                  <a:pt x="1712334" y="529387"/>
                </a:lnTo>
                <a:lnTo>
                  <a:pt x="1777875" y="533792"/>
                </a:lnTo>
                <a:lnTo>
                  <a:pt x="1844733" y="537819"/>
                </a:lnTo>
                <a:lnTo>
                  <a:pt x="1912849" y="541461"/>
                </a:lnTo>
                <a:lnTo>
                  <a:pt x="1982164" y="544707"/>
                </a:lnTo>
                <a:lnTo>
                  <a:pt x="2052618" y="547550"/>
                </a:lnTo>
                <a:lnTo>
                  <a:pt x="2124152" y="549980"/>
                </a:lnTo>
                <a:lnTo>
                  <a:pt x="2196707" y="551988"/>
                </a:lnTo>
                <a:lnTo>
                  <a:pt x="2270223" y="553566"/>
                </a:lnTo>
                <a:lnTo>
                  <a:pt x="2344641" y="554704"/>
                </a:lnTo>
                <a:lnTo>
                  <a:pt x="2419902" y="555393"/>
                </a:lnTo>
                <a:lnTo>
                  <a:pt x="2495946" y="555625"/>
                </a:lnTo>
                <a:lnTo>
                  <a:pt x="2571991" y="555393"/>
                </a:lnTo>
                <a:lnTo>
                  <a:pt x="2647254" y="554704"/>
                </a:lnTo>
                <a:lnTo>
                  <a:pt x="2721676" y="553566"/>
                </a:lnTo>
                <a:lnTo>
                  <a:pt x="2795197" y="551988"/>
                </a:lnTo>
                <a:lnTo>
                  <a:pt x="2867758" y="549980"/>
                </a:lnTo>
                <a:lnTo>
                  <a:pt x="2939299" y="547550"/>
                </a:lnTo>
                <a:lnTo>
                  <a:pt x="3009761" y="544707"/>
                </a:lnTo>
                <a:lnTo>
                  <a:pt x="3079085" y="541461"/>
                </a:lnTo>
                <a:lnTo>
                  <a:pt x="3147211" y="537819"/>
                </a:lnTo>
                <a:lnTo>
                  <a:pt x="3214080" y="533792"/>
                </a:lnTo>
                <a:lnTo>
                  <a:pt x="3279632" y="529387"/>
                </a:lnTo>
                <a:lnTo>
                  <a:pt x="3343809" y="524614"/>
                </a:lnTo>
                <a:lnTo>
                  <a:pt x="3406550" y="519482"/>
                </a:lnTo>
                <a:lnTo>
                  <a:pt x="3467797" y="514000"/>
                </a:lnTo>
                <a:lnTo>
                  <a:pt x="3527490" y="508177"/>
                </a:lnTo>
                <a:lnTo>
                  <a:pt x="3585569" y="502021"/>
                </a:lnTo>
                <a:lnTo>
                  <a:pt x="3641975" y="495542"/>
                </a:lnTo>
                <a:lnTo>
                  <a:pt x="3696649" y="488748"/>
                </a:lnTo>
                <a:lnTo>
                  <a:pt x="3749532" y="481648"/>
                </a:lnTo>
                <a:lnTo>
                  <a:pt x="3800563" y="474253"/>
                </a:lnTo>
                <a:lnTo>
                  <a:pt x="3849684" y="466569"/>
                </a:lnTo>
                <a:lnTo>
                  <a:pt x="3896835" y="458607"/>
                </a:lnTo>
                <a:lnTo>
                  <a:pt x="3941957" y="450374"/>
                </a:lnTo>
                <a:lnTo>
                  <a:pt x="3984991" y="441881"/>
                </a:lnTo>
                <a:lnTo>
                  <a:pt x="4025876" y="433137"/>
                </a:lnTo>
                <a:lnTo>
                  <a:pt x="4064554" y="424149"/>
                </a:lnTo>
                <a:lnTo>
                  <a:pt x="4135051" y="405480"/>
                </a:lnTo>
                <a:lnTo>
                  <a:pt x="4196006" y="385946"/>
                </a:lnTo>
                <a:lnTo>
                  <a:pt x="4246943" y="365620"/>
                </a:lnTo>
                <a:lnTo>
                  <a:pt x="4287388" y="344571"/>
                </a:lnTo>
                <a:lnTo>
                  <a:pt x="4327343" y="311802"/>
                </a:lnTo>
                <a:lnTo>
                  <a:pt x="4341018" y="277812"/>
                </a:lnTo>
                <a:lnTo>
                  <a:pt x="4339479" y="266361"/>
                </a:lnTo>
                <a:lnTo>
                  <a:pt x="4316866" y="232751"/>
                </a:lnTo>
                <a:lnTo>
                  <a:pt x="4268507" y="200443"/>
                </a:lnTo>
                <a:lnTo>
                  <a:pt x="4222757" y="179746"/>
                </a:lnTo>
                <a:lnTo>
                  <a:pt x="4166751" y="159807"/>
                </a:lnTo>
                <a:lnTo>
                  <a:pt x="4100966" y="140697"/>
                </a:lnTo>
                <a:lnTo>
                  <a:pt x="4025877" y="122487"/>
                </a:lnTo>
                <a:lnTo>
                  <a:pt x="3984991" y="113743"/>
                </a:lnTo>
                <a:lnTo>
                  <a:pt x="3941958" y="105250"/>
                </a:lnTo>
                <a:lnTo>
                  <a:pt x="3896836" y="97017"/>
                </a:lnTo>
                <a:lnTo>
                  <a:pt x="3849685" y="89055"/>
                </a:lnTo>
                <a:lnTo>
                  <a:pt x="3800564" y="81371"/>
                </a:lnTo>
                <a:lnTo>
                  <a:pt x="3749532" y="73976"/>
                </a:lnTo>
                <a:lnTo>
                  <a:pt x="3696650" y="66876"/>
                </a:lnTo>
                <a:lnTo>
                  <a:pt x="3641976" y="60082"/>
                </a:lnTo>
                <a:lnTo>
                  <a:pt x="3585569" y="53603"/>
                </a:lnTo>
                <a:lnTo>
                  <a:pt x="3527490" y="47447"/>
                </a:lnTo>
                <a:lnTo>
                  <a:pt x="3467797" y="41624"/>
                </a:lnTo>
                <a:lnTo>
                  <a:pt x="3406551" y="36142"/>
                </a:lnTo>
                <a:lnTo>
                  <a:pt x="3343809" y="31010"/>
                </a:lnTo>
                <a:lnTo>
                  <a:pt x="3279633" y="26237"/>
                </a:lnTo>
                <a:lnTo>
                  <a:pt x="3214080" y="21832"/>
                </a:lnTo>
                <a:lnTo>
                  <a:pt x="3147211" y="17805"/>
                </a:lnTo>
                <a:lnTo>
                  <a:pt x="3079085" y="14163"/>
                </a:lnTo>
                <a:lnTo>
                  <a:pt x="3009761" y="10917"/>
                </a:lnTo>
                <a:lnTo>
                  <a:pt x="2939299" y="8074"/>
                </a:lnTo>
                <a:lnTo>
                  <a:pt x="2867758" y="5644"/>
                </a:lnTo>
                <a:lnTo>
                  <a:pt x="2795197" y="3636"/>
                </a:lnTo>
                <a:lnTo>
                  <a:pt x="2721676" y="2058"/>
                </a:lnTo>
                <a:lnTo>
                  <a:pt x="2647254" y="920"/>
                </a:lnTo>
                <a:lnTo>
                  <a:pt x="2571991" y="231"/>
                </a:lnTo>
                <a:lnTo>
                  <a:pt x="2495946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53450" y="3757785"/>
            <a:ext cx="3724275" cy="1085215"/>
          </a:xfrm>
          <a:custGeom>
            <a:avLst/>
            <a:gdLst/>
            <a:ahLst/>
            <a:cxnLst/>
            <a:rect l="l" t="t" r="r" b="b"/>
            <a:pathLst>
              <a:path w="3724275" h="1085214">
                <a:moveTo>
                  <a:pt x="1862137" y="343297"/>
                </a:moveTo>
                <a:lnTo>
                  <a:pt x="1713103" y="344466"/>
                </a:lnTo>
                <a:lnTo>
                  <a:pt x="1567294" y="347917"/>
                </a:lnTo>
                <a:lnTo>
                  <a:pt x="1425154" y="353561"/>
                </a:lnTo>
                <a:lnTo>
                  <a:pt x="1287129" y="361307"/>
                </a:lnTo>
                <a:lnTo>
                  <a:pt x="1153663" y="371070"/>
                </a:lnTo>
                <a:lnTo>
                  <a:pt x="1025201" y="382758"/>
                </a:lnTo>
                <a:lnTo>
                  <a:pt x="902190" y="396285"/>
                </a:lnTo>
                <a:lnTo>
                  <a:pt x="842867" y="403709"/>
                </a:lnTo>
                <a:lnTo>
                  <a:pt x="785073" y="411560"/>
                </a:lnTo>
                <a:lnTo>
                  <a:pt x="728864" y="419827"/>
                </a:lnTo>
                <a:lnTo>
                  <a:pt x="674296" y="428497"/>
                </a:lnTo>
                <a:lnTo>
                  <a:pt x="621424" y="437560"/>
                </a:lnTo>
                <a:lnTo>
                  <a:pt x="570304" y="447006"/>
                </a:lnTo>
                <a:lnTo>
                  <a:pt x="520992" y="456822"/>
                </a:lnTo>
                <a:lnTo>
                  <a:pt x="473542" y="466998"/>
                </a:lnTo>
                <a:lnTo>
                  <a:pt x="428012" y="477523"/>
                </a:lnTo>
                <a:lnTo>
                  <a:pt x="384456" y="488385"/>
                </a:lnTo>
                <a:lnTo>
                  <a:pt x="342930" y="499574"/>
                </a:lnTo>
                <a:lnTo>
                  <a:pt x="303489" y="511079"/>
                </a:lnTo>
                <a:lnTo>
                  <a:pt x="266190" y="522888"/>
                </a:lnTo>
                <a:lnTo>
                  <a:pt x="198239" y="547375"/>
                </a:lnTo>
                <a:lnTo>
                  <a:pt x="139520" y="572946"/>
                </a:lnTo>
                <a:lnTo>
                  <a:pt x="90480" y="599515"/>
                </a:lnTo>
                <a:lnTo>
                  <a:pt x="51562" y="626990"/>
                </a:lnTo>
                <a:lnTo>
                  <a:pt x="23213" y="655285"/>
                </a:lnTo>
                <a:lnTo>
                  <a:pt x="1478" y="699069"/>
                </a:lnTo>
                <a:lnTo>
                  <a:pt x="0" y="713978"/>
                </a:lnTo>
                <a:lnTo>
                  <a:pt x="1478" y="728886"/>
                </a:lnTo>
                <a:lnTo>
                  <a:pt x="23213" y="772670"/>
                </a:lnTo>
                <a:lnTo>
                  <a:pt x="51562" y="800965"/>
                </a:lnTo>
                <a:lnTo>
                  <a:pt x="90480" y="828441"/>
                </a:lnTo>
                <a:lnTo>
                  <a:pt x="139520" y="855009"/>
                </a:lnTo>
                <a:lnTo>
                  <a:pt x="198239" y="880581"/>
                </a:lnTo>
                <a:lnTo>
                  <a:pt x="266190" y="905068"/>
                </a:lnTo>
                <a:lnTo>
                  <a:pt x="303489" y="916877"/>
                </a:lnTo>
                <a:lnTo>
                  <a:pt x="342930" y="928381"/>
                </a:lnTo>
                <a:lnTo>
                  <a:pt x="384456" y="939570"/>
                </a:lnTo>
                <a:lnTo>
                  <a:pt x="428012" y="950433"/>
                </a:lnTo>
                <a:lnTo>
                  <a:pt x="473542" y="960958"/>
                </a:lnTo>
                <a:lnTo>
                  <a:pt x="520992" y="971134"/>
                </a:lnTo>
                <a:lnTo>
                  <a:pt x="570304" y="980950"/>
                </a:lnTo>
                <a:lnTo>
                  <a:pt x="621424" y="990395"/>
                </a:lnTo>
                <a:lnTo>
                  <a:pt x="674296" y="999459"/>
                </a:lnTo>
                <a:lnTo>
                  <a:pt x="728864" y="1008129"/>
                </a:lnTo>
                <a:lnTo>
                  <a:pt x="785073" y="1016395"/>
                </a:lnTo>
                <a:lnTo>
                  <a:pt x="842867" y="1024246"/>
                </a:lnTo>
                <a:lnTo>
                  <a:pt x="902190" y="1031671"/>
                </a:lnTo>
                <a:lnTo>
                  <a:pt x="962987" y="1038658"/>
                </a:lnTo>
                <a:lnTo>
                  <a:pt x="1025201" y="1045197"/>
                </a:lnTo>
                <a:lnTo>
                  <a:pt x="1088779" y="1051277"/>
                </a:lnTo>
                <a:lnTo>
                  <a:pt x="1153663" y="1056886"/>
                </a:lnTo>
                <a:lnTo>
                  <a:pt x="1219798" y="1062013"/>
                </a:lnTo>
                <a:lnTo>
                  <a:pt x="1287129" y="1066648"/>
                </a:lnTo>
                <a:lnTo>
                  <a:pt x="1355599" y="1070779"/>
                </a:lnTo>
                <a:lnTo>
                  <a:pt x="1425154" y="1074395"/>
                </a:lnTo>
                <a:lnTo>
                  <a:pt x="1495738" y="1077485"/>
                </a:lnTo>
                <a:lnTo>
                  <a:pt x="1567294" y="1080038"/>
                </a:lnTo>
                <a:lnTo>
                  <a:pt x="1639768" y="1082043"/>
                </a:lnTo>
                <a:lnTo>
                  <a:pt x="1713103" y="1083489"/>
                </a:lnTo>
                <a:lnTo>
                  <a:pt x="1787245" y="1084365"/>
                </a:lnTo>
                <a:lnTo>
                  <a:pt x="1862137" y="1084659"/>
                </a:lnTo>
                <a:lnTo>
                  <a:pt x="1937029" y="1084365"/>
                </a:lnTo>
                <a:lnTo>
                  <a:pt x="2011171" y="1083489"/>
                </a:lnTo>
                <a:lnTo>
                  <a:pt x="2084506" y="1082043"/>
                </a:lnTo>
                <a:lnTo>
                  <a:pt x="2156980" y="1080038"/>
                </a:lnTo>
                <a:lnTo>
                  <a:pt x="2228536" y="1077485"/>
                </a:lnTo>
                <a:lnTo>
                  <a:pt x="2299120" y="1074395"/>
                </a:lnTo>
                <a:lnTo>
                  <a:pt x="2368675" y="1070779"/>
                </a:lnTo>
                <a:lnTo>
                  <a:pt x="2437145" y="1066648"/>
                </a:lnTo>
                <a:lnTo>
                  <a:pt x="2504476" y="1062013"/>
                </a:lnTo>
                <a:lnTo>
                  <a:pt x="2570611" y="1056886"/>
                </a:lnTo>
                <a:lnTo>
                  <a:pt x="2635495" y="1051277"/>
                </a:lnTo>
                <a:lnTo>
                  <a:pt x="2699073" y="1045197"/>
                </a:lnTo>
                <a:lnTo>
                  <a:pt x="2761287" y="1038658"/>
                </a:lnTo>
                <a:lnTo>
                  <a:pt x="2822084" y="1031671"/>
                </a:lnTo>
                <a:lnTo>
                  <a:pt x="2881407" y="1024246"/>
                </a:lnTo>
                <a:lnTo>
                  <a:pt x="2939201" y="1016395"/>
                </a:lnTo>
                <a:lnTo>
                  <a:pt x="2995410" y="1008129"/>
                </a:lnTo>
                <a:lnTo>
                  <a:pt x="3049978" y="999458"/>
                </a:lnTo>
                <a:lnTo>
                  <a:pt x="3102850" y="990395"/>
                </a:lnTo>
                <a:lnTo>
                  <a:pt x="3153970" y="980950"/>
                </a:lnTo>
                <a:lnTo>
                  <a:pt x="3203282" y="971134"/>
                </a:lnTo>
                <a:lnTo>
                  <a:pt x="3250732" y="960958"/>
                </a:lnTo>
                <a:lnTo>
                  <a:pt x="3296262" y="950433"/>
                </a:lnTo>
                <a:lnTo>
                  <a:pt x="3339818" y="939570"/>
                </a:lnTo>
                <a:lnTo>
                  <a:pt x="3381344" y="928381"/>
                </a:lnTo>
                <a:lnTo>
                  <a:pt x="3420785" y="916877"/>
                </a:lnTo>
                <a:lnTo>
                  <a:pt x="3458084" y="905068"/>
                </a:lnTo>
                <a:lnTo>
                  <a:pt x="3526035" y="880581"/>
                </a:lnTo>
                <a:lnTo>
                  <a:pt x="3584754" y="855009"/>
                </a:lnTo>
                <a:lnTo>
                  <a:pt x="3633794" y="828441"/>
                </a:lnTo>
                <a:lnTo>
                  <a:pt x="3672712" y="800965"/>
                </a:lnTo>
                <a:lnTo>
                  <a:pt x="3701061" y="772670"/>
                </a:lnTo>
                <a:lnTo>
                  <a:pt x="3722796" y="728886"/>
                </a:lnTo>
                <a:lnTo>
                  <a:pt x="3724275" y="713978"/>
                </a:lnTo>
                <a:lnTo>
                  <a:pt x="3722341" y="696985"/>
                </a:lnTo>
                <a:lnTo>
                  <a:pt x="3694015" y="647288"/>
                </a:lnTo>
                <a:lnTo>
                  <a:pt x="3657200" y="615383"/>
                </a:lnTo>
                <a:lnTo>
                  <a:pt x="3606826" y="584608"/>
                </a:lnTo>
                <a:lnTo>
                  <a:pt x="3543567" y="555091"/>
                </a:lnTo>
                <a:lnTo>
                  <a:pt x="3507315" y="540844"/>
                </a:lnTo>
                <a:lnTo>
                  <a:pt x="3468095" y="526960"/>
                </a:lnTo>
                <a:lnTo>
                  <a:pt x="3425990" y="513454"/>
                </a:lnTo>
                <a:lnTo>
                  <a:pt x="3381084" y="500342"/>
                </a:lnTo>
                <a:lnTo>
                  <a:pt x="3333462" y="487640"/>
                </a:lnTo>
                <a:lnTo>
                  <a:pt x="3283208" y="475364"/>
                </a:lnTo>
                <a:lnTo>
                  <a:pt x="3230405" y="463531"/>
                </a:lnTo>
                <a:lnTo>
                  <a:pt x="3175139" y="452156"/>
                </a:lnTo>
                <a:lnTo>
                  <a:pt x="3117492" y="441254"/>
                </a:lnTo>
                <a:lnTo>
                  <a:pt x="3057551" y="430843"/>
                </a:lnTo>
                <a:lnTo>
                  <a:pt x="2995397" y="420938"/>
                </a:lnTo>
                <a:lnTo>
                  <a:pt x="2931116" y="411555"/>
                </a:lnTo>
                <a:lnTo>
                  <a:pt x="2864793" y="402709"/>
                </a:lnTo>
                <a:lnTo>
                  <a:pt x="2796510" y="394418"/>
                </a:lnTo>
                <a:lnTo>
                  <a:pt x="2726352" y="386696"/>
                </a:lnTo>
                <a:lnTo>
                  <a:pt x="2654404" y="379560"/>
                </a:lnTo>
                <a:lnTo>
                  <a:pt x="2580749" y="373026"/>
                </a:lnTo>
                <a:lnTo>
                  <a:pt x="2505472" y="367109"/>
                </a:lnTo>
                <a:lnTo>
                  <a:pt x="2524346" y="350043"/>
                </a:lnTo>
                <a:lnTo>
                  <a:pt x="2203847" y="350043"/>
                </a:lnTo>
                <a:lnTo>
                  <a:pt x="2010810" y="344656"/>
                </a:lnTo>
                <a:lnTo>
                  <a:pt x="1862137" y="343297"/>
                </a:lnTo>
                <a:close/>
              </a:path>
              <a:path w="3724275" h="1085214">
                <a:moveTo>
                  <a:pt x="2911475" y="0"/>
                </a:moveTo>
                <a:lnTo>
                  <a:pt x="2203847" y="350043"/>
                </a:lnTo>
                <a:lnTo>
                  <a:pt x="2524346" y="350043"/>
                </a:lnTo>
                <a:lnTo>
                  <a:pt x="2911475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53450" y="3757785"/>
            <a:ext cx="3724275" cy="1085215"/>
          </a:xfrm>
          <a:custGeom>
            <a:avLst/>
            <a:gdLst/>
            <a:ahLst/>
            <a:cxnLst/>
            <a:rect l="l" t="t" r="r" b="b"/>
            <a:pathLst>
              <a:path w="3724275" h="1085214">
                <a:moveTo>
                  <a:pt x="2911475" y="0"/>
                </a:moveTo>
                <a:lnTo>
                  <a:pt x="2203846" y="350043"/>
                </a:lnTo>
                <a:lnTo>
                  <a:pt x="2156073" y="348373"/>
                </a:lnTo>
                <a:lnTo>
                  <a:pt x="2107992" y="346905"/>
                </a:lnTo>
                <a:lnTo>
                  <a:pt x="2059578" y="345659"/>
                </a:lnTo>
                <a:lnTo>
                  <a:pt x="2010809" y="344655"/>
                </a:lnTo>
                <a:lnTo>
                  <a:pt x="1961662" y="343914"/>
                </a:lnTo>
                <a:lnTo>
                  <a:pt x="1912112" y="343454"/>
                </a:lnTo>
                <a:lnTo>
                  <a:pt x="1862137" y="343296"/>
                </a:lnTo>
                <a:lnTo>
                  <a:pt x="1787245" y="343591"/>
                </a:lnTo>
                <a:lnTo>
                  <a:pt x="1713103" y="344466"/>
                </a:lnTo>
                <a:lnTo>
                  <a:pt x="1639768" y="345912"/>
                </a:lnTo>
                <a:lnTo>
                  <a:pt x="1567294" y="347917"/>
                </a:lnTo>
                <a:lnTo>
                  <a:pt x="1495738" y="350470"/>
                </a:lnTo>
                <a:lnTo>
                  <a:pt x="1425154" y="353560"/>
                </a:lnTo>
                <a:lnTo>
                  <a:pt x="1355599" y="357176"/>
                </a:lnTo>
                <a:lnTo>
                  <a:pt x="1287129" y="361307"/>
                </a:lnTo>
                <a:lnTo>
                  <a:pt x="1219798" y="365942"/>
                </a:lnTo>
                <a:lnTo>
                  <a:pt x="1153663" y="371069"/>
                </a:lnTo>
                <a:lnTo>
                  <a:pt x="1088779" y="376678"/>
                </a:lnTo>
                <a:lnTo>
                  <a:pt x="1025201" y="382758"/>
                </a:lnTo>
                <a:lnTo>
                  <a:pt x="962987" y="389297"/>
                </a:lnTo>
                <a:lnTo>
                  <a:pt x="902190" y="396284"/>
                </a:lnTo>
                <a:lnTo>
                  <a:pt x="842867" y="403709"/>
                </a:lnTo>
                <a:lnTo>
                  <a:pt x="785073" y="411560"/>
                </a:lnTo>
                <a:lnTo>
                  <a:pt x="728864" y="419827"/>
                </a:lnTo>
                <a:lnTo>
                  <a:pt x="674296" y="428497"/>
                </a:lnTo>
                <a:lnTo>
                  <a:pt x="621424" y="437560"/>
                </a:lnTo>
                <a:lnTo>
                  <a:pt x="570304" y="447006"/>
                </a:lnTo>
                <a:lnTo>
                  <a:pt x="520992" y="456822"/>
                </a:lnTo>
                <a:lnTo>
                  <a:pt x="473543" y="466998"/>
                </a:lnTo>
                <a:lnTo>
                  <a:pt x="428012" y="477523"/>
                </a:lnTo>
                <a:lnTo>
                  <a:pt x="384456" y="488385"/>
                </a:lnTo>
                <a:lnTo>
                  <a:pt x="342930" y="499574"/>
                </a:lnTo>
                <a:lnTo>
                  <a:pt x="303489" y="511079"/>
                </a:lnTo>
                <a:lnTo>
                  <a:pt x="266190" y="522888"/>
                </a:lnTo>
                <a:lnTo>
                  <a:pt x="198239" y="547374"/>
                </a:lnTo>
                <a:lnTo>
                  <a:pt x="139520" y="572946"/>
                </a:lnTo>
                <a:lnTo>
                  <a:pt x="90480" y="599514"/>
                </a:lnTo>
                <a:lnTo>
                  <a:pt x="51562" y="626990"/>
                </a:lnTo>
                <a:lnTo>
                  <a:pt x="23213" y="655285"/>
                </a:lnTo>
                <a:lnTo>
                  <a:pt x="1478" y="699069"/>
                </a:lnTo>
                <a:lnTo>
                  <a:pt x="0" y="713978"/>
                </a:lnTo>
                <a:lnTo>
                  <a:pt x="1478" y="728886"/>
                </a:lnTo>
                <a:lnTo>
                  <a:pt x="23213" y="772670"/>
                </a:lnTo>
                <a:lnTo>
                  <a:pt x="51562" y="800965"/>
                </a:lnTo>
                <a:lnTo>
                  <a:pt x="90480" y="828441"/>
                </a:lnTo>
                <a:lnTo>
                  <a:pt x="139520" y="855009"/>
                </a:lnTo>
                <a:lnTo>
                  <a:pt x="198239" y="880581"/>
                </a:lnTo>
                <a:lnTo>
                  <a:pt x="266190" y="905068"/>
                </a:lnTo>
                <a:lnTo>
                  <a:pt x="303489" y="916877"/>
                </a:lnTo>
                <a:lnTo>
                  <a:pt x="342930" y="928381"/>
                </a:lnTo>
                <a:lnTo>
                  <a:pt x="384456" y="939570"/>
                </a:lnTo>
                <a:lnTo>
                  <a:pt x="428012" y="950433"/>
                </a:lnTo>
                <a:lnTo>
                  <a:pt x="473543" y="960957"/>
                </a:lnTo>
                <a:lnTo>
                  <a:pt x="520992" y="971133"/>
                </a:lnTo>
                <a:lnTo>
                  <a:pt x="570304" y="980950"/>
                </a:lnTo>
                <a:lnTo>
                  <a:pt x="621424" y="990395"/>
                </a:lnTo>
                <a:lnTo>
                  <a:pt x="674296" y="999458"/>
                </a:lnTo>
                <a:lnTo>
                  <a:pt x="728864" y="1008129"/>
                </a:lnTo>
                <a:lnTo>
                  <a:pt x="785073" y="1016395"/>
                </a:lnTo>
                <a:lnTo>
                  <a:pt x="842867" y="1024246"/>
                </a:lnTo>
                <a:lnTo>
                  <a:pt x="902190" y="1031671"/>
                </a:lnTo>
                <a:lnTo>
                  <a:pt x="962987" y="1038658"/>
                </a:lnTo>
                <a:lnTo>
                  <a:pt x="1025201" y="1045197"/>
                </a:lnTo>
                <a:lnTo>
                  <a:pt x="1088779" y="1051277"/>
                </a:lnTo>
                <a:lnTo>
                  <a:pt x="1153663" y="1056886"/>
                </a:lnTo>
                <a:lnTo>
                  <a:pt x="1219798" y="1062013"/>
                </a:lnTo>
                <a:lnTo>
                  <a:pt x="1287129" y="1066648"/>
                </a:lnTo>
                <a:lnTo>
                  <a:pt x="1355599" y="1070779"/>
                </a:lnTo>
                <a:lnTo>
                  <a:pt x="1425154" y="1074395"/>
                </a:lnTo>
                <a:lnTo>
                  <a:pt x="1495738" y="1077485"/>
                </a:lnTo>
                <a:lnTo>
                  <a:pt x="1567294" y="1080038"/>
                </a:lnTo>
                <a:lnTo>
                  <a:pt x="1639768" y="1082043"/>
                </a:lnTo>
                <a:lnTo>
                  <a:pt x="1713103" y="1083489"/>
                </a:lnTo>
                <a:lnTo>
                  <a:pt x="1787245" y="1084365"/>
                </a:lnTo>
                <a:lnTo>
                  <a:pt x="1862137" y="1084659"/>
                </a:lnTo>
                <a:lnTo>
                  <a:pt x="1937029" y="1084365"/>
                </a:lnTo>
                <a:lnTo>
                  <a:pt x="2011171" y="1083489"/>
                </a:lnTo>
                <a:lnTo>
                  <a:pt x="2084506" y="1082043"/>
                </a:lnTo>
                <a:lnTo>
                  <a:pt x="2156980" y="1080038"/>
                </a:lnTo>
                <a:lnTo>
                  <a:pt x="2228536" y="1077485"/>
                </a:lnTo>
                <a:lnTo>
                  <a:pt x="2299120" y="1074395"/>
                </a:lnTo>
                <a:lnTo>
                  <a:pt x="2368675" y="1070779"/>
                </a:lnTo>
                <a:lnTo>
                  <a:pt x="2437145" y="1066648"/>
                </a:lnTo>
                <a:lnTo>
                  <a:pt x="2504476" y="1062013"/>
                </a:lnTo>
                <a:lnTo>
                  <a:pt x="2570611" y="1056886"/>
                </a:lnTo>
                <a:lnTo>
                  <a:pt x="2635495" y="1051277"/>
                </a:lnTo>
                <a:lnTo>
                  <a:pt x="2699073" y="1045197"/>
                </a:lnTo>
                <a:lnTo>
                  <a:pt x="2761287" y="1038658"/>
                </a:lnTo>
                <a:lnTo>
                  <a:pt x="2822084" y="1031671"/>
                </a:lnTo>
                <a:lnTo>
                  <a:pt x="2881407" y="1024246"/>
                </a:lnTo>
                <a:lnTo>
                  <a:pt x="2939201" y="1016395"/>
                </a:lnTo>
                <a:lnTo>
                  <a:pt x="2995410" y="1008129"/>
                </a:lnTo>
                <a:lnTo>
                  <a:pt x="3049978" y="999458"/>
                </a:lnTo>
                <a:lnTo>
                  <a:pt x="3102850" y="990395"/>
                </a:lnTo>
                <a:lnTo>
                  <a:pt x="3153970" y="980950"/>
                </a:lnTo>
                <a:lnTo>
                  <a:pt x="3203282" y="971133"/>
                </a:lnTo>
                <a:lnTo>
                  <a:pt x="3250732" y="960957"/>
                </a:lnTo>
                <a:lnTo>
                  <a:pt x="3296262" y="950433"/>
                </a:lnTo>
                <a:lnTo>
                  <a:pt x="3339818" y="939570"/>
                </a:lnTo>
                <a:lnTo>
                  <a:pt x="3381344" y="928381"/>
                </a:lnTo>
                <a:lnTo>
                  <a:pt x="3420785" y="916877"/>
                </a:lnTo>
                <a:lnTo>
                  <a:pt x="3458084" y="905068"/>
                </a:lnTo>
                <a:lnTo>
                  <a:pt x="3526035" y="880581"/>
                </a:lnTo>
                <a:lnTo>
                  <a:pt x="3584754" y="855009"/>
                </a:lnTo>
                <a:lnTo>
                  <a:pt x="3633794" y="828441"/>
                </a:lnTo>
                <a:lnTo>
                  <a:pt x="3672712" y="800965"/>
                </a:lnTo>
                <a:lnTo>
                  <a:pt x="3701061" y="772670"/>
                </a:lnTo>
                <a:lnTo>
                  <a:pt x="3722796" y="728886"/>
                </a:lnTo>
                <a:lnTo>
                  <a:pt x="3724275" y="713978"/>
                </a:lnTo>
                <a:lnTo>
                  <a:pt x="3722341" y="696985"/>
                </a:lnTo>
                <a:lnTo>
                  <a:pt x="3694015" y="647288"/>
                </a:lnTo>
                <a:lnTo>
                  <a:pt x="3657200" y="615383"/>
                </a:lnTo>
                <a:lnTo>
                  <a:pt x="3606826" y="584608"/>
                </a:lnTo>
                <a:lnTo>
                  <a:pt x="3543567" y="555091"/>
                </a:lnTo>
                <a:lnTo>
                  <a:pt x="3507315" y="540844"/>
                </a:lnTo>
                <a:lnTo>
                  <a:pt x="3468095" y="526960"/>
                </a:lnTo>
                <a:lnTo>
                  <a:pt x="3425990" y="513454"/>
                </a:lnTo>
                <a:lnTo>
                  <a:pt x="3381084" y="500342"/>
                </a:lnTo>
                <a:lnTo>
                  <a:pt x="3333462" y="487640"/>
                </a:lnTo>
                <a:lnTo>
                  <a:pt x="3283207" y="475364"/>
                </a:lnTo>
                <a:lnTo>
                  <a:pt x="3230405" y="463531"/>
                </a:lnTo>
                <a:lnTo>
                  <a:pt x="3175138" y="452156"/>
                </a:lnTo>
                <a:lnTo>
                  <a:pt x="3117492" y="441254"/>
                </a:lnTo>
                <a:lnTo>
                  <a:pt x="3057550" y="430843"/>
                </a:lnTo>
                <a:lnTo>
                  <a:pt x="2995397" y="420938"/>
                </a:lnTo>
                <a:lnTo>
                  <a:pt x="2931116" y="411554"/>
                </a:lnTo>
                <a:lnTo>
                  <a:pt x="2864792" y="402709"/>
                </a:lnTo>
                <a:lnTo>
                  <a:pt x="2796509" y="394417"/>
                </a:lnTo>
                <a:lnTo>
                  <a:pt x="2726351" y="386696"/>
                </a:lnTo>
                <a:lnTo>
                  <a:pt x="2654403" y="379560"/>
                </a:lnTo>
                <a:lnTo>
                  <a:pt x="2580748" y="373025"/>
                </a:lnTo>
                <a:lnTo>
                  <a:pt x="2505471" y="367109"/>
                </a:lnTo>
                <a:lnTo>
                  <a:pt x="2911475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86080" rIns="0" bIns="0" rtlCol="0">
            <a:spAutoFit/>
          </a:bodyPr>
          <a:lstStyle/>
          <a:p>
            <a:pPr marL="19050" marR="5080">
              <a:lnSpc>
                <a:spcPts val="2700"/>
              </a:lnSpc>
              <a:spcBef>
                <a:spcPts val="340"/>
              </a:spcBef>
              <a:tabLst>
                <a:tab pos="814069" algn="l"/>
                <a:tab pos="1788160" algn="l"/>
                <a:tab pos="2633345" algn="l"/>
                <a:tab pos="3599179" algn="l"/>
                <a:tab pos="3921760" algn="l"/>
                <a:tab pos="5495290" algn="l"/>
                <a:tab pos="7026275" algn="l"/>
                <a:tab pos="7348855" algn="l"/>
              </a:tabLst>
            </a:pPr>
            <a:r>
              <a:rPr spc="-35" dirty="0"/>
              <a:t>К</a:t>
            </a:r>
            <a:r>
              <a:rPr spc="-65" dirty="0"/>
              <a:t>а</a:t>
            </a:r>
            <a:r>
              <a:rPr spc="-35" dirty="0"/>
              <a:t>т</a:t>
            </a:r>
            <a:r>
              <a:rPr dirty="0"/>
              <a:t>о	</a:t>
            </a:r>
            <a:r>
              <a:rPr spc="-20" dirty="0"/>
              <a:t>м</a:t>
            </a:r>
            <a:r>
              <a:rPr spc="15" dirty="0"/>
              <a:t>а</a:t>
            </a:r>
            <a:r>
              <a:rPr spc="-5" dirty="0"/>
              <a:t>л</a:t>
            </a:r>
            <a:r>
              <a:rPr dirty="0"/>
              <a:t>ък	И</a:t>
            </a:r>
            <a:r>
              <a:rPr spc="-35" dirty="0"/>
              <a:t>в</a:t>
            </a:r>
            <a:r>
              <a:rPr spc="-5" dirty="0"/>
              <a:t>а</a:t>
            </a:r>
            <a:r>
              <a:rPr dirty="0"/>
              <a:t>н	</a:t>
            </a:r>
            <a:r>
              <a:rPr spc="-5" dirty="0"/>
              <a:t>м</a:t>
            </a:r>
            <a:r>
              <a:rPr dirty="0"/>
              <a:t>но</a:t>
            </a:r>
            <a:r>
              <a:rPr spc="-60" dirty="0"/>
              <a:t>г</a:t>
            </a:r>
            <a:r>
              <a:rPr dirty="0"/>
              <a:t>о	е	</a:t>
            </a:r>
            <a:r>
              <a:rPr spc="-5" dirty="0"/>
              <a:t>с</a:t>
            </a:r>
            <a:r>
              <a:rPr dirty="0"/>
              <a:t>по</a:t>
            </a:r>
            <a:r>
              <a:rPr spc="-35" dirty="0"/>
              <a:t>рт</a:t>
            </a:r>
            <a:r>
              <a:rPr dirty="0"/>
              <a:t>у</a:t>
            </a:r>
            <a:r>
              <a:rPr spc="-35" dirty="0"/>
              <a:t>в</a:t>
            </a:r>
            <a:r>
              <a:rPr spc="15" dirty="0"/>
              <a:t>а</a:t>
            </a:r>
            <a:r>
              <a:rPr spc="-5" dirty="0"/>
              <a:t>л</a:t>
            </a:r>
            <a:r>
              <a:rPr dirty="0"/>
              <a:t>.	</a:t>
            </a:r>
            <a:r>
              <a:rPr b="1" spc="-9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нир</a:t>
            </a:r>
            <a:r>
              <a:rPr b="1" spc="1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л	е	</a:t>
            </a:r>
            <a:r>
              <a:rPr spc="-60" dirty="0"/>
              <a:t>ф</a:t>
            </a:r>
            <a:r>
              <a:rPr dirty="0"/>
              <a:t>ут</a:t>
            </a:r>
            <a:r>
              <a:rPr spc="-5" dirty="0"/>
              <a:t>б</a:t>
            </a:r>
            <a:r>
              <a:rPr spc="-35" dirty="0"/>
              <a:t>о</a:t>
            </a:r>
            <a:r>
              <a:rPr spc="-5" dirty="0"/>
              <a:t>л</a:t>
            </a:r>
            <a:r>
              <a:rPr dirty="0"/>
              <a:t>,  </a:t>
            </a:r>
            <a:r>
              <a:rPr spc="-10" dirty="0"/>
              <a:t>плуване </a:t>
            </a:r>
            <a:r>
              <a:rPr dirty="0"/>
              <a:t>и </a:t>
            </a:r>
            <a:r>
              <a:rPr spc="-20" dirty="0"/>
              <a:t>карате </a:t>
            </a:r>
            <a:r>
              <a:rPr dirty="0"/>
              <a:t>и </a:t>
            </a:r>
            <a:r>
              <a:rPr spc="0" dirty="0"/>
              <a:t>сега </a:t>
            </a:r>
            <a:r>
              <a:rPr u="heavy" dirty="0">
                <a:solidFill>
                  <a:srgbClr val="38761D"/>
                </a:solidFill>
              </a:rPr>
              <a:t>е</a:t>
            </a:r>
            <a:r>
              <a:rPr u="heavy" spc="0" dirty="0">
                <a:solidFill>
                  <a:srgbClr val="38761D"/>
                </a:solidFill>
              </a:rPr>
              <a:t> </a:t>
            </a:r>
            <a:r>
              <a:rPr u="heavy" spc="-10" dirty="0">
                <a:solidFill>
                  <a:srgbClr val="38761D"/>
                </a:solidFill>
              </a:rPr>
              <a:t>здравеняк</a:t>
            </a:r>
            <a:r>
              <a:rPr spc="-10" dirty="0"/>
              <a:t>.</a:t>
            </a:r>
          </a:p>
          <a:p>
            <a:pPr marL="5302250">
              <a:lnSpc>
                <a:spcPct val="100000"/>
              </a:lnSpc>
              <a:spcBef>
                <a:spcPts val="1360"/>
              </a:spcBef>
            </a:pPr>
            <a:r>
              <a:rPr sz="1600" spc="-5" dirty="0">
                <a:solidFill>
                  <a:srgbClr val="38761D"/>
                </a:solidFill>
              </a:rPr>
              <a:t>съставно именно</a:t>
            </a:r>
            <a:r>
              <a:rPr sz="1600" dirty="0">
                <a:solidFill>
                  <a:srgbClr val="38761D"/>
                </a:solidFill>
              </a:rPr>
              <a:t> </a:t>
            </a:r>
            <a:r>
              <a:rPr sz="1600" spc="-15" dirty="0">
                <a:solidFill>
                  <a:srgbClr val="38761D"/>
                </a:solidFill>
              </a:rPr>
              <a:t>сказуемо</a:t>
            </a:r>
            <a:endParaRPr sz="1600"/>
          </a:p>
          <a:p>
            <a:pPr marL="6350">
              <a:lnSpc>
                <a:spcPct val="100000"/>
              </a:lnSpc>
              <a:spcBef>
                <a:spcPts val="50"/>
              </a:spcBef>
            </a:pPr>
            <a:endParaRPr sz="1800"/>
          </a:p>
          <a:p>
            <a:pPr marL="19050" marR="5080">
              <a:lnSpc>
                <a:spcPts val="2700"/>
              </a:lnSpc>
              <a:tabLst>
                <a:tab pos="810260" algn="l"/>
                <a:tab pos="1753235" algn="l"/>
                <a:tab pos="2482850" algn="l"/>
                <a:tab pos="2801620" algn="l"/>
                <a:tab pos="3946525" algn="l"/>
                <a:tab pos="4728845" algn="l"/>
                <a:tab pos="5849620" algn="l"/>
                <a:tab pos="6167755" algn="l"/>
                <a:tab pos="6649720" algn="l"/>
                <a:tab pos="7874000" algn="l"/>
                <a:tab pos="8220709" algn="l"/>
              </a:tabLst>
            </a:pPr>
            <a:r>
              <a:rPr spc="-35" dirty="0"/>
              <a:t>К</a:t>
            </a:r>
            <a:r>
              <a:rPr spc="-65" dirty="0"/>
              <a:t>а</a:t>
            </a:r>
            <a:r>
              <a:rPr spc="-35" dirty="0"/>
              <a:t>т</a:t>
            </a:r>
            <a:r>
              <a:rPr dirty="0"/>
              <a:t>о	</a:t>
            </a:r>
            <a:r>
              <a:rPr spc="-20" dirty="0"/>
              <a:t>м</a:t>
            </a:r>
            <a:r>
              <a:rPr spc="15" dirty="0"/>
              <a:t>а</a:t>
            </a:r>
            <a:r>
              <a:rPr spc="-5" dirty="0"/>
              <a:t>л</a:t>
            </a:r>
            <a:r>
              <a:rPr spc="-40" dirty="0"/>
              <a:t>к</a:t>
            </a:r>
            <a:r>
              <a:rPr dirty="0"/>
              <a:t>а	М</a:t>
            </a:r>
            <a:r>
              <a:rPr spc="-5" dirty="0"/>
              <a:t>а</a:t>
            </a:r>
            <a:r>
              <a:rPr dirty="0"/>
              <a:t>я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е	игр</a:t>
            </a:r>
            <a:r>
              <a:rPr b="1" spc="1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а	</a:t>
            </a:r>
            <a:r>
              <a:rPr spc="-5" dirty="0"/>
              <a:t>ша</a:t>
            </a:r>
            <a:r>
              <a:rPr dirty="0"/>
              <a:t>х,	</a:t>
            </a:r>
            <a:r>
              <a:rPr b="1" spc="-9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r>
              <a:rPr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ди</a:t>
            </a:r>
            <a:r>
              <a:rPr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а	е	</a:t>
            </a:r>
            <a:r>
              <a:rPr dirty="0"/>
              <a:t>на	п</a:t>
            </a:r>
            <a:r>
              <a:rPr spc="-5" dirty="0"/>
              <a:t>лу</a:t>
            </a:r>
            <a:r>
              <a:rPr spc="-35" dirty="0"/>
              <a:t>в</a:t>
            </a:r>
            <a:r>
              <a:rPr spc="-5" dirty="0"/>
              <a:t>а</a:t>
            </a:r>
            <a:r>
              <a:rPr dirty="0"/>
              <a:t>не	и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е  тренирала </a:t>
            </a:r>
            <a:r>
              <a:rPr spc="-20" dirty="0"/>
              <a:t>карате. </a:t>
            </a:r>
            <a:r>
              <a:rPr spc="-65" dirty="0"/>
              <a:t>Успехът </a:t>
            </a:r>
            <a:r>
              <a:rPr dirty="0"/>
              <a:t>ѝ </a:t>
            </a:r>
            <a:r>
              <a:rPr spc="5" dirty="0"/>
              <a:t>днес </a:t>
            </a:r>
            <a:r>
              <a:rPr u="heavy" dirty="0">
                <a:solidFill>
                  <a:srgbClr val="38761D"/>
                </a:solidFill>
              </a:rPr>
              <a:t>е</a:t>
            </a:r>
            <a:r>
              <a:rPr dirty="0">
                <a:solidFill>
                  <a:srgbClr val="38761D"/>
                </a:solidFill>
              </a:rPr>
              <a:t> </a:t>
            </a:r>
            <a:r>
              <a:rPr spc="-10" dirty="0"/>
              <a:t>напълно</a:t>
            </a:r>
            <a:r>
              <a:rPr spc="80" dirty="0"/>
              <a:t> </a:t>
            </a:r>
            <a:r>
              <a:rPr u="heavy" spc="-15" dirty="0">
                <a:solidFill>
                  <a:srgbClr val="38761D"/>
                </a:solidFill>
              </a:rPr>
              <a:t>заслужен</a:t>
            </a:r>
            <a:r>
              <a:rPr spc="-15" dirty="0">
                <a:solidFill>
                  <a:srgbClr val="38761D"/>
                </a:solidFill>
              </a:rPr>
              <a:t>.</a:t>
            </a:r>
          </a:p>
          <a:p>
            <a:pPr marL="6350">
              <a:lnSpc>
                <a:spcPct val="100000"/>
              </a:lnSpc>
              <a:spcBef>
                <a:spcPts val="10"/>
              </a:spcBef>
            </a:pPr>
            <a:endParaRPr sz="3400"/>
          </a:p>
          <a:p>
            <a:pPr marL="3994150" marR="2094864">
              <a:lnSpc>
                <a:spcPts val="1800"/>
              </a:lnSpc>
            </a:pPr>
            <a:r>
              <a:rPr sz="1600" dirty="0">
                <a:solidFill>
                  <a:srgbClr val="38761D"/>
                </a:solidFill>
              </a:rPr>
              <a:t>просто </a:t>
            </a:r>
            <a:r>
              <a:rPr sz="1600" spc="-25" dirty="0">
                <a:solidFill>
                  <a:srgbClr val="38761D"/>
                </a:solidFill>
              </a:rPr>
              <a:t>глаголно </a:t>
            </a:r>
            <a:r>
              <a:rPr sz="1600" spc="-15" dirty="0">
                <a:solidFill>
                  <a:srgbClr val="38761D"/>
                </a:solidFill>
              </a:rPr>
              <a:t>сказуемо,  </a:t>
            </a:r>
            <a:r>
              <a:rPr sz="1600" spc="-30" dirty="0">
                <a:solidFill>
                  <a:srgbClr val="38761D"/>
                </a:solidFill>
              </a:rPr>
              <a:t>гл. </a:t>
            </a:r>
            <a:r>
              <a:rPr sz="1600" spc="-10" dirty="0">
                <a:solidFill>
                  <a:srgbClr val="38761D"/>
                </a:solidFill>
              </a:rPr>
              <a:t>форма </a:t>
            </a:r>
            <a:r>
              <a:rPr sz="1600" spc="-5" dirty="0">
                <a:solidFill>
                  <a:srgbClr val="38761D"/>
                </a:solidFill>
              </a:rPr>
              <a:t>за </a:t>
            </a:r>
            <a:r>
              <a:rPr sz="1600" dirty="0">
                <a:solidFill>
                  <a:srgbClr val="38761D"/>
                </a:solidFill>
              </a:rPr>
              <a:t>страд.</a:t>
            </a:r>
            <a:r>
              <a:rPr sz="1600" spc="-10" dirty="0">
                <a:solidFill>
                  <a:srgbClr val="38761D"/>
                </a:solidFill>
              </a:rPr>
              <a:t> </a:t>
            </a:r>
            <a:r>
              <a:rPr sz="1600" spc="-5" dirty="0">
                <a:solidFill>
                  <a:srgbClr val="38761D"/>
                </a:solidFill>
              </a:rPr>
              <a:t>залог</a:t>
            </a:r>
            <a:endParaRPr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457200"/>
            <a:ext cx="49866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Запишете </a:t>
            </a:r>
            <a:r>
              <a:rPr sz="3600" dirty="0"/>
              <a:t>в</a:t>
            </a:r>
            <a:r>
              <a:rPr sz="3600" spc="-70" dirty="0"/>
              <a:t> </a:t>
            </a:r>
            <a:r>
              <a:rPr sz="3600" dirty="0"/>
              <a:t>тетрадките!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93700" y="1257300"/>
            <a:ext cx="7654290" cy="3566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2.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Употреба.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0" b="1" dirty="0">
                <a:solidFill>
                  <a:srgbClr val="38761D"/>
                </a:solidFill>
                <a:latin typeface="Times New Roman"/>
                <a:cs typeface="Times New Roman"/>
              </a:rPr>
              <a:t>С минало </a:t>
            </a:r>
            <a:r>
              <a:rPr sz="25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неопределено</a:t>
            </a:r>
            <a:r>
              <a:rPr sz="25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25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време:</a:t>
            </a:r>
            <a:endParaRPr sz="25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а) </a:t>
            </a:r>
            <a:r>
              <a:rPr sz="22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представяме действие, </a:t>
            </a: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станало </a:t>
            </a:r>
            <a:r>
              <a:rPr sz="22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някога </a:t>
            </a: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в</a:t>
            </a:r>
            <a:r>
              <a:rPr sz="2200" b="1" spc="1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38761D"/>
                </a:solidFill>
                <a:latin typeface="Times New Roman"/>
                <a:cs typeface="Times New Roman"/>
              </a:rPr>
              <a:t>миналото;</a:t>
            </a:r>
            <a:endParaRPr sz="2200">
              <a:latin typeface="Times New Roman"/>
              <a:cs typeface="Times New Roman"/>
            </a:endParaRPr>
          </a:p>
          <a:p>
            <a:pPr marL="469900" marR="456565" indent="457200">
              <a:lnSpc>
                <a:spcPts val="2700"/>
              </a:lnSpc>
              <a:spcBef>
                <a:spcPts val="400"/>
              </a:spcBef>
            </a:pPr>
            <a:r>
              <a:rPr sz="2400" spc="-15" dirty="0">
                <a:solidFill>
                  <a:srgbClr val="FF2600"/>
                </a:solidFill>
                <a:latin typeface="Times New Roman"/>
                <a:cs typeface="Times New Roman"/>
              </a:rPr>
              <a:t>Вчера </a:t>
            </a:r>
            <a:r>
              <a:rPr sz="2400" spc="-5" dirty="0">
                <a:latin typeface="Times New Roman"/>
                <a:cs typeface="Times New Roman"/>
              </a:rPr>
              <a:t>крадецът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влязъл </a:t>
            </a:r>
            <a:r>
              <a:rPr sz="2400" dirty="0">
                <a:latin typeface="Times New Roman"/>
                <a:cs typeface="Times New Roman"/>
              </a:rPr>
              <a:t>в </a:t>
            </a:r>
            <a:r>
              <a:rPr sz="2400" spc="-10" dirty="0">
                <a:latin typeface="Times New Roman"/>
                <a:cs typeface="Times New Roman"/>
              </a:rPr>
              <a:t>къщата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откраднал  </a:t>
            </a:r>
            <a:r>
              <a:rPr sz="2400" spc="-5" dirty="0">
                <a:latin typeface="Times New Roman"/>
                <a:cs typeface="Times New Roman"/>
              </a:rPr>
              <a:t>телевизора.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б) но </a:t>
            </a:r>
            <a:r>
              <a:rPr sz="2200" b="1" spc="-20" dirty="0">
                <a:solidFill>
                  <a:srgbClr val="38761D"/>
                </a:solidFill>
                <a:latin typeface="Times New Roman"/>
                <a:cs typeface="Times New Roman"/>
              </a:rPr>
              <a:t>резултатът </a:t>
            </a: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е налице</a:t>
            </a:r>
            <a:r>
              <a:rPr sz="2200" b="1" spc="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38761D"/>
                </a:solidFill>
                <a:latin typeface="Times New Roman"/>
                <a:cs typeface="Times New Roman"/>
              </a:rPr>
              <a:t>сега</a:t>
            </a:r>
            <a:r>
              <a:rPr sz="1400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469900" marR="5080" indent="457200">
              <a:lnSpc>
                <a:spcPts val="2700"/>
              </a:lnSpc>
              <a:spcBef>
                <a:spcPts val="395"/>
              </a:spcBef>
            </a:pPr>
            <a:r>
              <a:rPr sz="2400" dirty="0">
                <a:latin typeface="Times New Roman"/>
                <a:cs typeface="Times New Roman"/>
              </a:rPr>
              <a:t>В </a:t>
            </a:r>
            <a:r>
              <a:rPr sz="2400" spc="-10" dirty="0">
                <a:latin typeface="Times New Roman"/>
                <a:cs typeface="Times New Roman"/>
              </a:rPr>
              <a:t>къщата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влязъл </a:t>
            </a:r>
            <a:r>
              <a:rPr sz="2400" spc="-5" dirty="0">
                <a:latin typeface="Times New Roman"/>
                <a:cs typeface="Times New Roman"/>
              </a:rPr>
              <a:t>крадец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-25" dirty="0">
                <a:latin typeface="Times New Roman"/>
                <a:cs typeface="Times New Roman"/>
              </a:rPr>
              <a:t>затова </a:t>
            </a: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сега </a:t>
            </a:r>
            <a:r>
              <a:rPr sz="2400" spc="-5" dirty="0">
                <a:latin typeface="Times New Roman"/>
                <a:cs typeface="Times New Roman"/>
              </a:rPr>
              <a:t>телевизорът  </a:t>
            </a:r>
            <a:r>
              <a:rPr sz="2400" spc="-10" dirty="0">
                <a:latin typeface="Times New Roman"/>
                <a:cs typeface="Times New Roman"/>
              </a:rPr>
              <a:t>липсва.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37500" y="50800"/>
            <a:ext cx="1181100" cy="134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700" y="330200"/>
            <a:ext cx="71869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Крадецът </a:t>
            </a: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400" b="0" spc="-15" dirty="0">
                <a:solidFill>
                  <a:srgbClr val="FF0000"/>
                </a:solidFill>
                <a:latin typeface="Times New Roman"/>
                <a:cs typeface="Times New Roman"/>
              </a:rPr>
              <a:t>влязъл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в </a:t>
            </a:r>
            <a:r>
              <a:rPr sz="24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къщата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и </a:t>
            </a:r>
            <a:r>
              <a:rPr sz="2400" b="0" spc="0" dirty="0">
                <a:latin typeface="Times New Roman"/>
                <a:cs typeface="Times New Roman"/>
              </a:rPr>
              <a:t>сега </a:t>
            </a: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телевизорът</a:t>
            </a:r>
            <a:r>
              <a:rPr sz="24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 липсва.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66349" y="1452199"/>
            <a:ext cx="7303770" cy="25400"/>
          </a:xfrm>
          <a:custGeom>
            <a:avLst/>
            <a:gdLst/>
            <a:ahLst/>
            <a:cxnLst/>
            <a:rect l="l" t="t" r="r" b="b"/>
            <a:pathLst>
              <a:path w="7303770" h="25400">
                <a:moveTo>
                  <a:pt x="-38099" y="12661"/>
                </a:moveTo>
                <a:lnTo>
                  <a:pt x="7341414" y="12661"/>
                </a:lnTo>
              </a:path>
            </a:pathLst>
          </a:custGeom>
          <a:ln w="101523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73217" y="1281112"/>
            <a:ext cx="393700" cy="393065"/>
          </a:xfrm>
          <a:custGeom>
            <a:avLst/>
            <a:gdLst/>
            <a:ahLst/>
            <a:cxnLst/>
            <a:rect l="l" t="t" r="r" b="b"/>
            <a:pathLst>
              <a:path w="393700" h="393064">
                <a:moveTo>
                  <a:pt x="1361" y="0"/>
                </a:moveTo>
                <a:lnTo>
                  <a:pt x="0" y="392850"/>
                </a:lnTo>
                <a:lnTo>
                  <a:pt x="393531" y="197787"/>
                </a:lnTo>
                <a:lnTo>
                  <a:pt x="1361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5699" y="859950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4">
                <a:moveTo>
                  <a:pt x="737022" y="116815"/>
                </a:moveTo>
                <a:lnTo>
                  <a:pt x="879449" y="251901"/>
                </a:lnTo>
                <a:lnTo>
                  <a:pt x="191868" y="266500"/>
                </a:lnTo>
                <a:lnTo>
                  <a:pt x="644198" y="373551"/>
                </a:lnTo>
                <a:lnTo>
                  <a:pt x="0" y="414959"/>
                </a:lnTo>
                <a:lnTo>
                  <a:pt x="545154" y="495296"/>
                </a:lnTo>
                <a:lnTo>
                  <a:pt x="210367" y="574409"/>
                </a:lnTo>
                <a:lnTo>
                  <a:pt x="786626" y="587782"/>
                </a:lnTo>
                <a:lnTo>
                  <a:pt x="804962" y="696057"/>
                </a:lnTo>
                <a:lnTo>
                  <a:pt x="1232245" y="584076"/>
                </a:lnTo>
                <a:lnTo>
                  <a:pt x="1554289" y="584076"/>
                </a:lnTo>
                <a:lnTo>
                  <a:pt x="1616144" y="559746"/>
                </a:lnTo>
                <a:lnTo>
                  <a:pt x="1948086" y="559746"/>
                </a:lnTo>
                <a:lnTo>
                  <a:pt x="1993987" y="513504"/>
                </a:lnTo>
                <a:lnTo>
                  <a:pt x="2422661" y="513504"/>
                </a:lnTo>
                <a:lnTo>
                  <a:pt x="2396713" y="462427"/>
                </a:lnTo>
                <a:lnTo>
                  <a:pt x="2932599" y="462427"/>
                </a:lnTo>
                <a:lnTo>
                  <a:pt x="2681569" y="396688"/>
                </a:lnTo>
                <a:lnTo>
                  <a:pt x="2990980" y="363819"/>
                </a:lnTo>
                <a:lnTo>
                  <a:pt x="2780613" y="302978"/>
                </a:lnTo>
                <a:lnTo>
                  <a:pt x="3536135" y="214134"/>
                </a:lnTo>
                <a:lnTo>
                  <a:pt x="2681569" y="210493"/>
                </a:lnTo>
                <a:lnTo>
                  <a:pt x="2693459" y="205659"/>
                </a:lnTo>
                <a:lnTo>
                  <a:pt x="1399719" y="205659"/>
                </a:lnTo>
                <a:lnTo>
                  <a:pt x="737022" y="116815"/>
                </a:lnTo>
                <a:close/>
              </a:path>
              <a:path w="3536315" h="696594">
                <a:moveTo>
                  <a:pt x="1554289" y="584076"/>
                </a:moveTo>
                <a:lnTo>
                  <a:pt x="1232245" y="584076"/>
                </a:lnTo>
                <a:lnTo>
                  <a:pt x="1424276" y="635217"/>
                </a:lnTo>
                <a:lnTo>
                  <a:pt x="1554289" y="584076"/>
                </a:lnTo>
                <a:close/>
              </a:path>
              <a:path w="3536315" h="696594">
                <a:moveTo>
                  <a:pt x="1948086" y="559746"/>
                </a:moveTo>
                <a:lnTo>
                  <a:pt x="1616144" y="559746"/>
                </a:lnTo>
                <a:lnTo>
                  <a:pt x="1901000" y="607181"/>
                </a:lnTo>
                <a:lnTo>
                  <a:pt x="1948086" y="559746"/>
                </a:lnTo>
                <a:close/>
              </a:path>
              <a:path w="3536315" h="696594">
                <a:moveTo>
                  <a:pt x="2422661" y="513504"/>
                </a:moveTo>
                <a:lnTo>
                  <a:pt x="1993987" y="513504"/>
                </a:lnTo>
                <a:lnTo>
                  <a:pt x="2446154" y="559746"/>
                </a:lnTo>
                <a:lnTo>
                  <a:pt x="2422661" y="513504"/>
                </a:lnTo>
                <a:close/>
              </a:path>
              <a:path w="3536315" h="696594">
                <a:moveTo>
                  <a:pt x="2932599" y="462427"/>
                </a:moveTo>
                <a:lnTo>
                  <a:pt x="2396713" y="462427"/>
                </a:lnTo>
                <a:lnTo>
                  <a:pt x="3090352" y="503739"/>
                </a:lnTo>
                <a:lnTo>
                  <a:pt x="2932599" y="462427"/>
                </a:lnTo>
                <a:close/>
              </a:path>
              <a:path w="3536315" h="696594">
                <a:moveTo>
                  <a:pt x="1591587" y="60808"/>
                </a:moveTo>
                <a:lnTo>
                  <a:pt x="1399719" y="205659"/>
                </a:lnTo>
                <a:lnTo>
                  <a:pt x="2693459" y="205659"/>
                </a:lnTo>
                <a:lnTo>
                  <a:pt x="2741421" y="186162"/>
                </a:lnTo>
                <a:lnTo>
                  <a:pt x="2377886" y="186162"/>
                </a:lnTo>
                <a:lnTo>
                  <a:pt x="2388662" y="139920"/>
                </a:lnTo>
                <a:lnTo>
                  <a:pt x="1876443" y="139920"/>
                </a:lnTo>
                <a:lnTo>
                  <a:pt x="1591587" y="60808"/>
                </a:lnTo>
                <a:close/>
              </a:path>
              <a:path w="3536315" h="696594">
                <a:moveTo>
                  <a:pt x="2947924" y="102217"/>
                </a:moveTo>
                <a:lnTo>
                  <a:pt x="2377886" y="186162"/>
                </a:lnTo>
                <a:lnTo>
                  <a:pt x="2741421" y="186162"/>
                </a:lnTo>
                <a:lnTo>
                  <a:pt x="2947924" y="102217"/>
                </a:lnTo>
                <a:close/>
              </a:path>
              <a:path w="3536315" h="696594">
                <a:moveTo>
                  <a:pt x="2421269" y="0"/>
                </a:moveTo>
                <a:lnTo>
                  <a:pt x="1876443" y="139920"/>
                </a:lnTo>
                <a:lnTo>
                  <a:pt x="2388662" y="139920"/>
                </a:lnTo>
                <a:lnTo>
                  <a:pt x="242126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5699" y="859950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4">
                <a:moveTo>
                  <a:pt x="1876442" y="139920"/>
                </a:moveTo>
                <a:lnTo>
                  <a:pt x="2421270" y="0"/>
                </a:lnTo>
                <a:lnTo>
                  <a:pt x="2377887" y="186163"/>
                </a:lnTo>
                <a:lnTo>
                  <a:pt x="2947925" y="102217"/>
                </a:lnTo>
                <a:lnTo>
                  <a:pt x="2681569" y="210493"/>
                </a:lnTo>
                <a:lnTo>
                  <a:pt x="3536134" y="214134"/>
                </a:lnTo>
                <a:lnTo>
                  <a:pt x="2780612" y="302978"/>
                </a:lnTo>
                <a:lnTo>
                  <a:pt x="2990980" y="363819"/>
                </a:lnTo>
                <a:lnTo>
                  <a:pt x="2681569" y="396688"/>
                </a:lnTo>
                <a:lnTo>
                  <a:pt x="3090353" y="503739"/>
                </a:lnTo>
                <a:lnTo>
                  <a:pt x="2396713" y="462427"/>
                </a:lnTo>
                <a:lnTo>
                  <a:pt x="2446153" y="559746"/>
                </a:lnTo>
                <a:lnTo>
                  <a:pt x="1993987" y="513503"/>
                </a:lnTo>
                <a:lnTo>
                  <a:pt x="1900999" y="607181"/>
                </a:lnTo>
                <a:lnTo>
                  <a:pt x="1616144" y="559746"/>
                </a:lnTo>
                <a:lnTo>
                  <a:pt x="1424277" y="635217"/>
                </a:lnTo>
                <a:lnTo>
                  <a:pt x="1232244" y="584076"/>
                </a:lnTo>
                <a:lnTo>
                  <a:pt x="804961" y="696058"/>
                </a:lnTo>
                <a:lnTo>
                  <a:pt x="786626" y="587782"/>
                </a:lnTo>
                <a:lnTo>
                  <a:pt x="210367" y="574408"/>
                </a:lnTo>
                <a:lnTo>
                  <a:pt x="545154" y="495296"/>
                </a:lnTo>
                <a:lnTo>
                  <a:pt x="0" y="414960"/>
                </a:lnTo>
                <a:lnTo>
                  <a:pt x="644198" y="373551"/>
                </a:lnTo>
                <a:lnTo>
                  <a:pt x="191868" y="266499"/>
                </a:lnTo>
                <a:lnTo>
                  <a:pt x="879449" y="251902"/>
                </a:lnTo>
                <a:lnTo>
                  <a:pt x="737022" y="116815"/>
                </a:lnTo>
                <a:lnTo>
                  <a:pt x="1399720" y="205659"/>
                </a:lnTo>
                <a:lnTo>
                  <a:pt x="1591588" y="60808"/>
                </a:lnTo>
                <a:lnTo>
                  <a:pt x="1876442" y="13992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14500" y="1066800"/>
            <a:ext cx="12547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0000"/>
                </a:solidFill>
                <a:latin typeface="Arial"/>
                <a:cs typeface="Arial"/>
              </a:rPr>
              <a:t>някога</a:t>
            </a:r>
            <a:r>
              <a:rPr sz="16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FF0000"/>
                </a:solidFill>
                <a:latin typeface="Arial"/>
                <a:cs typeface="Arial"/>
              </a:rPr>
              <a:t>преди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70400" y="859948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295365" y="130799"/>
                </a:moveTo>
                <a:lnTo>
                  <a:pt x="352444" y="282056"/>
                </a:lnTo>
                <a:lnTo>
                  <a:pt x="76892" y="298403"/>
                </a:lnTo>
                <a:lnTo>
                  <a:pt x="258165" y="418268"/>
                </a:lnTo>
                <a:lnTo>
                  <a:pt x="0" y="464634"/>
                </a:lnTo>
                <a:lnTo>
                  <a:pt x="218473" y="554588"/>
                </a:lnTo>
                <a:lnTo>
                  <a:pt x="84305" y="643171"/>
                </a:lnTo>
                <a:lnTo>
                  <a:pt x="315244" y="658144"/>
                </a:lnTo>
                <a:lnTo>
                  <a:pt x="322592" y="779382"/>
                </a:lnTo>
                <a:lnTo>
                  <a:pt x="493828" y="653995"/>
                </a:lnTo>
                <a:lnTo>
                  <a:pt x="622888" y="653995"/>
                </a:lnTo>
                <a:lnTo>
                  <a:pt x="647677" y="626752"/>
                </a:lnTo>
                <a:lnTo>
                  <a:pt x="780704" y="626752"/>
                </a:lnTo>
                <a:lnTo>
                  <a:pt x="799099" y="574974"/>
                </a:lnTo>
                <a:lnTo>
                  <a:pt x="970892" y="574974"/>
                </a:lnTo>
                <a:lnTo>
                  <a:pt x="960493" y="517784"/>
                </a:lnTo>
                <a:lnTo>
                  <a:pt x="1175252" y="517784"/>
                </a:lnTo>
                <a:lnTo>
                  <a:pt x="1074651" y="444176"/>
                </a:lnTo>
                <a:lnTo>
                  <a:pt x="1198648" y="407371"/>
                </a:lnTo>
                <a:lnTo>
                  <a:pt x="1114343" y="339247"/>
                </a:lnTo>
                <a:lnTo>
                  <a:pt x="1417121" y="239768"/>
                </a:lnTo>
                <a:lnTo>
                  <a:pt x="1074651" y="235691"/>
                </a:lnTo>
                <a:lnTo>
                  <a:pt x="1079416" y="230278"/>
                </a:lnTo>
                <a:lnTo>
                  <a:pt x="560943" y="230278"/>
                </a:lnTo>
                <a:lnTo>
                  <a:pt x="295365" y="130799"/>
                </a:lnTo>
                <a:close/>
              </a:path>
              <a:path w="1417320" h="779780">
                <a:moveTo>
                  <a:pt x="622888" y="653995"/>
                </a:moveTo>
                <a:lnTo>
                  <a:pt x="493828" y="653995"/>
                </a:lnTo>
                <a:lnTo>
                  <a:pt x="570784" y="711258"/>
                </a:lnTo>
                <a:lnTo>
                  <a:pt x="622888" y="653995"/>
                </a:lnTo>
                <a:close/>
              </a:path>
              <a:path w="1417320" h="779780">
                <a:moveTo>
                  <a:pt x="780704" y="626752"/>
                </a:moveTo>
                <a:lnTo>
                  <a:pt x="647677" y="626752"/>
                </a:lnTo>
                <a:lnTo>
                  <a:pt x="761834" y="679866"/>
                </a:lnTo>
                <a:lnTo>
                  <a:pt x="780704" y="626752"/>
                </a:lnTo>
                <a:close/>
              </a:path>
              <a:path w="1417320" h="779780">
                <a:moveTo>
                  <a:pt x="970892" y="574974"/>
                </a:moveTo>
                <a:lnTo>
                  <a:pt x="799099" y="574974"/>
                </a:lnTo>
                <a:lnTo>
                  <a:pt x="980307" y="626752"/>
                </a:lnTo>
                <a:lnTo>
                  <a:pt x="970892" y="574974"/>
                </a:lnTo>
                <a:close/>
              </a:path>
              <a:path w="1417320" h="779780">
                <a:moveTo>
                  <a:pt x="1175252" y="517784"/>
                </a:moveTo>
                <a:lnTo>
                  <a:pt x="960493" y="517784"/>
                </a:lnTo>
                <a:lnTo>
                  <a:pt x="1238473" y="564041"/>
                </a:lnTo>
                <a:lnTo>
                  <a:pt x="1175252" y="517784"/>
                </a:lnTo>
                <a:close/>
              </a:path>
              <a:path w="1417320" h="779780">
                <a:moveTo>
                  <a:pt x="637835" y="68088"/>
                </a:moveTo>
                <a:lnTo>
                  <a:pt x="560943" y="230278"/>
                </a:lnTo>
                <a:lnTo>
                  <a:pt x="1079416" y="230278"/>
                </a:lnTo>
                <a:lnTo>
                  <a:pt x="1098636" y="208448"/>
                </a:lnTo>
                <a:lnTo>
                  <a:pt x="952949" y="208448"/>
                </a:lnTo>
                <a:lnTo>
                  <a:pt x="957267" y="156671"/>
                </a:lnTo>
                <a:lnTo>
                  <a:pt x="751993" y="156671"/>
                </a:lnTo>
                <a:lnTo>
                  <a:pt x="637835" y="68088"/>
                </a:lnTo>
                <a:close/>
              </a:path>
              <a:path w="1417320" h="779780">
                <a:moveTo>
                  <a:pt x="1181394" y="114453"/>
                </a:moveTo>
                <a:lnTo>
                  <a:pt x="952949" y="208448"/>
                </a:lnTo>
                <a:lnTo>
                  <a:pt x="1098636" y="208448"/>
                </a:lnTo>
                <a:lnTo>
                  <a:pt x="1181394" y="114453"/>
                </a:lnTo>
                <a:close/>
              </a:path>
              <a:path w="1417320" h="779780">
                <a:moveTo>
                  <a:pt x="970334" y="0"/>
                </a:moveTo>
                <a:lnTo>
                  <a:pt x="751993" y="156671"/>
                </a:lnTo>
                <a:lnTo>
                  <a:pt x="957267" y="156671"/>
                </a:lnTo>
                <a:lnTo>
                  <a:pt x="97033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70400" y="859948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751993" y="156670"/>
                </a:moveTo>
                <a:lnTo>
                  <a:pt x="970334" y="0"/>
                </a:lnTo>
                <a:lnTo>
                  <a:pt x="952948" y="208448"/>
                </a:lnTo>
                <a:lnTo>
                  <a:pt x="1181394" y="114453"/>
                </a:lnTo>
                <a:lnTo>
                  <a:pt x="1074650" y="235690"/>
                </a:lnTo>
                <a:lnTo>
                  <a:pt x="1417121" y="239768"/>
                </a:lnTo>
                <a:lnTo>
                  <a:pt x="1114343" y="339247"/>
                </a:lnTo>
                <a:lnTo>
                  <a:pt x="1198648" y="407371"/>
                </a:lnTo>
                <a:lnTo>
                  <a:pt x="1074650" y="444175"/>
                </a:lnTo>
                <a:lnTo>
                  <a:pt x="1238472" y="564041"/>
                </a:lnTo>
                <a:lnTo>
                  <a:pt x="960493" y="517783"/>
                </a:lnTo>
                <a:lnTo>
                  <a:pt x="980307" y="626753"/>
                </a:lnTo>
                <a:lnTo>
                  <a:pt x="799099" y="574974"/>
                </a:lnTo>
                <a:lnTo>
                  <a:pt x="761834" y="679866"/>
                </a:lnTo>
                <a:lnTo>
                  <a:pt x="647677" y="626753"/>
                </a:lnTo>
                <a:lnTo>
                  <a:pt x="570785" y="711258"/>
                </a:lnTo>
                <a:lnTo>
                  <a:pt x="493827" y="653995"/>
                </a:lnTo>
                <a:lnTo>
                  <a:pt x="322592" y="779381"/>
                </a:lnTo>
                <a:lnTo>
                  <a:pt x="315243" y="658144"/>
                </a:lnTo>
                <a:lnTo>
                  <a:pt x="84305" y="643170"/>
                </a:lnTo>
                <a:lnTo>
                  <a:pt x="218473" y="554588"/>
                </a:lnTo>
                <a:lnTo>
                  <a:pt x="0" y="464634"/>
                </a:lnTo>
                <a:lnTo>
                  <a:pt x="258165" y="418268"/>
                </a:lnTo>
                <a:lnTo>
                  <a:pt x="76891" y="298402"/>
                </a:lnTo>
                <a:lnTo>
                  <a:pt x="352443" y="282056"/>
                </a:lnTo>
                <a:lnTo>
                  <a:pt x="295364" y="130799"/>
                </a:lnTo>
                <a:lnTo>
                  <a:pt x="560944" y="230278"/>
                </a:lnTo>
                <a:lnTo>
                  <a:pt x="637836" y="68087"/>
                </a:lnTo>
                <a:lnTo>
                  <a:pt x="751993" y="15667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197600" y="1117600"/>
            <a:ext cx="42290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се</a:t>
            </a:r>
            <a:r>
              <a:rPr sz="1600" spc="-40" dirty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29200" y="2501900"/>
            <a:ext cx="2514600" cy="1816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63700" y="2641600"/>
            <a:ext cx="2514600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38400" y="1752600"/>
            <a:ext cx="10922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96850" y="2101100"/>
            <a:ext cx="1091565" cy="658495"/>
          </a:xfrm>
          <a:custGeom>
            <a:avLst/>
            <a:gdLst/>
            <a:ahLst/>
            <a:cxnLst/>
            <a:rect l="l" t="t" r="r" b="b"/>
            <a:pathLst>
              <a:path w="1091565" h="658494">
                <a:moveTo>
                  <a:pt x="0" y="0"/>
                </a:moveTo>
                <a:lnTo>
                  <a:pt x="1091398" y="657899"/>
                </a:lnTo>
              </a:path>
            </a:pathLst>
          </a:custGeom>
          <a:ln w="952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85599" y="2108599"/>
            <a:ext cx="1114425" cy="643255"/>
          </a:xfrm>
          <a:custGeom>
            <a:avLst/>
            <a:gdLst/>
            <a:ahLst/>
            <a:cxnLst/>
            <a:rect l="l" t="t" r="r" b="b"/>
            <a:pathLst>
              <a:path w="1114425" h="643255">
                <a:moveTo>
                  <a:pt x="0" y="642900"/>
                </a:moveTo>
                <a:lnTo>
                  <a:pt x="1113900" y="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600" y="1943100"/>
            <a:ext cx="1473200" cy="2235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539582" y="4314996"/>
            <a:ext cx="1878964" cy="618490"/>
          </a:xfrm>
          <a:custGeom>
            <a:avLst/>
            <a:gdLst/>
            <a:ahLst/>
            <a:cxnLst/>
            <a:rect l="l" t="t" r="r" b="b"/>
            <a:pathLst>
              <a:path w="1878965" h="618489">
                <a:moveTo>
                  <a:pt x="1565631" y="0"/>
                </a:moveTo>
                <a:lnTo>
                  <a:pt x="313124" y="0"/>
                </a:lnTo>
                <a:lnTo>
                  <a:pt x="266853" y="3352"/>
                </a:lnTo>
                <a:lnTo>
                  <a:pt x="222690" y="13089"/>
                </a:lnTo>
                <a:lnTo>
                  <a:pt x="181119" y="28734"/>
                </a:lnTo>
                <a:lnTo>
                  <a:pt x="142624" y="49808"/>
                </a:lnTo>
                <a:lnTo>
                  <a:pt x="107691" y="75833"/>
                </a:lnTo>
                <a:lnTo>
                  <a:pt x="76804" y="106330"/>
                </a:lnTo>
                <a:lnTo>
                  <a:pt x="50446" y="140822"/>
                </a:lnTo>
                <a:lnTo>
                  <a:pt x="29102" y="178829"/>
                </a:lnTo>
                <a:lnTo>
                  <a:pt x="13257" y="219875"/>
                </a:lnTo>
                <a:lnTo>
                  <a:pt x="3395" y="263480"/>
                </a:lnTo>
                <a:lnTo>
                  <a:pt x="0" y="309166"/>
                </a:lnTo>
                <a:lnTo>
                  <a:pt x="3395" y="354852"/>
                </a:lnTo>
                <a:lnTo>
                  <a:pt x="13257" y="398457"/>
                </a:lnTo>
                <a:lnTo>
                  <a:pt x="29102" y="439503"/>
                </a:lnTo>
                <a:lnTo>
                  <a:pt x="50446" y="477510"/>
                </a:lnTo>
                <a:lnTo>
                  <a:pt x="76804" y="512002"/>
                </a:lnTo>
                <a:lnTo>
                  <a:pt x="107691" y="542499"/>
                </a:lnTo>
                <a:lnTo>
                  <a:pt x="142624" y="568524"/>
                </a:lnTo>
                <a:lnTo>
                  <a:pt x="181119" y="589598"/>
                </a:lnTo>
                <a:lnTo>
                  <a:pt x="222690" y="605243"/>
                </a:lnTo>
                <a:lnTo>
                  <a:pt x="266853" y="614980"/>
                </a:lnTo>
                <a:lnTo>
                  <a:pt x="313124" y="618333"/>
                </a:lnTo>
                <a:lnTo>
                  <a:pt x="1565631" y="618333"/>
                </a:lnTo>
                <a:lnTo>
                  <a:pt x="1611903" y="614980"/>
                </a:lnTo>
                <a:lnTo>
                  <a:pt x="1656066" y="605243"/>
                </a:lnTo>
                <a:lnTo>
                  <a:pt x="1697637" y="589598"/>
                </a:lnTo>
                <a:lnTo>
                  <a:pt x="1736132" y="568524"/>
                </a:lnTo>
                <a:lnTo>
                  <a:pt x="1771065" y="542499"/>
                </a:lnTo>
                <a:lnTo>
                  <a:pt x="1801953" y="512002"/>
                </a:lnTo>
                <a:lnTo>
                  <a:pt x="1828311" y="477510"/>
                </a:lnTo>
                <a:lnTo>
                  <a:pt x="1849655" y="439503"/>
                </a:lnTo>
                <a:lnTo>
                  <a:pt x="1865500" y="398457"/>
                </a:lnTo>
                <a:lnTo>
                  <a:pt x="1875362" y="354852"/>
                </a:lnTo>
                <a:lnTo>
                  <a:pt x="1878757" y="309166"/>
                </a:lnTo>
                <a:lnTo>
                  <a:pt x="1875362" y="263480"/>
                </a:lnTo>
                <a:lnTo>
                  <a:pt x="1865500" y="219875"/>
                </a:lnTo>
                <a:lnTo>
                  <a:pt x="1849655" y="178829"/>
                </a:lnTo>
                <a:lnTo>
                  <a:pt x="1828311" y="140822"/>
                </a:lnTo>
                <a:lnTo>
                  <a:pt x="1801953" y="106330"/>
                </a:lnTo>
                <a:lnTo>
                  <a:pt x="1771065" y="75833"/>
                </a:lnTo>
                <a:lnTo>
                  <a:pt x="1736132" y="49808"/>
                </a:lnTo>
                <a:lnTo>
                  <a:pt x="1697637" y="28734"/>
                </a:lnTo>
                <a:lnTo>
                  <a:pt x="1656066" y="13089"/>
                </a:lnTo>
                <a:lnTo>
                  <a:pt x="1611903" y="3352"/>
                </a:lnTo>
                <a:lnTo>
                  <a:pt x="1565631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39582" y="4314996"/>
            <a:ext cx="1878964" cy="618490"/>
          </a:xfrm>
          <a:custGeom>
            <a:avLst/>
            <a:gdLst/>
            <a:ahLst/>
            <a:cxnLst/>
            <a:rect l="l" t="t" r="r" b="b"/>
            <a:pathLst>
              <a:path w="1878965" h="618489">
                <a:moveTo>
                  <a:pt x="313125" y="0"/>
                </a:moveTo>
                <a:lnTo>
                  <a:pt x="1565631" y="0"/>
                </a:lnTo>
                <a:lnTo>
                  <a:pt x="1611903" y="3352"/>
                </a:lnTo>
                <a:lnTo>
                  <a:pt x="1656066" y="13089"/>
                </a:lnTo>
                <a:lnTo>
                  <a:pt x="1697637" y="28734"/>
                </a:lnTo>
                <a:lnTo>
                  <a:pt x="1736132" y="49808"/>
                </a:lnTo>
                <a:lnTo>
                  <a:pt x="1771065" y="75833"/>
                </a:lnTo>
                <a:lnTo>
                  <a:pt x="1801953" y="106330"/>
                </a:lnTo>
                <a:lnTo>
                  <a:pt x="1828311" y="140822"/>
                </a:lnTo>
                <a:lnTo>
                  <a:pt x="1849655" y="178829"/>
                </a:lnTo>
                <a:lnTo>
                  <a:pt x="1865500" y="219875"/>
                </a:lnTo>
                <a:lnTo>
                  <a:pt x="1875362" y="263480"/>
                </a:lnTo>
                <a:lnTo>
                  <a:pt x="1878757" y="309166"/>
                </a:lnTo>
                <a:lnTo>
                  <a:pt x="1875362" y="354852"/>
                </a:lnTo>
                <a:lnTo>
                  <a:pt x="1865500" y="398457"/>
                </a:lnTo>
                <a:lnTo>
                  <a:pt x="1849655" y="439503"/>
                </a:lnTo>
                <a:lnTo>
                  <a:pt x="1828311" y="477510"/>
                </a:lnTo>
                <a:lnTo>
                  <a:pt x="1801953" y="512002"/>
                </a:lnTo>
                <a:lnTo>
                  <a:pt x="1771065" y="542499"/>
                </a:lnTo>
                <a:lnTo>
                  <a:pt x="1736132" y="568524"/>
                </a:lnTo>
                <a:lnTo>
                  <a:pt x="1697637" y="589598"/>
                </a:lnTo>
                <a:lnTo>
                  <a:pt x="1656066" y="605243"/>
                </a:lnTo>
                <a:lnTo>
                  <a:pt x="1611903" y="614980"/>
                </a:lnTo>
                <a:lnTo>
                  <a:pt x="1565631" y="618333"/>
                </a:lnTo>
                <a:lnTo>
                  <a:pt x="313125" y="618333"/>
                </a:lnTo>
                <a:lnTo>
                  <a:pt x="266854" y="614980"/>
                </a:lnTo>
                <a:lnTo>
                  <a:pt x="222690" y="605243"/>
                </a:lnTo>
                <a:lnTo>
                  <a:pt x="181119" y="589598"/>
                </a:lnTo>
                <a:lnTo>
                  <a:pt x="142625" y="568524"/>
                </a:lnTo>
                <a:lnTo>
                  <a:pt x="107692" y="542499"/>
                </a:lnTo>
                <a:lnTo>
                  <a:pt x="76804" y="512002"/>
                </a:lnTo>
                <a:lnTo>
                  <a:pt x="50446" y="477510"/>
                </a:lnTo>
                <a:lnTo>
                  <a:pt x="29102" y="439503"/>
                </a:lnTo>
                <a:lnTo>
                  <a:pt x="13257" y="398457"/>
                </a:lnTo>
                <a:lnTo>
                  <a:pt x="3395" y="354852"/>
                </a:lnTo>
                <a:lnTo>
                  <a:pt x="0" y="309166"/>
                </a:lnTo>
                <a:lnTo>
                  <a:pt x="3395" y="263480"/>
                </a:lnTo>
                <a:lnTo>
                  <a:pt x="13257" y="219875"/>
                </a:lnTo>
                <a:lnTo>
                  <a:pt x="29102" y="178829"/>
                </a:lnTo>
                <a:lnTo>
                  <a:pt x="50446" y="140822"/>
                </a:lnTo>
                <a:lnTo>
                  <a:pt x="76804" y="106330"/>
                </a:lnTo>
                <a:lnTo>
                  <a:pt x="107692" y="75833"/>
                </a:lnTo>
                <a:lnTo>
                  <a:pt x="142625" y="49808"/>
                </a:lnTo>
                <a:lnTo>
                  <a:pt x="181119" y="28734"/>
                </a:lnTo>
                <a:lnTo>
                  <a:pt x="222690" y="13089"/>
                </a:lnTo>
                <a:lnTo>
                  <a:pt x="266854" y="3352"/>
                </a:lnTo>
                <a:lnTo>
                  <a:pt x="313125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930900" y="4457700"/>
            <a:ext cx="1021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FF0000"/>
                </a:solidFill>
                <a:latin typeface="Arial"/>
                <a:cs typeface="Arial"/>
              </a:rPr>
              <a:t>резултат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241300"/>
            <a:ext cx="31959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Да </a:t>
            </a:r>
            <a:r>
              <a:rPr spc="-5" dirty="0"/>
              <a:t>си</a:t>
            </a:r>
            <a:r>
              <a:rPr spc="-55" dirty="0"/>
              <a:t> </a:t>
            </a:r>
            <a:r>
              <a:rPr spc="-10" dirty="0"/>
              <a:t>припомним!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4328" y="1028700"/>
            <a:ext cx="1555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9900FF"/>
                </a:solidFill>
                <a:latin typeface="Times New Roman"/>
                <a:cs typeface="Times New Roman"/>
              </a:rPr>
              <a:t>сегашно</a:t>
            </a:r>
            <a:r>
              <a:rPr sz="1800" b="1" spc="-60" dirty="0">
                <a:solidFill>
                  <a:srgbClr val="9900F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900FF"/>
                </a:solidFill>
                <a:latin typeface="Times New Roman"/>
                <a:cs typeface="Times New Roman"/>
              </a:rPr>
              <a:t>време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67586" y="1028700"/>
            <a:ext cx="1445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9900FF"/>
                </a:solidFill>
                <a:latin typeface="Times New Roman"/>
                <a:cs typeface="Times New Roman"/>
              </a:rPr>
              <a:t>бъдеще</a:t>
            </a:r>
            <a:r>
              <a:rPr sz="1800" b="1" spc="-55" dirty="0">
                <a:solidFill>
                  <a:srgbClr val="9900F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900FF"/>
                </a:solidFill>
                <a:latin typeface="Times New Roman"/>
                <a:cs typeface="Times New Roman"/>
              </a:rPr>
              <a:t>време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700" y="1028700"/>
            <a:ext cx="2783205" cy="56642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2100"/>
              </a:lnSpc>
              <a:spcBef>
                <a:spcPts val="220"/>
              </a:spcBef>
            </a:pPr>
            <a:r>
              <a:rPr sz="1800" b="1" dirty="0">
                <a:solidFill>
                  <a:srgbClr val="9900FF"/>
                </a:solidFill>
                <a:latin typeface="Times New Roman"/>
                <a:cs typeface="Times New Roman"/>
              </a:rPr>
              <a:t>минало </a:t>
            </a:r>
            <a:r>
              <a:rPr sz="1800" b="1" spc="-10" dirty="0">
                <a:solidFill>
                  <a:srgbClr val="9900FF"/>
                </a:solidFill>
                <a:latin typeface="Times New Roman"/>
                <a:cs typeface="Times New Roman"/>
              </a:rPr>
              <a:t>свършено </a:t>
            </a:r>
            <a:r>
              <a:rPr sz="1800" b="1" spc="-5" dirty="0">
                <a:solidFill>
                  <a:srgbClr val="9900FF"/>
                </a:solidFill>
                <a:latin typeface="Times New Roman"/>
                <a:cs typeface="Times New Roman"/>
              </a:rPr>
              <a:t>време  </a:t>
            </a:r>
            <a:r>
              <a:rPr sz="1800" b="1" dirty="0">
                <a:solidFill>
                  <a:srgbClr val="9900FF"/>
                </a:solidFill>
                <a:latin typeface="Times New Roman"/>
                <a:cs typeface="Times New Roman"/>
              </a:rPr>
              <a:t>минало </a:t>
            </a:r>
            <a:r>
              <a:rPr sz="1800" b="1" spc="-5" dirty="0">
                <a:solidFill>
                  <a:srgbClr val="9900FF"/>
                </a:solidFill>
                <a:latin typeface="Times New Roman"/>
                <a:cs typeface="Times New Roman"/>
              </a:rPr>
              <a:t>несвършено</a:t>
            </a:r>
            <a:r>
              <a:rPr sz="1800" b="1" spc="-75" dirty="0">
                <a:solidFill>
                  <a:srgbClr val="9900F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9900FF"/>
                </a:solidFill>
                <a:latin typeface="Times New Roman"/>
                <a:cs typeface="Times New Roman"/>
              </a:rPr>
              <a:t>време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63900" y="4343400"/>
            <a:ext cx="24650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60" dirty="0">
                <a:latin typeface="Times New Roman"/>
                <a:cs typeface="Times New Roman"/>
              </a:rPr>
              <a:t>Гого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Мая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</a:t>
            </a:r>
            <a:r>
              <a:rPr sz="20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говорят</a:t>
            </a:r>
            <a:r>
              <a:rPr sz="2000" spc="-3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59800" y="4753942"/>
            <a:ext cx="99060" cy="198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45"/>
              </a:lnSpc>
            </a:pPr>
            <a:r>
              <a:rPr sz="140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1760" y="8191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3699" y="2114548"/>
            <a:ext cx="8021955" cy="12065"/>
          </a:xfrm>
          <a:custGeom>
            <a:avLst/>
            <a:gdLst/>
            <a:ahLst/>
            <a:cxnLst/>
            <a:rect l="l" t="t" r="r" b="b"/>
            <a:pathLst>
              <a:path w="8021955" h="12064">
                <a:moveTo>
                  <a:pt x="-38100" y="6003"/>
                </a:moveTo>
                <a:lnTo>
                  <a:pt x="8059913" y="6003"/>
                </a:lnTo>
              </a:path>
            </a:pathLst>
          </a:custGeom>
          <a:ln w="88206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39452" y="1930135"/>
            <a:ext cx="393700" cy="393065"/>
          </a:xfrm>
          <a:custGeom>
            <a:avLst/>
            <a:gdLst/>
            <a:ahLst/>
            <a:cxnLst/>
            <a:rect l="l" t="t" r="r" b="b"/>
            <a:pathLst>
              <a:path w="393700" h="393064">
                <a:moveTo>
                  <a:pt x="588" y="0"/>
                </a:moveTo>
                <a:lnTo>
                  <a:pt x="0" y="392852"/>
                </a:lnTo>
                <a:lnTo>
                  <a:pt x="393146" y="197013"/>
                </a:lnTo>
                <a:lnTo>
                  <a:pt x="588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9100" y="1657350"/>
            <a:ext cx="1793875" cy="831215"/>
          </a:xfrm>
          <a:custGeom>
            <a:avLst/>
            <a:gdLst/>
            <a:ahLst/>
            <a:cxnLst/>
            <a:rect l="l" t="t" r="r" b="b"/>
            <a:pathLst>
              <a:path w="1793875" h="831214">
                <a:moveTo>
                  <a:pt x="373845" y="139462"/>
                </a:moveTo>
                <a:lnTo>
                  <a:pt x="446090" y="300738"/>
                </a:lnTo>
                <a:lnTo>
                  <a:pt x="97322" y="318166"/>
                </a:lnTo>
                <a:lnTo>
                  <a:pt x="326762" y="445971"/>
                </a:lnTo>
                <a:lnTo>
                  <a:pt x="0" y="495409"/>
                </a:lnTo>
                <a:lnTo>
                  <a:pt x="276523" y="591320"/>
                </a:lnTo>
                <a:lnTo>
                  <a:pt x="106706" y="685770"/>
                </a:lnTo>
                <a:lnTo>
                  <a:pt x="399006" y="701737"/>
                </a:lnTo>
                <a:lnTo>
                  <a:pt x="408307" y="831004"/>
                </a:lnTo>
                <a:lnTo>
                  <a:pt x="625041" y="697312"/>
                </a:lnTo>
                <a:lnTo>
                  <a:pt x="788396" y="697312"/>
                </a:lnTo>
                <a:lnTo>
                  <a:pt x="819770" y="668266"/>
                </a:lnTo>
                <a:lnTo>
                  <a:pt x="988143" y="668266"/>
                </a:lnTo>
                <a:lnTo>
                  <a:pt x="1011426" y="613058"/>
                </a:lnTo>
                <a:lnTo>
                  <a:pt x="1228866" y="613058"/>
                </a:lnTo>
                <a:lnTo>
                  <a:pt x="1215704" y="552079"/>
                </a:lnTo>
                <a:lnTo>
                  <a:pt x="1487525" y="552079"/>
                </a:lnTo>
                <a:lnTo>
                  <a:pt x="1360193" y="473595"/>
                </a:lnTo>
                <a:lnTo>
                  <a:pt x="1517140" y="434353"/>
                </a:lnTo>
                <a:lnTo>
                  <a:pt x="1410433" y="361717"/>
                </a:lnTo>
                <a:lnTo>
                  <a:pt x="1793662" y="255649"/>
                </a:lnTo>
                <a:lnTo>
                  <a:pt x="1360193" y="251301"/>
                </a:lnTo>
                <a:lnTo>
                  <a:pt x="1366225" y="245530"/>
                </a:lnTo>
                <a:lnTo>
                  <a:pt x="709991" y="245530"/>
                </a:lnTo>
                <a:lnTo>
                  <a:pt x="373845" y="139462"/>
                </a:lnTo>
                <a:close/>
              </a:path>
              <a:path w="1793875" h="831214">
                <a:moveTo>
                  <a:pt x="788396" y="697312"/>
                </a:moveTo>
                <a:lnTo>
                  <a:pt x="625041" y="697312"/>
                </a:lnTo>
                <a:lnTo>
                  <a:pt x="722447" y="758367"/>
                </a:lnTo>
                <a:lnTo>
                  <a:pt x="788396" y="697312"/>
                </a:lnTo>
                <a:close/>
              </a:path>
              <a:path w="1793875" h="831214">
                <a:moveTo>
                  <a:pt x="988143" y="668266"/>
                </a:moveTo>
                <a:lnTo>
                  <a:pt x="819770" y="668266"/>
                </a:lnTo>
                <a:lnTo>
                  <a:pt x="964259" y="724896"/>
                </a:lnTo>
                <a:lnTo>
                  <a:pt x="988143" y="668266"/>
                </a:lnTo>
                <a:close/>
              </a:path>
              <a:path w="1793875" h="831214">
                <a:moveTo>
                  <a:pt x="1228866" y="613058"/>
                </a:moveTo>
                <a:lnTo>
                  <a:pt x="1011426" y="613058"/>
                </a:lnTo>
                <a:lnTo>
                  <a:pt x="1240783" y="668266"/>
                </a:lnTo>
                <a:lnTo>
                  <a:pt x="1228866" y="613058"/>
                </a:lnTo>
                <a:close/>
              </a:path>
              <a:path w="1793875" h="831214">
                <a:moveTo>
                  <a:pt x="1487525" y="552079"/>
                </a:moveTo>
                <a:lnTo>
                  <a:pt x="1215704" y="552079"/>
                </a:lnTo>
                <a:lnTo>
                  <a:pt x="1567545" y="601400"/>
                </a:lnTo>
                <a:lnTo>
                  <a:pt x="1487525" y="552079"/>
                </a:lnTo>
                <a:close/>
              </a:path>
              <a:path w="1793875" h="831214">
                <a:moveTo>
                  <a:pt x="807314" y="72597"/>
                </a:moveTo>
                <a:lnTo>
                  <a:pt x="709991" y="245530"/>
                </a:lnTo>
                <a:lnTo>
                  <a:pt x="1366225" y="245530"/>
                </a:lnTo>
                <a:lnTo>
                  <a:pt x="1390552" y="222255"/>
                </a:lnTo>
                <a:lnTo>
                  <a:pt x="1206155" y="222255"/>
                </a:lnTo>
                <a:lnTo>
                  <a:pt x="1211621" y="167046"/>
                </a:lnTo>
                <a:lnTo>
                  <a:pt x="951803" y="167046"/>
                </a:lnTo>
                <a:lnTo>
                  <a:pt x="807314" y="72597"/>
                </a:lnTo>
                <a:close/>
              </a:path>
              <a:path w="1793875" h="831214">
                <a:moveTo>
                  <a:pt x="1495300" y="122034"/>
                </a:moveTo>
                <a:lnTo>
                  <a:pt x="1206155" y="222255"/>
                </a:lnTo>
                <a:lnTo>
                  <a:pt x="1390552" y="222255"/>
                </a:lnTo>
                <a:lnTo>
                  <a:pt x="1495300" y="122034"/>
                </a:lnTo>
                <a:close/>
              </a:path>
              <a:path w="1793875" h="831214">
                <a:moveTo>
                  <a:pt x="1228160" y="0"/>
                </a:moveTo>
                <a:lnTo>
                  <a:pt x="951803" y="167046"/>
                </a:lnTo>
                <a:lnTo>
                  <a:pt x="1211621" y="167046"/>
                </a:lnTo>
                <a:lnTo>
                  <a:pt x="122816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9100" y="1657350"/>
            <a:ext cx="1793875" cy="831215"/>
          </a:xfrm>
          <a:custGeom>
            <a:avLst/>
            <a:gdLst/>
            <a:ahLst/>
            <a:cxnLst/>
            <a:rect l="l" t="t" r="r" b="b"/>
            <a:pathLst>
              <a:path w="1793875" h="831214">
                <a:moveTo>
                  <a:pt x="951804" y="167047"/>
                </a:moveTo>
                <a:lnTo>
                  <a:pt x="1228160" y="0"/>
                </a:lnTo>
                <a:lnTo>
                  <a:pt x="1206155" y="222255"/>
                </a:lnTo>
                <a:lnTo>
                  <a:pt x="1495300" y="122034"/>
                </a:lnTo>
                <a:lnTo>
                  <a:pt x="1360194" y="251301"/>
                </a:lnTo>
                <a:lnTo>
                  <a:pt x="1793662" y="255649"/>
                </a:lnTo>
                <a:lnTo>
                  <a:pt x="1410434" y="361717"/>
                </a:lnTo>
                <a:lnTo>
                  <a:pt x="1517139" y="434353"/>
                </a:lnTo>
                <a:lnTo>
                  <a:pt x="1360194" y="473595"/>
                </a:lnTo>
                <a:lnTo>
                  <a:pt x="1567545" y="601400"/>
                </a:lnTo>
                <a:lnTo>
                  <a:pt x="1215704" y="552079"/>
                </a:lnTo>
                <a:lnTo>
                  <a:pt x="1240783" y="668265"/>
                </a:lnTo>
                <a:lnTo>
                  <a:pt x="1011426" y="613057"/>
                </a:lnTo>
                <a:lnTo>
                  <a:pt x="964259" y="724897"/>
                </a:lnTo>
                <a:lnTo>
                  <a:pt x="819770" y="668265"/>
                </a:lnTo>
                <a:lnTo>
                  <a:pt x="722447" y="758368"/>
                </a:lnTo>
                <a:lnTo>
                  <a:pt x="625041" y="697312"/>
                </a:lnTo>
                <a:lnTo>
                  <a:pt x="408307" y="831004"/>
                </a:lnTo>
                <a:lnTo>
                  <a:pt x="399006" y="701736"/>
                </a:lnTo>
                <a:lnTo>
                  <a:pt x="106706" y="685770"/>
                </a:lnTo>
                <a:lnTo>
                  <a:pt x="276523" y="591320"/>
                </a:lnTo>
                <a:lnTo>
                  <a:pt x="0" y="495409"/>
                </a:lnTo>
                <a:lnTo>
                  <a:pt x="326762" y="445972"/>
                </a:lnTo>
                <a:lnTo>
                  <a:pt x="97322" y="318166"/>
                </a:lnTo>
                <a:lnTo>
                  <a:pt x="446090" y="300738"/>
                </a:lnTo>
                <a:lnTo>
                  <a:pt x="373845" y="139462"/>
                </a:lnTo>
                <a:lnTo>
                  <a:pt x="709991" y="245530"/>
                </a:lnTo>
                <a:lnTo>
                  <a:pt x="807314" y="72597"/>
                </a:lnTo>
                <a:lnTo>
                  <a:pt x="951804" y="167047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54100" y="1943100"/>
            <a:ext cx="5899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пр</a:t>
            </a:r>
            <a:r>
              <a:rPr sz="1600" spc="-35" dirty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ди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40677" y="1733550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295365" y="130798"/>
                </a:moveTo>
                <a:lnTo>
                  <a:pt x="352442" y="282056"/>
                </a:lnTo>
                <a:lnTo>
                  <a:pt x="76892" y="298401"/>
                </a:lnTo>
                <a:lnTo>
                  <a:pt x="258165" y="418268"/>
                </a:lnTo>
                <a:lnTo>
                  <a:pt x="0" y="464634"/>
                </a:lnTo>
                <a:lnTo>
                  <a:pt x="218473" y="554587"/>
                </a:lnTo>
                <a:lnTo>
                  <a:pt x="84305" y="643171"/>
                </a:lnTo>
                <a:lnTo>
                  <a:pt x="315244" y="658144"/>
                </a:lnTo>
                <a:lnTo>
                  <a:pt x="322591" y="779382"/>
                </a:lnTo>
                <a:lnTo>
                  <a:pt x="493828" y="653995"/>
                </a:lnTo>
                <a:lnTo>
                  <a:pt x="622888" y="653995"/>
                </a:lnTo>
                <a:lnTo>
                  <a:pt x="647677" y="626752"/>
                </a:lnTo>
                <a:lnTo>
                  <a:pt x="780703" y="626752"/>
                </a:lnTo>
                <a:lnTo>
                  <a:pt x="799099" y="574974"/>
                </a:lnTo>
                <a:lnTo>
                  <a:pt x="970892" y="574974"/>
                </a:lnTo>
                <a:lnTo>
                  <a:pt x="960493" y="517784"/>
                </a:lnTo>
                <a:lnTo>
                  <a:pt x="1175251" y="517784"/>
                </a:lnTo>
                <a:lnTo>
                  <a:pt x="1074651" y="444176"/>
                </a:lnTo>
                <a:lnTo>
                  <a:pt x="1198648" y="407371"/>
                </a:lnTo>
                <a:lnTo>
                  <a:pt x="1114343" y="339247"/>
                </a:lnTo>
                <a:lnTo>
                  <a:pt x="1417121" y="239768"/>
                </a:lnTo>
                <a:lnTo>
                  <a:pt x="1074651" y="235690"/>
                </a:lnTo>
                <a:lnTo>
                  <a:pt x="1079415" y="230278"/>
                </a:lnTo>
                <a:lnTo>
                  <a:pt x="560943" y="230278"/>
                </a:lnTo>
                <a:lnTo>
                  <a:pt x="295365" y="130798"/>
                </a:lnTo>
                <a:close/>
              </a:path>
              <a:path w="1417320" h="779780">
                <a:moveTo>
                  <a:pt x="622888" y="653995"/>
                </a:moveTo>
                <a:lnTo>
                  <a:pt x="493828" y="653995"/>
                </a:lnTo>
                <a:lnTo>
                  <a:pt x="570784" y="711258"/>
                </a:lnTo>
                <a:lnTo>
                  <a:pt x="622888" y="653995"/>
                </a:lnTo>
                <a:close/>
              </a:path>
              <a:path w="1417320" h="779780">
                <a:moveTo>
                  <a:pt x="780703" y="626752"/>
                </a:moveTo>
                <a:lnTo>
                  <a:pt x="647677" y="626752"/>
                </a:lnTo>
                <a:lnTo>
                  <a:pt x="761833" y="679866"/>
                </a:lnTo>
                <a:lnTo>
                  <a:pt x="780703" y="626752"/>
                </a:lnTo>
                <a:close/>
              </a:path>
              <a:path w="1417320" h="779780">
                <a:moveTo>
                  <a:pt x="970892" y="574974"/>
                </a:moveTo>
                <a:lnTo>
                  <a:pt x="799099" y="574974"/>
                </a:lnTo>
                <a:lnTo>
                  <a:pt x="980306" y="626752"/>
                </a:lnTo>
                <a:lnTo>
                  <a:pt x="970892" y="574974"/>
                </a:lnTo>
                <a:close/>
              </a:path>
              <a:path w="1417320" h="779780">
                <a:moveTo>
                  <a:pt x="1175251" y="517784"/>
                </a:moveTo>
                <a:lnTo>
                  <a:pt x="960493" y="517784"/>
                </a:lnTo>
                <a:lnTo>
                  <a:pt x="1238472" y="564041"/>
                </a:lnTo>
                <a:lnTo>
                  <a:pt x="1175251" y="517784"/>
                </a:lnTo>
                <a:close/>
              </a:path>
              <a:path w="1417320" h="779780">
                <a:moveTo>
                  <a:pt x="637835" y="68087"/>
                </a:moveTo>
                <a:lnTo>
                  <a:pt x="560943" y="230278"/>
                </a:lnTo>
                <a:lnTo>
                  <a:pt x="1079415" y="230278"/>
                </a:lnTo>
                <a:lnTo>
                  <a:pt x="1098636" y="208448"/>
                </a:lnTo>
                <a:lnTo>
                  <a:pt x="952948" y="208448"/>
                </a:lnTo>
                <a:lnTo>
                  <a:pt x="957267" y="156669"/>
                </a:lnTo>
                <a:lnTo>
                  <a:pt x="751992" y="156669"/>
                </a:lnTo>
                <a:lnTo>
                  <a:pt x="637835" y="68087"/>
                </a:lnTo>
                <a:close/>
              </a:path>
              <a:path w="1417320" h="779780">
                <a:moveTo>
                  <a:pt x="1181394" y="114453"/>
                </a:moveTo>
                <a:lnTo>
                  <a:pt x="952948" y="208448"/>
                </a:lnTo>
                <a:lnTo>
                  <a:pt x="1098636" y="208448"/>
                </a:lnTo>
                <a:lnTo>
                  <a:pt x="1181394" y="114453"/>
                </a:lnTo>
                <a:close/>
              </a:path>
              <a:path w="1417320" h="779780">
                <a:moveTo>
                  <a:pt x="970334" y="0"/>
                </a:moveTo>
                <a:lnTo>
                  <a:pt x="751992" y="156669"/>
                </a:lnTo>
                <a:lnTo>
                  <a:pt x="957267" y="156669"/>
                </a:lnTo>
                <a:lnTo>
                  <a:pt x="97033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40677" y="1733550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751993" y="156670"/>
                </a:moveTo>
                <a:lnTo>
                  <a:pt x="970334" y="0"/>
                </a:lnTo>
                <a:lnTo>
                  <a:pt x="952948" y="208448"/>
                </a:lnTo>
                <a:lnTo>
                  <a:pt x="1181394" y="114453"/>
                </a:lnTo>
                <a:lnTo>
                  <a:pt x="1074650" y="235690"/>
                </a:lnTo>
                <a:lnTo>
                  <a:pt x="1417121" y="239768"/>
                </a:lnTo>
                <a:lnTo>
                  <a:pt x="1114343" y="339247"/>
                </a:lnTo>
                <a:lnTo>
                  <a:pt x="1198648" y="407371"/>
                </a:lnTo>
                <a:lnTo>
                  <a:pt x="1074650" y="444175"/>
                </a:lnTo>
                <a:lnTo>
                  <a:pt x="1238472" y="564041"/>
                </a:lnTo>
                <a:lnTo>
                  <a:pt x="960493" y="517783"/>
                </a:lnTo>
                <a:lnTo>
                  <a:pt x="980307" y="626753"/>
                </a:lnTo>
                <a:lnTo>
                  <a:pt x="799099" y="574974"/>
                </a:lnTo>
                <a:lnTo>
                  <a:pt x="761834" y="679866"/>
                </a:lnTo>
                <a:lnTo>
                  <a:pt x="647677" y="626753"/>
                </a:lnTo>
                <a:lnTo>
                  <a:pt x="570785" y="711258"/>
                </a:lnTo>
                <a:lnTo>
                  <a:pt x="493827" y="653995"/>
                </a:lnTo>
                <a:lnTo>
                  <a:pt x="322592" y="779381"/>
                </a:lnTo>
                <a:lnTo>
                  <a:pt x="315243" y="658144"/>
                </a:lnTo>
                <a:lnTo>
                  <a:pt x="84305" y="643170"/>
                </a:lnTo>
                <a:lnTo>
                  <a:pt x="218473" y="554588"/>
                </a:lnTo>
                <a:lnTo>
                  <a:pt x="0" y="464634"/>
                </a:lnTo>
                <a:lnTo>
                  <a:pt x="258165" y="418268"/>
                </a:lnTo>
                <a:lnTo>
                  <a:pt x="76891" y="298402"/>
                </a:lnTo>
                <a:lnTo>
                  <a:pt x="352443" y="282056"/>
                </a:lnTo>
                <a:lnTo>
                  <a:pt x="295364" y="130799"/>
                </a:lnTo>
                <a:lnTo>
                  <a:pt x="560944" y="230278"/>
                </a:lnTo>
                <a:lnTo>
                  <a:pt x="637836" y="68087"/>
                </a:lnTo>
                <a:lnTo>
                  <a:pt x="751993" y="15667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267200" y="1993900"/>
            <a:ext cx="42290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се</a:t>
            </a:r>
            <a:r>
              <a:rPr sz="1600" spc="-40" dirty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527800" y="1657350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295365" y="130798"/>
                </a:moveTo>
                <a:lnTo>
                  <a:pt x="352444" y="282056"/>
                </a:lnTo>
                <a:lnTo>
                  <a:pt x="76892" y="298401"/>
                </a:lnTo>
                <a:lnTo>
                  <a:pt x="258165" y="418268"/>
                </a:lnTo>
                <a:lnTo>
                  <a:pt x="0" y="464634"/>
                </a:lnTo>
                <a:lnTo>
                  <a:pt x="218473" y="554587"/>
                </a:lnTo>
                <a:lnTo>
                  <a:pt x="84305" y="643171"/>
                </a:lnTo>
                <a:lnTo>
                  <a:pt x="315244" y="658144"/>
                </a:lnTo>
                <a:lnTo>
                  <a:pt x="322591" y="779382"/>
                </a:lnTo>
                <a:lnTo>
                  <a:pt x="493828" y="653995"/>
                </a:lnTo>
                <a:lnTo>
                  <a:pt x="622888" y="653995"/>
                </a:lnTo>
                <a:lnTo>
                  <a:pt x="647677" y="626752"/>
                </a:lnTo>
                <a:lnTo>
                  <a:pt x="780703" y="626752"/>
                </a:lnTo>
                <a:lnTo>
                  <a:pt x="799099" y="574974"/>
                </a:lnTo>
                <a:lnTo>
                  <a:pt x="970892" y="574974"/>
                </a:lnTo>
                <a:lnTo>
                  <a:pt x="960493" y="517784"/>
                </a:lnTo>
                <a:lnTo>
                  <a:pt x="1175251" y="517784"/>
                </a:lnTo>
                <a:lnTo>
                  <a:pt x="1074651" y="444176"/>
                </a:lnTo>
                <a:lnTo>
                  <a:pt x="1198648" y="407371"/>
                </a:lnTo>
                <a:lnTo>
                  <a:pt x="1114343" y="339247"/>
                </a:lnTo>
                <a:lnTo>
                  <a:pt x="1417121" y="239768"/>
                </a:lnTo>
                <a:lnTo>
                  <a:pt x="1074651" y="235690"/>
                </a:lnTo>
                <a:lnTo>
                  <a:pt x="1079415" y="230278"/>
                </a:lnTo>
                <a:lnTo>
                  <a:pt x="560943" y="230278"/>
                </a:lnTo>
                <a:lnTo>
                  <a:pt x="295365" y="130798"/>
                </a:lnTo>
                <a:close/>
              </a:path>
              <a:path w="1417320" h="779780">
                <a:moveTo>
                  <a:pt x="622888" y="653995"/>
                </a:moveTo>
                <a:lnTo>
                  <a:pt x="493828" y="653995"/>
                </a:lnTo>
                <a:lnTo>
                  <a:pt x="570784" y="711258"/>
                </a:lnTo>
                <a:lnTo>
                  <a:pt x="622888" y="653995"/>
                </a:lnTo>
                <a:close/>
              </a:path>
              <a:path w="1417320" h="779780">
                <a:moveTo>
                  <a:pt x="780703" y="626752"/>
                </a:moveTo>
                <a:lnTo>
                  <a:pt x="647677" y="626752"/>
                </a:lnTo>
                <a:lnTo>
                  <a:pt x="761833" y="679866"/>
                </a:lnTo>
                <a:lnTo>
                  <a:pt x="780703" y="626752"/>
                </a:lnTo>
                <a:close/>
              </a:path>
              <a:path w="1417320" h="779780">
                <a:moveTo>
                  <a:pt x="970892" y="574974"/>
                </a:moveTo>
                <a:lnTo>
                  <a:pt x="799099" y="574974"/>
                </a:lnTo>
                <a:lnTo>
                  <a:pt x="980306" y="626752"/>
                </a:lnTo>
                <a:lnTo>
                  <a:pt x="970892" y="574974"/>
                </a:lnTo>
                <a:close/>
              </a:path>
              <a:path w="1417320" h="779780">
                <a:moveTo>
                  <a:pt x="1175251" y="517784"/>
                </a:moveTo>
                <a:lnTo>
                  <a:pt x="960493" y="517784"/>
                </a:lnTo>
                <a:lnTo>
                  <a:pt x="1238472" y="564041"/>
                </a:lnTo>
                <a:lnTo>
                  <a:pt x="1175251" y="517784"/>
                </a:lnTo>
                <a:close/>
              </a:path>
              <a:path w="1417320" h="779780">
                <a:moveTo>
                  <a:pt x="637835" y="68087"/>
                </a:moveTo>
                <a:lnTo>
                  <a:pt x="560943" y="230278"/>
                </a:lnTo>
                <a:lnTo>
                  <a:pt x="1079415" y="230278"/>
                </a:lnTo>
                <a:lnTo>
                  <a:pt x="1098636" y="208448"/>
                </a:lnTo>
                <a:lnTo>
                  <a:pt x="952948" y="208448"/>
                </a:lnTo>
                <a:lnTo>
                  <a:pt x="957267" y="156669"/>
                </a:lnTo>
                <a:lnTo>
                  <a:pt x="751993" y="156669"/>
                </a:lnTo>
                <a:lnTo>
                  <a:pt x="637835" y="68087"/>
                </a:lnTo>
                <a:close/>
              </a:path>
              <a:path w="1417320" h="779780">
                <a:moveTo>
                  <a:pt x="1181394" y="114453"/>
                </a:moveTo>
                <a:lnTo>
                  <a:pt x="952948" y="208448"/>
                </a:lnTo>
                <a:lnTo>
                  <a:pt x="1098636" y="208448"/>
                </a:lnTo>
                <a:lnTo>
                  <a:pt x="1181394" y="114453"/>
                </a:lnTo>
                <a:close/>
              </a:path>
              <a:path w="1417320" h="779780">
                <a:moveTo>
                  <a:pt x="970334" y="0"/>
                </a:moveTo>
                <a:lnTo>
                  <a:pt x="751993" y="156669"/>
                </a:lnTo>
                <a:lnTo>
                  <a:pt x="957267" y="156669"/>
                </a:lnTo>
                <a:lnTo>
                  <a:pt x="97033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27800" y="1657350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751993" y="156670"/>
                </a:moveTo>
                <a:lnTo>
                  <a:pt x="970334" y="0"/>
                </a:lnTo>
                <a:lnTo>
                  <a:pt x="952948" y="208448"/>
                </a:lnTo>
                <a:lnTo>
                  <a:pt x="1181394" y="114453"/>
                </a:lnTo>
                <a:lnTo>
                  <a:pt x="1074650" y="235690"/>
                </a:lnTo>
                <a:lnTo>
                  <a:pt x="1417121" y="239768"/>
                </a:lnTo>
                <a:lnTo>
                  <a:pt x="1114343" y="339247"/>
                </a:lnTo>
                <a:lnTo>
                  <a:pt x="1198648" y="407371"/>
                </a:lnTo>
                <a:lnTo>
                  <a:pt x="1074650" y="444175"/>
                </a:lnTo>
                <a:lnTo>
                  <a:pt x="1238472" y="564041"/>
                </a:lnTo>
                <a:lnTo>
                  <a:pt x="960493" y="517783"/>
                </a:lnTo>
                <a:lnTo>
                  <a:pt x="980307" y="626753"/>
                </a:lnTo>
                <a:lnTo>
                  <a:pt x="799099" y="574974"/>
                </a:lnTo>
                <a:lnTo>
                  <a:pt x="761834" y="679866"/>
                </a:lnTo>
                <a:lnTo>
                  <a:pt x="647677" y="626753"/>
                </a:lnTo>
                <a:lnTo>
                  <a:pt x="570785" y="711258"/>
                </a:lnTo>
                <a:lnTo>
                  <a:pt x="493827" y="653995"/>
                </a:lnTo>
                <a:lnTo>
                  <a:pt x="322592" y="779381"/>
                </a:lnTo>
                <a:lnTo>
                  <a:pt x="315243" y="658144"/>
                </a:lnTo>
                <a:lnTo>
                  <a:pt x="84305" y="643170"/>
                </a:lnTo>
                <a:lnTo>
                  <a:pt x="218473" y="554588"/>
                </a:lnTo>
                <a:lnTo>
                  <a:pt x="0" y="464634"/>
                </a:lnTo>
                <a:lnTo>
                  <a:pt x="258165" y="418268"/>
                </a:lnTo>
                <a:lnTo>
                  <a:pt x="76891" y="298402"/>
                </a:lnTo>
                <a:lnTo>
                  <a:pt x="352443" y="282056"/>
                </a:lnTo>
                <a:lnTo>
                  <a:pt x="295364" y="130799"/>
                </a:lnTo>
                <a:lnTo>
                  <a:pt x="560944" y="230278"/>
                </a:lnTo>
                <a:lnTo>
                  <a:pt x="637836" y="68087"/>
                </a:lnTo>
                <a:lnTo>
                  <a:pt x="751993" y="15667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959600" y="1917700"/>
            <a:ext cx="4464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утре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416300" y="2349500"/>
            <a:ext cx="1714500" cy="1943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7550" y="2571750"/>
            <a:ext cx="3446779" cy="2425700"/>
          </a:xfrm>
          <a:custGeom>
            <a:avLst/>
            <a:gdLst/>
            <a:ahLst/>
            <a:cxnLst/>
            <a:rect l="l" t="t" r="r" b="b"/>
            <a:pathLst>
              <a:path w="3446779" h="2425700">
                <a:moveTo>
                  <a:pt x="1461691" y="0"/>
                </a:moveTo>
                <a:lnTo>
                  <a:pt x="1409267" y="765"/>
                </a:lnTo>
                <a:lnTo>
                  <a:pt x="1357308" y="3043"/>
                </a:lnTo>
                <a:lnTo>
                  <a:pt x="1305844" y="6809"/>
                </a:lnTo>
                <a:lnTo>
                  <a:pt x="1254906" y="12038"/>
                </a:lnTo>
                <a:lnTo>
                  <a:pt x="1204525" y="18703"/>
                </a:lnTo>
                <a:lnTo>
                  <a:pt x="1154732" y="26778"/>
                </a:lnTo>
                <a:lnTo>
                  <a:pt x="1105557" y="36239"/>
                </a:lnTo>
                <a:lnTo>
                  <a:pt x="1057032" y="47059"/>
                </a:lnTo>
                <a:lnTo>
                  <a:pt x="1009187" y="59213"/>
                </a:lnTo>
                <a:lnTo>
                  <a:pt x="962054" y="72676"/>
                </a:lnTo>
                <a:lnTo>
                  <a:pt x="915663" y="87421"/>
                </a:lnTo>
                <a:lnTo>
                  <a:pt x="870045" y="103424"/>
                </a:lnTo>
                <a:lnTo>
                  <a:pt x="825232" y="120657"/>
                </a:lnTo>
                <a:lnTo>
                  <a:pt x="781254" y="139097"/>
                </a:lnTo>
                <a:lnTo>
                  <a:pt x="738142" y="158716"/>
                </a:lnTo>
                <a:lnTo>
                  <a:pt x="695927" y="179490"/>
                </a:lnTo>
                <a:lnTo>
                  <a:pt x="654640" y="201394"/>
                </a:lnTo>
                <a:lnTo>
                  <a:pt x="614312" y="224400"/>
                </a:lnTo>
                <a:lnTo>
                  <a:pt x="574974" y="248484"/>
                </a:lnTo>
                <a:lnTo>
                  <a:pt x="536656" y="273620"/>
                </a:lnTo>
                <a:lnTo>
                  <a:pt x="499391" y="299782"/>
                </a:lnTo>
                <a:lnTo>
                  <a:pt x="463207" y="326945"/>
                </a:lnTo>
                <a:lnTo>
                  <a:pt x="428138" y="355084"/>
                </a:lnTo>
                <a:lnTo>
                  <a:pt x="394212" y="384171"/>
                </a:lnTo>
                <a:lnTo>
                  <a:pt x="361462" y="414183"/>
                </a:lnTo>
                <a:lnTo>
                  <a:pt x="329919" y="445093"/>
                </a:lnTo>
                <a:lnTo>
                  <a:pt x="299613" y="476875"/>
                </a:lnTo>
                <a:lnTo>
                  <a:pt x="270574" y="509505"/>
                </a:lnTo>
                <a:lnTo>
                  <a:pt x="242835" y="542956"/>
                </a:lnTo>
                <a:lnTo>
                  <a:pt x="216426" y="577202"/>
                </a:lnTo>
                <a:lnTo>
                  <a:pt x="191378" y="612219"/>
                </a:lnTo>
                <a:lnTo>
                  <a:pt x="167722" y="647980"/>
                </a:lnTo>
                <a:lnTo>
                  <a:pt x="145488" y="684460"/>
                </a:lnTo>
                <a:lnTo>
                  <a:pt x="124709" y="721633"/>
                </a:lnTo>
                <a:lnTo>
                  <a:pt x="105413" y="759474"/>
                </a:lnTo>
                <a:lnTo>
                  <a:pt x="87634" y="797957"/>
                </a:lnTo>
                <a:lnTo>
                  <a:pt x="71401" y="837056"/>
                </a:lnTo>
                <a:lnTo>
                  <a:pt x="56745" y="876745"/>
                </a:lnTo>
                <a:lnTo>
                  <a:pt x="43698" y="917000"/>
                </a:lnTo>
                <a:lnTo>
                  <a:pt x="32290" y="957795"/>
                </a:lnTo>
                <a:lnTo>
                  <a:pt x="22552" y="999103"/>
                </a:lnTo>
                <a:lnTo>
                  <a:pt x="14516" y="1040899"/>
                </a:lnTo>
                <a:lnTo>
                  <a:pt x="8211" y="1083158"/>
                </a:lnTo>
                <a:lnTo>
                  <a:pt x="3670" y="1125853"/>
                </a:lnTo>
                <a:lnTo>
                  <a:pt x="922" y="1168961"/>
                </a:lnTo>
                <a:lnTo>
                  <a:pt x="0" y="1212453"/>
                </a:lnTo>
                <a:lnTo>
                  <a:pt x="922" y="1255947"/>
                </a:lnTo>
                <a:lnTo>
                  <a:pt x="3670" y="1299055"/>
                </a:lnTo>
                <a:lnTo>
                  <a:pt x="8211" y="1341754"/>
                </a:lnTo>
                <a:lnTo>
                  <a:pt x="14516" y="1384016"/>
                </a:lnTo>
                <a:lnTo>
                  <a:pt x="22552" y="1425817"/>
                </a:lnTo>
                <a:lnTo>
                  <a:pt x="32290" y="1467130"/>
                </a:lnTo>
                <a:lnTo>
                  <a:pt x="43698" y="1507931"/>
                </a:lnTo>
                <a:lnTo>
                  <a:pt x="56745" y="1548193"/>
                </a:lnTo>
                <a:lnTo>
                  <a:pt x="71401" y="1587890"/>
                </a:lnTo>
                <a:lnTo>
                  <a:pt x="87634" y="1626998"/>
                </a:lnTo>
                <a:lnTo>
                  <a:pt x="105413" y="1665489"/>
                </a:lnTo>
                <a:lnTo>
                  <a:pt x="124709" y="1703340"/>
                </a:lnTo>
                <a:lnTo>
                  <a:pt x="145488" y="1740523"/>
                </a:lnTo>
                <a:lnTo>
                  <a:pt x="167722" y="1777014"/>
                </a:lnTo>
                <a:lnTo>
                  <a:pt x="191378" y="1812786"/>
                </a:lnTo>
                <a:lnTo>
                  <a:pt x="216426" y="1847814"/>
                </a:lnTo>
                <a:lnTo>
                  <a:pt x="242835" y="1882073"/>
                </a:lnTo>
                <a:lnTo>
                  <a:pt x="270574" y="1915536"/>
                </a:lnTo>
                <a:lnTo>
                  <a:pt x="299613" y="1948178"/>
                </a:lnTo>
                <a:lnTo>
                  <a:pt x="329919" y="1979973"/>
                </a:lnTo>
                <a:lnTo>
                  <a:pt x="361462" y="2010895"/>
                </a:lnTo>
                <a:lnTo>
                  <a:pt x="394212" y="2040920"/>
                </a:lnTo>
                <a:lnTo>
                  <a:pt x="428138" y="2070021"/>
                </a:lnTo>
                <a:lnTo>
                  <a:pt x="463207" y="2098172"/>
                </a:lnTo>
                <a:lnTo>
                  <a:pt x="499391" y="2125348"/>
                </a:lnTo>
                <a:lnTo>
                  <a:pt x="536656" y="2151523"/>
                </a:lnTo>
                <a:lnTo>
                  <a:pt x="574974" y="2176671"/>
                </a:lnTo>
                <a:lnTo>
                  <a:pt x="614312" y="2200768"/>
                </a:lnTo>
                <a:lnTo>
                  <a:pt x="654640" y="2223786"/>
                </a:lnTo>
                <a:lnTo>
                  <a:pt x="695927" y="2245701"/>
                </a:lnTo>
                <a:lnTo>
                  <a:pt x="738142" y="2266487"/>
                </a:lnTo>
                <a:lnTo>
                  <a:pt x="781254" y="2286118"/>
                </a:lnTo>
                <a:lnTo>
                  <a:pt x="825232" y="2304568"/>
                </a:lnTo>
                <a:lnTo>
                  <a:pt x="870045" y="2321812"/>
                </a:lnTo>
                <a:lnTo>
                  <a:pt x="915663" y="2337824"/>
                </a:lnTo>
                <a:lnTo>
                  <a:pt x="962054" y="2352578"/>
                </a:lnTo>
                <a:lnTo>
                  <a:pt x="1009187" y="2366049"/>
                </a:lnTo>
                <a:lnTo>
                  <a:pt x="1057032" y="2378211"/>
                </a:lnTo>
                <a:lnTo>
                  <a:pt x="1105557" y="2389039"/>
                </a:lnTo>
                <a:lnTo>
                  <a:pt x="1154732" y="2398506"/>
                </a:lnTo>
                <a:lnTo>
                  <a:pt x="1204525" y="2406587"/>
                </a:lnTo>
                <a:lnTo>
                  <a:pt x="1254906" y="2413256"/>
                </a:lnTo>
                <a:lnTo>
                  <a:pt x="1305844" y="2418488"/>
                </a:lnTo>
                <a:lnTo>
                  <a:pt x="1357308" y="2422257"/>
                </a:lnTo>
                <a:lnTo>
                  <a:pt x="1409267" y="2424537"/>
                </a:lnTo>
                <a:lnTo>
                  <a:pt x="1461691" y="2425303"/>
                </a:lnTo>
                <a:lnTo>
                  <a:pt x="1514114" y="2424537"/>
                </a:lnTo>
                <a:lnTo>
                  <a:pt x="1566073" y="2422257"/>
                </a:lnTo>
                <a:lnTo>
                  <a:pt x="1617537" y="2418488"/>
                </a:lnTo>
                <a:lnTo>
                  <a:pt x="1668475" y="2413256"/>
                </a:lnTo>
                <a:lnTo>
                  <a:pt x="1718856" y="2406587"/>
                </a:lnTo>
                <a:lnTo>
                  <a:pt x="1768649" y="2398505"/>
                </a:lnTo>
                <a:lnTo>
                  <a:pt x="1817824" y="2389038"/>
                </a:lnTo>
                <a:lnTo>
                  <a:pt x="1866349" y="2378211"/>
                </a:lnTo>
                <a:lnTo>
                  <a:pt x="1914194" y="2366049"/>
                </a:lnTo>
                <a:lnTo>
                  <a:pt x="1961327" y="2352578"/>
                </a:lnTo>
                <a:lnTo>
                  <a:pt x="2007718" y="2337824"/>
                </a:lnTo>
                <a:lnTo>
                  <a:pt x="2053335" y="2321812"/>
                </a:lnTo>
                <a:lnTo>
                  <a:pt x="2098149" y="2304568"/>
                </a:lnTo>
                <a:lnTo>
                  <a:pt x="2142127" y="2286118"/>
                </a:lnTo>
                <a:lnTo>
                  <a:pt x="2185239" y="2266487"/>
                </a:lnTo>
                <a:lnTo>
                  <a:pt x="2227454" y="2245701"/>
                </a:lnTo>
                <a:lnTo>
                  <a:pt x="2268740" y="2223786"/>
                </a:lnTo>
                <a:lnTo>
                  <a:pt x="2309068" y="2200768"/>
                </a:lnTo>
                <a:lnTo>
                  <a:pt x="2348407" y="2176671"/>
                </a:lnTo>
                <a:lnTo>
                  <a:pt x="2386724" y="2151523"/>
                </a:lnTo>
                <a:lnTo>
                  <a:pt x="2423990" y="2125348"/>
                </a:lnTo>
                <a:lnTo>
                  <a:pt x="2460173" y="2098172"/>
                </a:lnTo>
                <a:lnTo>
                  <a:pt x="2495243" y="2070020"/>
                </a:lnTo>
                <a:lnTo>
                  <a:pt x="2529168" y="2040920"/>
                </a:lnTo>
                <a:lnTo>
                  <a:pt x="2561918" y="2010895"/>
                </a:lnTo>
                <a:lnTo>
                  <a:pt x="2593461" y="1979973"/>
                </a:lnTo>
                <a:lnTo>
                  <a:pt x="2623768" y="1948178"/>
                </a:lnTo>
                <a:lnTo>
                  <a:pt x="2652806" y="1915536"/>
                </a:lnTo>
                <a:lnTo>
                  <a:pt x="2680545" y="1882073"/>
                </a:lnTo>
                <a:lnTo>
                  <a:pt x="2706954" y="1847814"/>
                </a:lnTo>
                <a:lnTo>
                  <a:pt x="2732002" y="1812786"/>
                </a:lnTo>
                <a:lnTo>
                  <a:pt x="2755658" y="1777014"/>
                </a:lnTo>
                <a:lnTo>
                  <a:pt x="2777892" y="1740523"/>
                </a:lnTo>
                <a:lnTo>
                  <a:pt x="2798672" y="1703340"/>
                </a:lnTo>
                <a:lnTo>
                  <a:pt x="2817967" y="1665489"/>
                </a:lnTo>
                <a:lnTo>
                  <a:pt x="2835746" y="1626998"/>
                </a:lnTo>
                <a:lnTo>
                  <a:pt x="2851979" y="1587890"/>
                </a:lnTo>
                <a:lnTo>
                  <a:pt x="2866635" y="1548193"/>
                </a:lnTo>
                <a:lnTo>
                  <a:pt x="2879682" y="1507931"/>
                </a:lnTo>
                <a:lnTo>
                  <a:pt x="2891090" y="1467130"/>
                </a:lnTo>
                <a:lnTo>
                  <a:pt x="2900828" y="1425817"/>
                </a:lnTo>
                <a:lnTo>
                  <a:pt x="2908864" y="1384016"/>
                </a:lnTo>
                <a:lnTo>
                  <a:pt x="2915169" y="1341753"/>
                </a:lnTo>
                <a:lnTo>
                  <a:pt x="2919710" y="1299055"/>
                </a:lnTo>
                <a:lnTo>
                  <a:pt x="2922458" y="1255946"/>
                </a:lnTo>
                <a:lnTo>
                  <a:pt x="2923380" y="1212453"/>
                </a:lnTo>
                <a:lnTo>
                  <a:pt x="2921883" y="1159299"/>
                </a:lnTo>
                <a:lnTo>
                  <a:pt x="2917485" y="1106814"/>
                </a:lnTo>
                <a:lnTo>
                  <a:pt x="2910331" y="1055005"/>
                </a:lnTo>
                <a:lnTo>
                  <a:pt x="2900565" y="1003877"/>
                </a:lnTo>
                <a:lnTo>
                  <a:pt x="2888331" y="953435"/>
                </a:lnTo>
                <a:lnTo>
                  <a:pt x="2873772" y="903683"/>
                </a:lnTo>
                <a:lnTo>
                  <a:pt x="3389749" y="463153"/>
                </a:lnTo>
                <a:lnTo>
                  <a:pt x="2609453" y="463153"/>
                </a:lnTo>
                <a:lnTo>
                  <a:pt x="2577926" y="431097"/>
                </a:lnTo>
                <a:lnTo>
                  <a:pt x="2545131" y="399959"/>
                </a:lnTo>
                <a:lnTo>
                  <a:pt x="2511099" y="369766"/>
                </a:lnTo>
                <a:lnTo>
                  <a:pt x="2475864" y="340546"/>
                </a:lnTo>
                <a:lnTo>
                  <a:pt x="2439457" y="312327"/>
                </a:lnTo>
                <a:lnTo>
                  <a:pt x="2401912" y="285137"/>
                </a:lnTo>
                <a:lnTo>
                  <a:pt x="2363259" y="259003"/>
                </a:lnTo>
                <a:lnTo>
                  <a:pt x="2323533" y="233953"/>
                </a:lnTo>
                <a:lnTo>
                  <a:pt x="2282765" y="210015"/>
                </a:lnTo>
                <a:lnTo>
                  <a:pt x="2240987" y="187216"/>
                </a:lnTo>
                <a:lnTo>
                  <a:pt x="2198232" y="165584"/>
                </a:lnTo>
                <a:lnTo>
                  <a:pt x="2154533" y="145147"/>
                </a:lnTo>
                <a:lnTo>
                  <a:pt x="2109922" y="125933"/>
                </a:lnTo>
                <a:lnTo>
                  <a:pt x="2064430" y="107968"/>
                </a:lnTo>
                <a:lnTo>
                  <a:pt x="2018091" y="91282"/>
                </a:lnTo>
                <a:lnTo>
                  <a:pt x="1970937" y="75901"/>
                </a:lnTo>
                <a:lnTo>
                  <a:pt x="1923000" y="61854"/>
                </a:lnTo>
                <a:lnTo>
                  <a:pt x="1874313" y="49168"/>
                </a:lnTo>
                <a:lnTo>
                  <a:pt x="1824908" y="37870"/>
                </a:lnTo>
                <a:lnTo>
                  <a:pt x="1774817" y="27989"/>
                </a:lnTo>
                <a:lnTo>
                  <a:pt x="1724074" y="19552"/>
                </a:lnTo>
                <a:lnTo>
                  <a:pt x="1672709" y="12587"/>
                </a:lnTo>
                <a:lnTo>
                  <a:pt x="1620756" y="7122"/>
                </a:lnTo>
                <a:lnTo>
                  <a:pt x="1568247" y="3183"/>
                </a:lnTo>
                <a:lnTo>
                  <a:pt x="1515214" y="800"/>
                </a:lnTo>
                <a:lnTo>
                  <a:pt x="1461691" y="0"/>
                </a:lnTo>
                <a:close/>
              </a:path>
              <a:path w="3446779" h="2425700">
                <a:moveTo>
                  <a:pt x="3446462" y="414733"/>
                </a:moveTo>
                <a:lnTo>
                  <a:pt x="2609453" y="463153"/>
                </a:lnTo>
                <a:lnTo>
                  <a:pt x="3389749" y="463153"/>
                </a:lnTo>
                <a:lnTo>
                  <a:pt x="3446462" y="414733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87550" y="2571750"/>
            <a:ext cx="3446779" cy="2425700"/>
          </a:xfrm>
          <a:custGeom>
            <a:avLst/>
            <a:gdLst/>
            <a:ahLst/>
            <a:cxnLst/>
            <a:rect l="l" t="t" r="r" b="b"/>
            <a:pathLst>
              <a:path w="3446779" h="2425700">
                <a:moveTo>
                  <a:pt x="1461691" y="0"/>
                </a:moveTo>
                <a:lnTo>
                  <a:pt x="1409268" y="765"/>
                </a:lnTo>
                <a:lnTo>
                  <a:pt x="1357309" y="3043"/>
                </a:lnTo>
                <a:lnTo>
                  <a:pt x="1305845" y="6809"/>
                </a:lnTo>
                <a:lnTo>
                  <a:pt x="1254907" y="12038"/>
                </a:lnTo>
                <a:lnTo>
                  <a:pt x="1204525" y="18703"/>
                </a:lnTo>
                <a:lnTo>
                  <a:pt x="1154732" y="26778"/>
                </a:lnTo>
                <a:lnTo>
                  <a:pt x="1105557" y="36239"/>
                </a:lnTo>
                <a:lnTo>
                  <a:pt x="1057032" y="47059"/>
                </a:lnTo>
                <a:lnTo>
                  <a:pt x="1009187" y="59213"/>
                </a:lnTo>
                <a:lnTo>
                  <a:pt x="962054" y="72676"/>
                </a:lnTo>
                <a:lnTo>
                  <a:pt x="915663" y="87421"/>
                </a:lnTo>
                <a:lnTo>
                  <a:pt x="870046" y="103423"/>
                </a:lnTo>
                <a:lnTo>
                  <a:pt x="825232" y="120657"/>
                </a:lnTo>
                <a:lnTo>
                  <a:pt x="781254" y="139097"/>
                </a:lnTo>
                <a:lnTo>
                  <a:pt x="738142" y="158716"/>
                </a:lnTo>
                <a:lnTo>
                  <a:pt x="695927" y="179490"/>
                </a:lnTo>
                <a:lnTo>
                  <a:pt x="654640" y="201393"/>
                </a:lnTo>
                <a:lnTo>
                  <a:pt x="614312" y="224400"/>
                </a:lnTo>
                <a:lnTo>
                  <a:pt x="574974" y="248484"/>
                </a:lnTo>
                <a:lnTo>
                  <a:pt x="536657" y="273620"/>
                </a:lnTo>
                <a:lnTo>
                  <a:pt x="499391" y="299782"/>
                </a:lnTo>
                <a:lnTo>
                  <a:pt x="463207" y="326945"/>
                </a:lnTo>
                <a:lnTo>
                  <a:pt x="428138" y="355083"/>
                </a:lnTo>
                <a:lnTo>
                  <a:pt x="394212" y="384171"/>
                </a:lnTo>
                <a:lnTo>
                  <a:pt x="361463" y="414183"/>
                </a:lnTo>
                <a:lnTo>
                  <a:pt x="329919" y="445093"/>
                </a:lnTo>
                <a:lnTo>
                  <a:pt x="299613" y="476875"/>
                </a:lnTo>
                <a:lnTo>
                  <a:pt x="270574" y="509504"/>
                </a:lnTo>
                <a:lnTo>
                  <a:pt x="242835" y="542955"/>
                </a:lnTo>
                <a:lnTo>
                  <a:pt x="216426" y="577202"/>
                </a:lnTo>
                <a:lnTo>
                  <a:pt x="191378" y="612218"/>
                </a:lnTo>
                <a:lnTo>
                  <a:pt x="167722" y="647980"/>
                </a:lnTo>
                <a:lnTo>
                  <a:pt x="145488" y="684460"/>
                </a:lnTo>
                <a:lnTo>
                  <a:pt x="124709" y="721633"/>
                </a:lnTo>
                <a:lnTo>
                  <a:pt x="105413" y="759473"/>
                </a:lnTo>
                <a:lnTo>
                  <a:pt x="87634" y="797956"/>
                </a:lnTo>
                <a:lnTo>
                  <a:pt x="71401" y="837055"/>
                </a:lnTo>
                <a:lnTo>
                  <a:pt x="56745" y="876745"/>
                </a:lnTo>
                <a:lnTo>
                  <a:pt x="43698" y="917000"/>
                </a:lnTo>
                <a:lnTo>
                  <a:pt x="32290" y="957794"/>
                </a:lnTo>
                <a:lnTo>
                  <a:pt x="22552" y="999102"/>
                </a:lnTo>
                <a:lnTo>
                  <a:pt x="14516" y="1040898"/>
                </a:lnTo>
                <a:lnTo>
                  <a:pt x="8211" y="1083157"/>
                </a:lnTo>
                <a:lnTo>
                  <a:pt x="3670" y="1125853"/>
                </a:lnTo>
                <a:lnTo>
                  <a:pt x="922" y="1168960"/>
                </a:lnTo>
                <a:lnTo>
                  <a:pt x="0" y="1212453"/>
                </a:lnTo>
                <a:lnTo>
                  <a:pt x="922" y="1255946"/>
                </a:lnTo>
                <a:lnTo>
                  <a:pt x="3670" y="1299055"/>
                </a:lnTo>
                <a:lnTo>
                  <a:pt x="8211" y="1341753"/>
                </a:lnTo>
                <a:lnTo>
                  <a:pt x="14516" y="1384016"/>
                </a:lnTo>
                <a:lnTo>
                  <a:pt x="22552" y="1425816"/>
                </a:lnTo>
                <a:lnTo>
                  <a:pt x="32290" y="1467130"/>
                </a:lnTo>
                <a:lnTo>
                  <a:pt x="43698" y="1507931"/>
                </a:lnTo>
                <a:lnTo>
                  <a:pt x="56745" y="1548192"/>
                </a:lnTo>
                <a:lnTo>
                  <a:pt x="71401" y="1587890"/>
                </a:lnTo>
                <a:lnTo>
                  <a:pt x="87634" y="1626998"/>
                </a:lnTo>
                <a:lnTo>
                  <a:pt x="105413" y="1665489"/>
                </a:lnTo>
                <a:lnTo>
                  <a:pt x="124709" y="1703340"/>
                </a:lnTo>
                <a:lnTo>
                  <a:pt x="145488" y="1740523"/>
                </a:lnTo>
                <a:lnTo>
                  <a:pt x="167722" y="1777014"/>
                </a:lnTo>
                <a:lnTo>
                  <a:pt x="191378" y="1812786"/>
                </a:lnTo>
                <a:lnTo>
                  <a:pt x="216426" y="1847815"/>
                </a:lnTo>
                <a:lnTo>
                  <a:pt x="242835" y="1882073"/>
                </a:lnTo>
                <a:lnTo>
                  <a:pt x="270574" y="1915536"/>
                </a:lnTo>
                <a:lnTo>
                  <a:pt x="299613" y="1948178"/>
                </a:lnTo>
                <a:lnTo>
                  <a:pt x="329919" y="1979973"/>
                </a:lnTo>
                <a:lnTo>
                  <a:pt x="361463" y="2010896"/>
                </a:lnTo>
                <a:lnTo>
                  <a:pt x="394212" y="2040920"/>
                </a:lnTo>
                <a:lnTo>
                  <a:pt x="428138" y="2070021"/>
                </a:lnTo>
                <a:lnTo>
                  <a:pt x="463207" y="2098172"/>
                </a:lnTo>
                <a:lnTo>
                  <a:pt x="499391" y="2125348"/>
                </a:lnTo>
                <a:lnTo>
                  <a:pt x="536657" y="2151523"/>
                </a:lnTo>
                <a:lnTo>
                  <a:pt x="574974" y="2176672"/>
                </a:lnTo>
                <a:lnTo>
                  <a:pt x="614312" y="2200768"/>
                </a:lnTo>
                <a:lnTo>
                  <a:pt x="654640" y="2223787"/>
                </a:lnTo>
                <a:lnTo>
                  <a:pt x="695927" y="2245702"/>
                </a:lnTo>
                <a:lnTo>
                  <a:pt x="738142" y="2266488"/>
                </a:lnTo>
                <a:lnTo>
                  <a:pt x="781254" y="2286118"/>
                </a:lnTo>
                <a:lnTo>
                  <a:pt x="825232" y="2304569"/>
                </a:lnTo>
                <a:lnTo>
                  <a:pt x="870046" y="2321812"/>
                </a:lnTo>
                <a:lnTo>
                  <a:pt x="915663" y="2337824"/>
                </a:lnTo>
                <a:lnTo>
                  <a:pt x="962054" y="2352579"/>
                </a:lnTo>
                <a:lnTo>
                  <a:pt x="1009187" y="2366050"/>
                </a:lnTo>
                <a:lnTo>
                  <a:pt x="1057032" y="2378212"/>
                </a:lnTo>
                <a:lnTo>
                  <a:pt x="1105557" y="2389039"/>
                </a:lnTo>
                <a:lnTo>
                  <a:pt x="1154732" y="2398506"/>
                </a:lnTo>
                <a:lnTo>
                  <a:pt x="1204525" y="2406587"/>
                </a:lnTo>
                <a:lnTo>
                  <a:pt x="1254907" y="2413256"/>
                </a:lnTo>
                <a:lnTo>
                  <a:pt x="1305845" y="2418488"/>
                </a:lnTo>
                <a:lnTo>
                  <a:pt x="1357309" y="2422257"/>
                </a:lnTo>
                <a:lnTo>
                  <a:pt x="1409268" y="2424537"/>
                </a:lnTo>
                <a:lnTo>
                  <a:pt x="1461691" y="2425303"/>
                </a:lnTo>
                <a:lnTo>
                  <a:pt x="1514114" y="2424537"/>
                </a:lnTo>
                <a:lnTo>
                  <a:pt x="1566073" y="2422257"/>
                </a:lnTo>
                <a:lnTo>
                  <a:pt x="1617537" y="2418488"/>
                </a:lnTo>
                <a:lnTo>
                  <a:pt x="1668475" y="2413256"/>
                </a:lnTo>
                <a:lnTo>
                  <a:pt x="1718856" y="2406587"/>
                </a:lnTo>
                <a:lnTo>
                  <a:pt x="1768649" y="2398506"/>
                </a:lnTo>
                <a:lnTo>
                  <a:pt x="1817824" y="2389039"/>
                </a:lnTo>
                <a:lnTo>
                  <a:pt x="1866349" y="2378211"/>
                </a:lnTo>
                <a:lnTo>
                  <a:pt x="1914194" y="2366049"/>
                </a:lnTo>
                <a:lnTo>
                  <a:pt x="1961327" y="2352578"/>
                </a:lnTo>
                <a:lnTo>
                  <a:pt x="2007718" y="2337824"/>
                </a:lnTo>
                <a:lnTo>
                  <a:pt x="2053335" y="2321812"/>
                </a:lnTo>
                <a:lnTo>
                  <a:pt x="2098148" y="2304568"/>
                </a:lnTo>
                <a:lnTo>
                  <a:pt x="2142126" y="2286118"/>
                </a:lnTo>
                <a:lnTo>
                  <a:pt x="2185238" y="2266487"/>
                </a:lnTo>
                <a:lnTo>
                  <a:pt x="2227453" y="2245701"/>
                </a:lnTo>
                <a:lnTo>
                  <a:pt x="2268740" y="2223786"/>
                </a:lnTo>
                <a:lnTo>
                  <a:pt x="2309068" y="2200767"/>
                </a:lnTo>
                <a:lnTo>
                  <a:pt x="2348406" y="2176671"/>
                </a:lnTo>
                <a:lnTo>
                  <a:pt x="2386724" y="2151522"/>
                </a:lnTo>
                <a:lnTo>
                  <a:pt x="2423990" y="2125347"/>
                </a:lnTo>
                <a:lnTo>
                  <a:pt x="2460173" y="2098171"/>
                </a:lnTo>
                <a:lnTo>
                  <a:pt x="2495243" y="2070020"/>
                </a:lnTo>
                <a:lnTo>
                  <a:pt x="2529168" y="2040919"/>
                </a:lnTo>
                <a:lnTo>
                  <a:pt x="2561918" y="2010895"/>
                </a:lnTo>
                <a:lnTo>
                  <a:pt x="2593461" y="1979972"/>
                </a:lnTo>
                <a:lnTo>
                  <a:pt x="2623768" y="1948177"/>
                </a:lnTo>
                <a:lnTo>
                  <a:pt x="2652806" y="1915535"/>
                </a:lnTo>
                <a:lnTo>
                  <a:pt x="2680545" y="1882072"/>
                </a:lnTo>
                <a:lnTo>
                  <a:pt x="2706954" y="1847814"/>
                </a:lnTo>
                <a:lnTo>
                  <a:pt x="2732002" y="1812786"/>
                </a:lnTo>
                <a:lnTo>
                  <a:pt x="2755658" y="1777013"/>
                </a:lnTo>
                <a:lnTo>
                  <a:pt x="2777892" y="1740523"/>
                </a:lnTo>
                <a:lnTo>
                  <a:pt x="2798672" y="1703339"/>
                </a:lnTo>
                <a:lnTo>
                  <a:pt x="2817967" y="1665489"/>
                </a:lnTo>
                <a:lnTo>
                  <a:pt x="2835746" y="1626997"/>
                </a:lnTo>
                <a:lnTo>
                  <a:pt x="2851979" y="1587889"/>
                </a:lnTo>
                <a:lnTo>
                  <a:pt x="2866635" y="1548192"/>
                </a:lnTo>
                <a:lnTo>
                  <a:pt x="2879682" y="1507930"/>
                </a:lnTo>
                <a:lnTo>
                  <a:pt x="2891090" y="1467130"/>
                </a:lnTo>
                <a:lnTo>
                  <a:pt x="2900828" y="1425816"/>
                </a:lnTo>
                <a:lnTo>
                  <a:pt x="2908864" y="1384015"/>
                </a:lnTo>
                <a:lnTo>
                  <a:pt x="2915169" y="1341753"/>
                </a:lnTo>
                <a:lnTo>
                  <a:pt x="2919710" y="1299054"/>
                </a:lnTo>
                <a:lnTo>
                  <a:pt x="2922458" y="1255946"/>
                </a:lnTo>
                <a:lnTo>
                  <a:pt x="2923381" y="1212453"/>
                </a:lnTo>
                <a:lnTo>
                  <a:pt x="2921883" y="1159299"/>
                </a:lnTo>
                <a:lnTo>
                  <a:pt x="2917485" y="1106815"/>
                </a:lnTo>
                <a:lnTo>
                  <a:pt x="2910332" y="1055006"/>
                </a:lnTo>
                <a:lnTo>
                  <a:pt x="2900565" y="1003878"/>
                </a:lnTo>
                <a:lnTo>
                  <a:pt x="2888331" y="953435"/>
                </a:lnTo>
                <a:lnTo>
                  <a:pt x="2873771" y="903684"/>
                </a:lnTo>
                <a:lnTo>
                  <a:pt x="3446462" y="414734"/>
                </a:lnTo>
                <a:lnTo>
                  <a:pt x="2609453" y="463153"/>
                </a:lnTo>
                <a:lnTo>
                  <a:pt x="2577926" y="431097"/>
                </a:lnTo>
                <a:lnTo>
                  <a:pt x="2545131" y="399958"/>
                </a:lnTo>
                <a:lnTo>
                  <a:pt x="2511099" y="369765"/>
                </a:lnTo>
                <a:lnTo>
                  <a:pt x="2475864" y="340546"/>
                </a:lnTo>
                <a:lnTo>
                  <a:pt x="2439458" y="312327"/>
                </a:lnTo>
                <a:lnTo>
                  <a:pt x="2401912" y="285137"/>
                </a:lnTo>
                <a:lnTo>
                  <a:pt x="2363260" y="259003"/>
                </a:lnTo>
                <a:lnTo>
                  <a:pt x="2323533" y="233953"/>
                </a:lnTo>
                <a:lnTo>
                  <a:pt x="2282765" y="210014"/>
                </a:lnTo>
                <a:lnTo>
                  <a:pt x="2240987" y="187216"/>
                </a:lnTo>
                <a:lnTo>
                  <a:pt x="2198233" y="165584"/>
                </a:lnTo>
                <a:lnTo>
                  <a:pt x="2154533" y="145147"/>
                </a:lnTo>
                <a:lnTo>
                  <a:pt x="2109922" y="125932"/>
                </a:lnTo>
                <a:lnTo>
                  <a:pt x="2064430" y="107968"/>
                </a:lnTo>
                <a:lnTo>
                  <a:pt x="2018091" y="91282"/>
                </a:lnTo>
                <a:lnTo>
                  <a:pt x="1970937" y="75901"/>
                </a:lnTo>
                <a:lnTo>
                  <a:pt x="1923000" y="61854"/>
                </a:lnTo>
                <a:lnTo>
                  <a:pt x="1874313" y="49168"/>
                </a:lnTo>
                <a:lnTo>
                  <a:pt x="1824908" y="37870"/>
                </a:lnTo>
                <a:lnTo>
                  <a:pt x="1774818" y="27989"/>
                </a:lnTo>
                <a:lnTo>
                  <a:pt x="1724074" y="19552"/>
                </a:lnTo>
                <a:lnTo>
                  <a:pt x="1672709" y="12587"/>
                </a:lnTo>
                <a:lnTo>
                  <a:pt x="1620756" y="7122"/>
                </a:lnTo>
                <a:lnTo>
                  <a:pt x="1568247" y="3183"/>
                </a:lnTo>
                <a:lnTo>
                  <a:pt x="1515215" y="800"/>
                </a:lnTo>
                <a:lnTo>
                  <a:pt x="1461691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98500" y="2844800"/>
            <a:ext cx="1846580" cy="6451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20"/>
              </a:spcBef>
            </a:pPr>
            <a:r>
              <a:rPr sz="1400" spc="-5" dirty="0">
                <a:latin typeface="Arial"/>
                <a:cs typeface="Arial"/>
              </a:rPr>
              <a:t>Да, </a:t>
            </a:r>
            <a:r>
              <a:rPr sz="1400" spc="-5" dirty="0">
                <a:solidFill>
                  <a:srgbClr val="FF0000"/>
                </a:solidFill>
                <a:latin typeface="Arial"/>
                <a:cs typeface="Arial"/>
              </a:rPr>
              <a:t>срещнах </a:t>
            </a:r>
            <a:r>
              <a:rPr sz="1400" spc="-20" dirty="0">
                <a:latin typeface="Arial"/>
                <a:cs typeface="Arial"/>
              </a:rPr>
              <a:t>го </a:t>
            </a:r>
            <a:r>
              <a:rPr sz="1400" spc="-15" dirty="0">
                <a:latin typeface="Arial"/>
                <a:cs typeface="Arial"/>
              </a:rPr>
              <a:t>вчера,  </a:t>
            </a:r>
            <a:r>
              <a:rPr sz="1400" spc="-5" dirty="0">
                <a:latin typeface="Arial"/>
                <a:cs typeface="Arial"/>
              </a:rPr>
              <a:t>докато </a:t>
            </a:r>
            <a:r>
              <a:rPr sz="1400" spc="-5" dirty="0">
                <a:solidFill>
                  <a:srgbClr val="FF0000"/>
                </a:solidFill>
                <a:latin typeface="Arial"/>
                <a:cs typeface="Arial"/>
              </a:rPr>
              <a:t>събираше  </a:t>
            </a:r>
            <a:r>
              <a:rPr sz="1400" spc="-5" dirty="0">
                <a:latin typeface="Arial"/>
                <a:cs typeface="Arial"/>
              </a:rPr>
              <a:t>червеи.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85800" y="3746500"/>
            <a:ext cx="762000" cy="1054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65300" y="3632200"/>
            <a:ext cx="762000" cy="1231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63902" y="2571750"/>
            <a:ext cx="3930650" cy="2168525"/>
          </a:xfrm>
          <a:custGeom>
            <a:avLst/>
            <a:gdLst/>
            <a:ahLst/>
            <a:cxnLst/>
            <a:rect l="l" t="t" r="r" b="b"/>
            <a:pathLst>
              <a:path w="3930650" h="2168525">
                <a:moveTo>
                  <a:pt x="2468562" y="0"/>
                </a:moveTo>
                <a:lnTo>
                  <a:pt x="2411898" y="800"/>
                </a:lnTo>
                <a:lnTo>
                  <a:pt x="2355780" y="3183"/>
                </a:lnTo>
                <a:lnTo>
                  <a:pt x="2300248" y="7118"/>
                </a:lnTo>
                <a:lnTo>
                  <a:pt x="2245340" y="12577"/>
                </a:lnTo>
                <a:lnTo>
                  <a:pt x="2191096" y="19531"/>
                </a:lnTo>
                <a:lnTo>
                  <a:pt x="2137555" y="27950"/>
                </a:lnTo>
                <a:lnTo>
                  <a:pt x="2084754" y="37806"/>
                </a:lnTo>
                <a:lnTo>
                  <a:pt x="2032735" y="49069"/>
                </a:lnTo>
                <a:lnTo>
                  <a:pt x="1981535" y="61710"/>
                </a:lnTo>
                <a:lnTo>
                  <a:pt x="1931194" y="75701"/>
                </a:lnTo>
                <a:lnTo>
                  <a:pt x="1881751" y="91011"/>
                </a:lnTo>
                <a:lnTo>
                  <a:pt x="1833245" y="107613"/>
                </a:lnTo>
                <a:lnTo>
                  <a:pt x="1785714" y="125476"/>
                </a:lnTo>
                <a:lnTo>
                  <a:pt x="1739198" y="144573"/>
                </a:lnTo>
                <a:lnTo>
                  <a:pt x="1693737" y="164873"/>
                </a:lnTo>
                <a:lnTo>
                  <a:pt x="1649368" y="186347"/>
                </a:lnTo>
                <a:lnTo>
                  <a:pt x="1606131" y="208968"/>
                </a:lnTo>
                <a:lnTo>
                  <a:pt x="1564066" y="232704"/>
                </a:lnTo>
                <a:lnTo>
                  <a:pt x="1523211" y="257528"/>
                </a:lnTo>
                <a:lnTo>
                  <a:pt x="1483604" y="283411"/>
                </a:lnTo>
                <a:lnTo>
                  <a:pt x="1445287" y="310322"/>
                </a:lnTo>
                <a:lnTo>
                  <a:pt x="1408296" y="338234"/>
                </a:lnTo>
                <a:lnTo>
                  <a:pt x="1372672" y="367117"/>
                </a:lnTo>
                <a:lnTo>
                  <a:pt x="1338453" y="396941"/>
                </a:lnTo>
                <a:lnTo>
                  <a:pt x="1305678" y="427678"/>
                </a:lnTo>
                <a:lnTo>
                  <a:pt x="1274387" y="459300"/>
                </a:lnTo>
                <a:lnTo>
                  <a:pt x="1244619" y="491775"/>
                </a:lnTo>
                <a:lnTo>
                  <a:pt x="1216412" y="525077"/>
                </a:lnTo>
                <a:lnTo>
                  <a:pt x="1189806" y="559174"/>
                </a:lnTo>
                <a:lnTo>
                  <a:pt x="1164839" y="594040"/>
                </a:lnTo>
                <a:lnTo>
                  <a:pt x="1141551" y="629643"/>
                </a:lnTo>
                <a:lnTo>
                  <a:pt x="1119981" y="665956"/>
                </a:lnTo>
                <a:lnTo>
                  <a:pt x="0" y="741362"/>
                </a:lnTo>
                <a:lnTo>
                  <a:pt x="1008062" y="1101725"/>
                </a:lnTo>
                <a:lnTo>
                  <a:pt x="1009972" y="1142749"/>
                </a:lnTo>
                <a:lnTo>
                  <a:pt x="1013909" y="1183374"/>
                </a:lnTo>
                <a:lnTo>
                  <a:pt x="1019836" y="1223572"/>
                </a:lnTo>
                <a:lnTo>
                  <a:pt x="1027717" y="1263316"/>
                </a:lnTo>
                <a:lnTo>
                  <a:pt x="1037514" y="1302579"/>
                </a:lnTo>
                <a:lnTo>
                  <a:pt x="1049192" y="1341333"/>
                </a:lnTo>
                <a:lnTo>
                  <a:pt x="1062714" y="1379552"/>
                </a:lnTo>
                <a:lnTo>
                  <a:pt x="1078042" y="1417207"/>
                </a:lnTo>
                <a:lnTo>
                  <a:pt x="1095141" y="1454272"/>
                </a:lnTo>
                <a:lnTo>
                  <a:pt x="1113974" y="1490720"/>
                </a:lnTo>
                <a:lnTo>
                  <a:pt x="1134504" y="1526522"/>
                </a:lnTo>
                <a:lnTo>
                  <a:pt x="1156695" y="1561653"/>
                </a:lnTo>
                <a:lnTo>
                  <a:pt x="1180510" y="1596084"/>
                </a:lnTo>
                <a:lnTo>
                  <a:pt x="1205912" y="1629788"/>
                </a:lnTo>
                <a:lnTo>
                  <a:pt x="1232865" y="1662738"/>
                </a:lnTo>
                <a:lnTo>
                  <a:pt x="1261332" y="1694908"/>
                </a:lnTo>
                <a:lnTo>
                  <a:pt x="1291277" y="1726268"/>
                </a:lnTo>
                <a:lnTo>
                  <a:pt x="1322663" y="1756793"/>
                </a:lnTo>
                <a:lnTo>
                  <a:pt x="1355453" y="1786455"/>
                </a:lnTo>
                <a:lnTo>
                  <a:pt x="1389612" y="1815226"/>
                </a:lnTo>
                <a:lnTo>
                  <a:pt x="1425101" y="1843080"/>
                </a:lnTo>
                <a:lnTo>
                  <a:pt x="1461885" y="1869989"/>
                </a:lnTo>
                <a:lnTo>
                  <a:pt x="1499927" y="1895926"/>
                </a:lnTo>
                <a:lnTo>
                  <a:pt x="1539190" y="1920864"/>
                </a:lnTo>
                <a:lnTo>
                  <a:pt x="1579638" y="1944775"/>
                </a:lnTo>
                <a:lnTo>
                  <a:pt x="1621234" y="1967632"/>
                </a:lnTo>
                <a:lnTo>
                  <a:pt x="1663941" y="1989408"/>
                </a:lnTo>
                <a:lnTo>
                  <a:pt x="1707724" y="2010075"/>
                </a:lnTo>
                <a:lnTo>
                  <a:pt x="1752545" y="2029607"/>
                </a:lnTo>
                <a:lnTo>
                  <a:pt x="1798367" y="2047975"/>
                </a:lnTo>
                <a:lnTo>
                  <a:pt x="1845155" y="2065153"/>
                </a:lnTo>
                <a:lnTo>
                  <a:pt x="1892871" y="2081114"/>
                </a:lnTo>
                <a:lnTo>
                  <a:pt x="1941480" y="2095830"/>
                </a:lnTo>
                <a:lnTo>
                  <a:pt x="1990943" y="2109274"/>
                </a:lnTo>
                <a:lnTo>
                  <a:pt x="2041225" y="2121418"/>
                </a:lnTo>
                <a:lnTo>
                  <a:pt x="2092289" y="2132236"/>
                </a:lnTo>
                <a:lnTo>
                  <a:pt x="2144099" y="2141700"/>
                </a:lnTo>
                <a:lnTo>
                  <a:pt x="2196618" y="2149783"/>
                </a:lnTo>
                <a:lnTo>
                  <a:pt x="2249808" y="2156457"/>
                </a:lnTo>
                <a:lnTo>
                  <a:pt x="2303635" y="2161696"/>
                </a:lnTo>
                <a:lnTo>
                  <a:pt x="2358060" y="2165471"/>
                </a:lnTo>
                <a:lnTo>
                  <a:pt x="2413048" y="2167757"/>
                </a:lnTo>
                <a:lnTo>
                  <a:pt x="2468562" y="2168525"/>
                </a:lnTo>
                <a:lnTo>
                  <a:pt x="2523357" y="2167777"/>
                </a:lnTo>
                <a:lnTo>
                  <a:pt x="2577643" y="2165551"/>
                </a:lnTo>
                <a:lnTo>
                  <a:pt x="2631386" y="2161873"/>
                </a:lnTo>
                <a:lnTo>
                  <a:pt x="2684549" y="2156769"/>
                </a:lnTo>
                <a:lnTo>
                  <a:pt x="2737097" y="2150266"/>
                </a:lnTo>
                <a:lnTo>
                  <a:pt x="2788995" y="2142390"/>
                </a:lnTo>
                <a:lnTo>
                  <a:pt x="2840208" y="2133166"/>
                </a:lnTo>
                <a:lnTo>
                  <a:pt x="2890699" y="2122622"/>
                </a:lnTo>
                <a:lnTo>
                  <a:pt x="2940435" y="2110782"/>
                </a:lnTo>
                <a:lnTo>
                  <a:pt x="2989380" y="2097675"/>
                </a:lnTo>
                <a:lnTo>
                  <a:pt x="3037497" y="2083324"/>
                </a:lnTo>
                <a:lnTo>
                  <a:pt x="3084752" y="2067758"/>
                </a:lnTo>
                <a:lnTo>
                  <a:pt x="3131110" y="2051002"/>
                </a:lnTo>
                <a:lnTo>
                  <a:pt x="3176536" y="2033082"/>
                </a:lnTo>
                <a:lnTo>
                  <a:pt x="3220993" y="2014024"/>
                </a:lnTo>
                <a:lnTo>
                  <a:pt x="3264446" y="1993855"/>
                </a:lnTo>
                <a:lnTo>
                  <a:pt x="3306861" y="1972601"/>
                </a:lnTo>
                <a:lnTo>
                  <a:pt x="3348201" y="1950288"/>
                </a:lnTo>
                <a:lnTo>
                  <a:pt x="3388432" y="1926942"/>
                </a:lnTo>
                <a:lnTo>
                  <a:pt x="3427518" y="1902589"/>
                </a:lnTo>
                <a:lnTo>
                  <a:pt x="3465424" y="1877256"/>
                </a:lnTo>
                <a:lnTo>
                  <a:pt x="3502115" y="1850969"/>
                </a:lnTo>
                <a:lnTo>
                  <a:pt x="3537555" y="1823754"/>
                </a:lnTo>
                <a:lnTo>
                  <a:pt x="3571708" y="1795637"/>
                </a:lnTo>
                <a:lnTo>
                  <a:pt x="3604540" y="1766645"/>
                </a:lnTo>
                <a:lnTo>
                  <a:pt x="3636015" y="1736803"/>
                </a:lnTo>
                <a:lnTo>
                  <a:pt x="3666098" y="1706138"/>
                </a:lnTo>
                <a:lnTo>
                  <a:pt x="3694753" y="1674676"/>
                </a:lnTo>
                <a:lnTo>
                  <a:pt x="3721945" y="1642443"/>
                </a:lnTo>
                <a:lnTo>
                  <a:pt x="3747640" y="1609465"/>
                </a:lnTo>
                <a:lnTo>
                  <a:pt x="3771800" y="1575769"/>
                </a:lnTo>
                <a:lnTo>
                  <a:pt x="3794392" y="1541381"/>
                </a:lnTo>
                <a:lnTo>
                  <a:pt x="3815379" y="1506326"/>
                </a:lnTo>
                <a:lnTo>
                  <a:pt x="3834727" y="1470632"/>
                </a:lnTo>
                <a:lnTo>
                  <a:pt x="3852400" y="1434324"/>
                </a:lnTo>
                <a:lnTo>
                  <a:pt x="3868363" y="1397429"/>
                </a:lnTo>
                <a:lnTo>
                  <a:pt x="3882580" y="1359972"/>
                </a:lnTo>
                <a:lnTo>
                  <a:pt x="3895016" y="1321981"/>
                </a:lnTo>
                <a:lnTo>
                  <a:pt x="3905635" y="1283480"/>
                </a:lnTo>
                <a:lnTo>
                  <a:pt x="3914404" y="1244497"/>
                </a:lnTo>
                <a:lnTo>
                  <a:pt x="3921285" y="1205058"/>
                </a:lnTo>
                <a:lnTo>
                  <a:pt x="3926244" y="1165188"/>
                </a:lnTo>
                <a:lnTo>
                  <a:pt x="3929245" y="1124914"/>
                </a:lnTo>
                <a:lnTo>
                  <a:pt x="3930253" y="1084262"/>
                </a:lnTo>
                <a:lnTo>
                  <a:pt x="3929245" y="1043610"/>
                </a:lnTo>
                <a:lnTo>
                  <a:pt x="3926244" y="1003336"/>
                </a:lnTo>
                <a:lnTo>
                  <a:pt x="3921285" y="963466"/>
                </a:lnTo>
                <a:lnTo>
                  <a:pt x="3914404" y="924027"/>
                </a:lnTo>
                <a:lnTo>
                  <a:pt x="3905635" y="885044"/>
                </a:lnTo>
                <a:lnTo>
                  <a:pt x="3895016" y="846543"/>
                </a:lnTo>
                <a:lnTo>
                  <a:pt x="3882580" y="808552"/>
                </a:lnTo>
                <a:lnTo>
                  <a:pt x="3868363" y="771095"/>
                </a:lnTo>
                <a:lnTo>
                  <a:pt x="3852400" y="734200"/>
                </a:lnTo>
                <a:lnTo>
                  <a:pt x="3834727" y="697892"/>
                </a:lnTo>
                <a:lnTo>
                  <a:pt x="3815379" y="662198"/>
                </a:lnTo>
                <a:lnTo>
                  <a:pt x="3794392" y="627143"/>
                </a:lnTo>
                <a:lnTo>
                  <a:pt x="3771800" y="592755"/>
                </a:lnTo>
                <a:lnTo>
                  <a:pt x="3747640" y="559059"/>
                </a:lnTo>
                <a:lnTo>
                  <a:pt x="3721945" y="526081"/>
                </a:lnTo>
                <a:lnTo>
                  <a:pt x="3694753" y="493848"/>
                </a:lnTo>
                <a:lnTo>
                  <a:pt x="3666098" y="462386"/>
                </a:lnTo>
                <a:lnTo>
                  <a:pt x="3636015" y="431721"/>
                </a:lnTo>
                <a:lnTo>
                  <a:pt x="3604540" y="401879"/>
                </a:lnTo>
                <a:lnTo>
                  <a:pt x="3571708" y="372887"/>
                </a:lnTo>
                <a:lnTo>
                  <a:pt x="3537555" y="344770"/>
                </a:lnTo>
                <a:lnTo>
                  <a:pt x="3502115" y="317555"/>
                </a:lnTo>
                <a:lnTo>
                  <a:pt x="3465424" y="291267"/>
                </a:lnTo>
                <a:lnTo>
                  <a:pt x="3427518" y="265935"/>
                </a:lnTo>
                <a:lnTo>
                  <a:pt x="3388432" y="241582"/>
                </a:lnTo>
                <a:lnTo>
                  <a:pt x="3348201" y="218236"/>
                </a:lnTo>
                <a:lnTo>
                  <a:pt x="3306861" y="195923"/>
                </a:lnTo>
                <a:lnTo>
                  <a:pt x="3264446" y="174669"/>
                </a:lnTo>
                <a:lnTo>
                  <a:pt x="3220993" y="154500"/>
                </a:lnTo>
                <a:lnTo>
                  <a:pt x="3176536" y="135442"/>
                </a:lnTo>
                <a:lnTo>
                  <a:pt x="3131110" y="117522"/>
                </a:lnTo>
                <a:lnTo>
                  <a:pt x="3084752" y="100766"/>
                </a:lnTo>
                <a:lnTo>
                  <a:pt x="3037497" y="85199"/>
                </a:lnTo>
                <a:lnTo>
                  <a:pt x="2989380" y="70849"/>
                </a:lnTo>
                <a:lnTo>
                  <a:pt x="2940435" y="57741"/>
                </a:lnTo>
                <a:lnTo>
                  <a:pt x="2890699" y="45902"/>
                </a:lnTo>
                <a:lnTo>
                  <a:pt x="2840208" y="35358"/>
                </a:lnTo>
                <a:lnTo>
                  <a:pt x="2788995" y="26134"/>
                </a:lnTo>
                <a:lnTo>
                  <a:pt x="2737097" y="18258"/>
                </a:lnTo>
                <a:lnTo>
                  <a:pt x="2684549" y="11755"/>
                </a:lnTo>
                <a:lnTo>
                  <a:pt x="2631386" y="6651"/>
                </a:lnTo>
                <a:lnTo>
                  <a:pt x="2577643" y="2973"/>
                </a:lnTo>
                <a:lnTo>
                  <a:pt x="2523357" y="747"/>
                </a:lnTo>
                <a:lnTo>
                  <a:pt x="2468562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063903" y="2571750"/>
            <a:ext cx="3930650" cy="2168525"/>
          </a:xfrm>
          <a:custGeom>
            <a:avLst/>
            <a:gdLst/>
            <a:ahLst/>
            <a:cxnLst/>
            <a:rect l="l" t="t" r="r" b="b"/>
            <a:pathLst>
              <a:path w="3930650" h="2168525">
                <a:moveTo>
                  <a:pt x="2468563" y="0"/>
                </a:moveTo>
                <a:lnTo>
                  <a:pt x="2411899" y="800"/>
                </a:lnTo>
                <a:lnTo>
                  <a:pt x="2355781" y="3183"/>
                </a:lnTo>
                <a:lnTo>
                  <a:pt x="2300249" y="7118"/>
                </a:lnTo>
                <a:lnTo>
                  <a:pt x="2245341" y="12577"/>
                </a:lnTo>
                <a:lnTo>
                  <a:pt x="2191097" y="19531"/>
                </a:lnTo>
                <a:lnTo>
                  <a:pt x="2137555" y="27950"/>
                </a:lnTo>
                <a:lnTo>
                  <a:pt x="2084755" y="37806"/>
                </a:lnTo>
                <a:lnTo>
                  <a:pt x="2032735" y="49069"/>
                </a:lnTo>
                <a:lnTo>
                  <a:pt x="1981535" y="61710"/>
                </a:lnTo>
                <a:lnTo>
                  <a:pt x="1931194" y="75701"/>
                </a:lnTo>
                <a:lnTo>
                  <a:pt x="1881751" y="91011"/>
                </a:lnTo>
                <a:lnTo>
                  <a:pt x="1833244" y="107613"/>
                </a:lnTo>
                <a:lnTo>
                  <a:pt x="1785714" y="125477"/>
                </a:lnTo>
                <a:lnTo>
                  <a:pt x="1739198" y="144573"/>
                </a:lnTo>
                <a:lnTo>
                  <a:pt x="1693736" y="164873"/>
                </a:lnTo>
                <a:lnTo>
                  <a:pt x="1649368" y="186348"/>
                </a:lnTo>
                <a:lnTo>
                  <a:pt x="1606131" y="208968"/>
                </a:lnTo>
                <a:lnTo>
                  <a:pt x="1564066" y="232705"/>
                </a:lnTo>
                <a:lnTo>
                  <a:pt x="1523210" y="257529"/>
                </a:lnTo>
                <a:lnTo>
                  <a:pt x="1483604" y="283411"/>
                </a:lnTo>
                <a:lnTo>
                  <a:pt x="1445286" y="310323"/>
                </a:lnTo>
                <a:lnTo>
                  <a:pt x="1408295" y="338234"/>
                </a:lnTo>
                <a:lnTo>
                  <a:pt x="1372671" y="367117"/>
                </a:lnTo>
                <a:lnTo>
                  <a:pt x="1338452" y="396941"/>
                </a:lnTo>
                <a:lnTo>
                  <a:pt x="1305678" y="427679"/>
                </a:lnTo>
                <a:lnTo>
                  <a:pt x="1274387" y="459300"/>
                </a:lnTo>
                <a:lnTo>
                  <a:pt x="1244618" y="491776"/>
                </a:lnTo>
                <a:lnTo>
                  <a:pt x="1216412" y="525077"/>
                </a:lnTo>
                <a:lnTo>
                  <a:pt x="1189805" y="559175"/>
                </a:lnTo>
                <a:lnTo>
                  <a:pt x="1164839" y="594040"/>
                </a:lnTo>
                <a:lnTo>
                  <a:pt x="1141551" y="629643"/>
                </a:lnTo>
                <a:lnTo>
                  <a:pt x="1119981" y="665956"/>
                </a:lnTo>
                <a:lnTo>
                  <a:pt x="0" y="741362"/>
                </a:lnTo>
                <a:lnTo>
                  <a:pt x="1008062" y="1101725"/>
                </a:lnTo>
                <a:lnTo>
                  <a:pt x="1009972" y="1142749"/>
                </a:lnTo>
                <a:lnTo>
                  <a:pt x="1013909" y="1183374"/>
                </a:lnTo>
                <a:lnTo>
                  <a:pt x="1019836" y="1223572"/>
                </a:lnTo>
                <a:lnTo>
                  <a:pt x="1027717" y="1263316"/>
                </a:lnTo>
                <a:lnTo>
                  <a:pt x="1037514" y="1302579"/>
                </a:lnTo>
                <a:lnTo>
                  <a:pt x="1049192" y="1341333"/>
                </a:lnTo>
                <a:lnTo>
                  <a:pt x="1062713" y="1379551"/>
                </a:lnTo>
                <a:lnTo>
                  <a:pt x="1078042" y="1417207"/>
                </a:lnTo>
                <a:lnTo>
                  <a:pt x="1095141" y="1454272"/>
                </a:lnTo>
                <a:lnTo>
                  <a:pt x="1113974" y="1490719"/>
                </a:lnTo>
                <a:lnTo>
                  <a:pt x="1134504" y="1526522"/>
                </a:lnTo>
                <a:lnTo>
                  <a:pt x="1156695" y="1561652"/>
                </a:lnTo>
                <a:lnTo>
                  <a:pt x="1180509" y="1596084"/>
                </a:lnTo>
                <a:lnTo>
                  <a:pt x="1205912" y="1629788"/>
                </a:lnTo>
                <a:lnTo>
                  <a:pt x="1232865" y="1662738"/>
                </a:lnTo>
                <a:lnTo>
                  <a:pt x="1261332" y="1694907"/>
                </a:lnTo>
                <a:lnTo>
                  <a:pt x="1291277" y="1726268"/>
                </a:lnTo>
                <a:lnTo>
                  <a:pt x="1322663" y="1756793"/>
                </a:lnTo>
                <a:lnTo>
                  <a:pt x="1355453" y="1786455"/>
                </a:lnTo>
                <a:lnTo>
                  <a:pt x="1389611" y="1815226"/>
                </a:lnTo>
                <a:lnTo>
                  <a:pt x="1425101" y="1843080"/>
                </a:lnTo>
                <a:lnTo>
                  <a:pt x="1461884" y="1869989"/>
                </a:lnTo>
                <a:lnTo>
                  <a:pt x="1499926" y="1895926"/>
                </a:lnTo>
                <a:lnTo>
                  <a:pt x="1539190" y="1920864"/>
                </a:lnTo>
                <a:lnTo>
                  <a:pt x="1579638" y="1944775"/>
                </a:lnTo>
                <a:lnTo>
                  <a:pt x="1621234" y="1967632"/>
                </a:lnTo>
                <a:lnTo>
                  <a:pt x="1663941" y="1989408"/>
                </a:lnTo>
                <a:lnTo>
                  <a:pt x="1707724" y="2010075"/>
                </a:lnTo>
                <a:lnTo>
                  <a:pt x="1752545" y="2029606"/>
                </a:lnTo>
                <a:lnTo>
                  <a:pt x="1798368" y="2047975"/>
                </a:lnTo>
                <a:lnTo>
                  <a:pt x="1845155" y="2065153"/>
                </a:lnTo>
                <a:lnTo>
                  <a:pt x="1892872" y="2081114"/>
                </a:lnTo>
                <a:lnTo>
                  <a:pt x="1941480" y="2095830"/>
                </a:lnTo>
                <a:lnTo>
                  <a:pt x="1990943" y="2109274"/>
                </a:lnTo>
                <a:lnTo>
                  <a:pt x="2041225" y="2121418"/>
                </a:lnTo>
                <a:lnTo>
                  <a:pt x="2092290" y="2132236"/>
                </a:lnTo>
                <a:lnTo>
                  <a:pt x="2144099" y="2141700"/>
                </a:lnTo>
                <a:lnTo>
                  <a:pt x="2196618" y="2149783"/>
                </a:lnTo>
                <a:lnTo>
                  <a:pt x="2249809" y="2156457"/>
                </a:lnTo>
                <a:lnTo>
                  <a:pt x="2303635" y="2161696"/>
                </a:lnTo>
                <a:lnTo>
                  <a:pt x="2358061" y="2165471"/>
                </a:lnTo>
                <a:lnTo>
                  <a:pt x="2413049" y="2167757"/>
                </a:lnTo>
                <a:lnTo>
                  <a:pt x="2468563" y="2168525"/>
                </a:lnTo>
                <a:lnTo>
                  <a:pt x="2523358" y="2167777"/>
                </a:lnTo>
                <a:lnTo>
                  <a:pt x="2577644" y="2165551"/>
                </a:lnTo>
                <a:lnTo>
                  <a:pt x="2631386" y="2161873"/>
                </a:lnTo>
                <a:lnTo>
                  <a:pt x="2684549" y="2156769"/>
                </a:lnTo>
                <a:lnTo>
                  <a:pt x="2737097" y="2150266"/>
                </a:lnTo>
                <a:lnTo>
                  <a:pt x="2788995" y="2142390"/>
                </a:lnTo>
                <a:lnTo>
                  <a:pt x="2840208" y="2133166"/>
                </a:lnTo>
                <a:lnTo>
                  <a:pt x="2890699" y="2122622"/>
                </a:lnTo>
                <a:lnTo>
                  <a:pt x="2940435" y="2110783"/>
                </a:lnTo>
                <a:lnTo>
                  <a:pt x="2989379" y="2097675"/>
                </a:lnTo>
                <a:lnTo>
                  <a:pt x="3037497" y="2083325"/>
                </a:lnTo>
                <a:lnTo>
                  <a:pt x="3084752" y="2067758"/>
                </a:lnTo>
                <a:lnTo>
                  <a:pt x="3131110" y="2051002"/>
                </a:lnTo>
                <a:lnTo>
                  <a:pt x="3176535" y="2033082"/>
                </a:lnTo>
                <a:lnTo>
                  <a:pt x="3220992" y="2014024"/>
                </a:lnTo>
                <a:lnTo>
                  <a:pt x="3264446" y="1993855"/>
                </a:lnTo>
                <a:lnTo>
                  <a:pt x="3306860" y="1972601"/>
                </a:lnTo>
                <a:lnTo>
                  <a:pt x="3348201" y="1950288"/>
                </a:lnTo>
                <a:lnTo>
                  <a:pt x="3388432" y="1926942"/>
                </a:lnTo>
                <a:lnTo>
                  <a:pt x="3427518" y="1902589"/>
                </a:lnTo>
                <a:lnTo>
                  <a:pt x="3465424" y="1877257"/>
                </a:lnTo>
                <a:lnTo>
                  <a:pt x="3502115" y="1850969"/>
                </a:lnTo>
                <a:lnTo>
                  <a:pt x="3537554" y="1823754"/>
                </a:lnTo>
                <a:lnTo>
                  <a:pt x="3571708" y="1795637"/>
                </a:lnTo>
                <a:lnTo>
                  <a:pt x="3604539" y="1766645"/>
                </a:lnTo>
                <a:lnTo>
                  <a:pt x="3636014" y="1736803"/>
                </a:lnTo>
                <a:lnTo>
                  <a:pt x="3666097" y="1706138"/>
                </a:lnTo>
                <a:lnTo>
                  <a:pt x="3694753" y="1674676"/>
                </a:lnTo>
                <a:lnTo>
                  <a:pt x="3721945" y="1642443"/>
                </a:lnTo>
                <a:lnTo>
                  <a:pt x="3747639" y="1609465"/>
                </a:lnTo>
                <a:lnTo>
                  <a:pt x="3771800" y="1575769"/>
                </a:lnTo>
                <a:lnTo>
                  <a:pt x="3794391" y="1541381"/>
                </a:lnTo>
                <a:lnTo>
                  <a:pt x="3815379" y="1506326"/>
                </a:lnTo>
                <a:lnTo>
                  <a:pt x="3834726" y="1470632"/>
                </a:lnTo>
                <a:lnTo>
                  <a:pt x="3852399" y="1434324"/>
                </a:lnTo>
                <a:lnTo>
                  <a:pt x="3868362" y="1397429"/>
                </a:lnTo>
                <a:lnTo>
                  <a:pt x="3882579" y="1359972"/>
                </a:lnTo>
                <a:lnTo>
                  <a:pt x="3895015" y="1321981"/>
                </a:lnTo>
                <a:lnTo>
                  <a:pt x="3905635" y="1283480"/>
                </a:lnTo>
                <a:lnTo>
                  <a:pt x="3914403" y="1244497"/>
                </a:lnTo>
                <a:lnTo>
                  <a:pt x="3921284" y="1205058"/>
                </a:lnTo>
                <a:lnTo>
                  <a:pt x="3926243" y="1165188"/>
                </a:lnTo>
                <a:lnTo>
                  <a:pt x="3929244" y="1124914"/>
                </a:lnTo>
                <a:lnTo>
                  <a:pt x="3930253" y="1084262"/>
                </a:lnTo>
                <a:lnTo>
                  <a:pt x="3929244" y="1043610"/>
                </a:lnTo>
                <a:lnTo>
                  <a:pt x="3926243" y="1003336"/>
                </a:lnTo>
                <a:lnTo>
                  <a:pt x="3921284" y="963466"/>
                </a:lnTo>
                <a:lnTo>
                  <a:pt x="3914403" y="924027"/>
                </a:lnTo>
                <a:lnTo>
                  <a:pt x="3905635" y="885044"/>
                </a:lnTo>
                <a:lnTo>
                  <a:pt x="3895015" y="846543"/>
                </a:lnTo>
                <a:lnTo>
                  <a:pt x="3882579" y="808552"/>
                </a:lnTo>
                <a:lnTo>
                  <a:pt x="3868362" y="771095"/>
                </a:lnTo>
                <a:lnTo>
                  <a:pt x="3852399" y="734200"/>
                </a:lnTo>
                <a:lnTo>
                  <a:pt x="3834726" y="697892"/>
                </a:lnTo>
                <a:lnTo>
                  <a:pt x="3815379" y="662198"/>
                </a:lnTo>
                <a:lnTo>
                  <a:pt x="3794391" y="627143"/>
                </a:lnTo>
                <a:lnTo>
                  <a:pt x="3771800" y="592755"/>
                </a:lnTo>
                <a:lnTo>
                  <a:pt x="3747639" y="559059"/>
                </a:lnTo>
                <a:lnTo>
                  <a:pt x="3721945" y="526081"/>
                </a:lnTo>
                <a:lnTo>
                  <a:pt x="3694753" y="493848"/>
                </a:lnTo>
                <a:lnTo>
                  <a:pt x="3666097" y="462386"/>
                </a:lnTo>
                <a:lnTo>
                  <a:pt x="3636014" y="431721"/>
                </a:lnTo>
                <a:lnTo>
                  <a:pt x="3604539" y="401879"/>
                </a:lnTo>
                <a:lnTo>
                  <a:pt x="3571708" y="372887"/>
                </a:lnTo>
                <a:lnTo>
                  <a:pt x="3537554" y="344770"/>
                </a:lnTo>
                <a:lnTo>
                  <a:pt x="3502115" y="317555"/>
                </a:lnTo>
                <a:lnTo>
                  <a:pt x="3465424" y="291267"/>
                </a:lnTo>
                <a:lnTo>
                  <a:pt x="3427518" y="265934"/>
                </a:lnTo>
                <a:lnTo>
                  <a:pt x="3388432" y="241582"/>
                </a:lnTo>
                <a:lnTo>
                  <a:pt x="3348201" y="218236"/>
                </a:lnTo>
                <a:lnTo>
                  <a:pt x="3306860" y="195923"/>
                </a:lnTo>
                <a:lnTo>
                  <a:pt x="3264446" y="174669"/>
                </a:lnTo>
                <a:lnTo>
                  <a:pt x="3220992" y="154500"/>
                </a:lnTo>
                <a:lnTo>
                  <a:pt x="3176535" y="135442"/>
                </a:lnTo>
                <a:lnTo>
                  <a:pt x="3131110" y="117522"/>
                </a:lnTo>
                <a:lnTo>
                  <a:pt x="3084752" y="100766"/>
                </a:lnTo>
                <a:lnTo>
                  <a:pt x="3037497" y="85199"/>
                </a:lnTo>
                <a:lnTo>
                  <a:pt x="2989379" y="70849"/>
                </a:lnTo>
                <a:lnTo>
                  <a:pt x="2940435" y="57741"/>
                </a:lnTo>
                <a:lnTo>
                  <a:pt x="2890699" y="45902"/>
                </a:lnTo>
                <a:lnTo>
                  <a:pt x="2840208" y="35358"/>
                </a:lnTo>
                <a:lnTo>
                  <a:pt x="2788995" y="26134"/>
                </a:lnTo>
                <a:lnTo>
                  <a:pt x="2737097" y="18258"/>
                </a:lnTo>
                <a:lnTo>
                  <a:pt x="2684549" y="11755"/>
                </a:lnTo>
                <a:lnTo>
                  <a:pt x="2631386" y="6651"/>
                </a:lnTo>
                <a:lnTo>
                  <a:pt x="2577644" y="2973"/>
                </a:lnTo>
                <a:lnTo>
                  <a:pt x="2523358" y="747"/>
                </a:lnTo>
                <a:lnTo>
                  <a:pt x="2468563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099300" y="3390900"/>
            <a:ext cx="1701800" cy="15875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426200" y="3098800"/>
            <a:ext cx="2291715" cy="44195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20"/>
              </a:spcBef>
            </a:pPr>
            <a:r>
              <a:rPr sz="1400" dirty="0">
                <a:solidFill>
                  <a:srgbClr val="38761D"/>
                </a:solidFill>
                <a:latin typeface="Arial"/>
                <a:cs typeface="Arial"/>
              </a:rPr>
              <a:t>Знаеш ли, че </a:t>
            </a:r>
            <a:r>
              <a:rPr sz="1400" spc="-5" dirty="0">
                <a:solidFill>
                  <a:srgbClr val="38761D"/>
                </a:solidFill>
                <a:latin typeface="Arial"/>
                <a:cs typeface="Arial"/>
              </a:rPr>
              <a:t>Киро </a:t>
            </a:r>
            <a:r>
              <a:rPr sz="1400" spc="-10" dirty="0">
                <a:solidFill>
                  <a:srgbClr val="FF0000"/>
                </a:solidFill>
                <a:latin typeface="Arial"/>
                <a:cs typeface="Arial"/>
              </a:rPr>
              <a:t>ще</a:t>
            </a:r>
            <a:r>
              <a:rPr sz="1400" spc="-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FF0000"/>
                </a:solidFill>
                <a:latin typeface="Arial"/>
                <a:cs typeface="Arial"/>
              </a:rPr>
              <a:t>ходи  </a:t>
            </a:r>
            <a:r>
              <a:rPr sz="1400" dirty="0">
                <a:solidFill>
                  <a:srgbClr val="38761D"/>
                </a:solidFill>
                <a:latin typeface="Arial"/>
                <a:cs typeface="Arial"/>
              </a:rPr>
              <a:t>за</a:t>
            </a:r>
            <a:r>
              <a:rPr sz="1400" spc="-10" dirty="0">
                <a:solidFill>
                  <a:srgbClr val="38761D"/>
                </a:solidFill>
                <a:latin typeface="Arial"/>
                <a:cs typeface="Arial"/>
              </a:rPr>
              <a:t> риба?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6800" y="1257300"/>
            <a:ext cx="6667500" cy="298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4100" y="4635924"/>
            <a:ext cx="7303770" cy="25400"/>
          </a:xfrm>
          <a:custGeom>
            <a:avLst/>
            <a:gdLst/>
            <a:ahLst/>
            <a:cxnLst/>
            <a:rect l="l" t="t" r="r" b="b"/>
            <a:pathLst>
              <a:path w="7303770" h="25400">
                <a:moveTo>
                  <a:pt x="-38099" y="12661"/>
                </a:moveTo>
                <a:lnTo>
                  <a:pt x="7341414" y="12661"/>
                </a:lnTo>
              </a:path>
            </a:pathLst>
          </a:custGeom>
          <a:ln w="101523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50967" y="4464837"/>
            <a:ext cx="393700" cy="393065"/>
          </a:xfrm>
          <a:custGeom>
            <a:avLst/>
            <a:gdLst/>
            <a:ahLst/>
            <a:cxnLst/>
            <a:rect l="l" t="t" r="r" b="b"/>
            <a:pathLst>
              <a:path w="393700" h="393064">
                <a:moveTo>
                  <a:pt x="1361" y="0"/>
                </a:moveTo>
                <a:lnTo>
                  <a:pt x="0" y="392851"/>
                </a:lnTo>
                <a:lnTo>
                  <a:pt x="393532" y="197787"/>
                </a:lnTo>
                <a:lnTo>
                  <a:pt x="1361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3700" y="330200"/>
            <a:ext cx="5147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Какво </a:t>
            </a:r>
            <a:r>
              <a:rPr sz="24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се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е </a:t>
            </a: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случило със </a:t>
            </a:r>
            <a:r>
              <a:rPr sz="2400" b="0" spc="0" dirty="0">
                <a:solidFill>
                  <a:srgbClr val="000000"/>
                </a:solidFill>
                <a:latin typeface="Times New Roman"/>
                <a:cs typeface="Times New Roman"/>
              </a:rPr>
              <a:t>стаята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на</a:t>
            </a:r>
            <a:r>
              <a:rPr sz="2400" b="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Нора?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8099" y="4288949"/>
            <a:ext cx="2338070" cy="696595"/>
          </a:xfrm>
          <a:custGeom>
            <a:avLst/>
            <a:gdLst/>
            <a:ahLst/>
            <a:cxnLst/>
            <a:rect l="l" t="t" r="r" b="b"/>
            <a:pathLst>
              <a:path w="2338070" h="696595">
                <a:moveTo>
                  <a:pt x="487239" y="116815"/>
                </a:moveTo>
                <a:lnTo>
                  <a:pt x="581397" y="251902"/>
                </a:lnTo>
                <a:lnTo>
                  <a:pt x="126842" y="266499"/>
                </a:lnTo>
                <a:lnTo>
                  <a:pt x="425874" y="373551"/>
                </a:lnTo>
                <a:lnTo>
                  <a:pt x="0" y="414960"/>
                </a:lnTo>
                <a:lnTo>
                  <a:pt x="360397" y="495296"/>
                </a:lnTo>
                <a:lnTo>
                  <a:pt x="139072" y="574408"/>
                </a:lnTo>
                <a:lnTo>
                  <a:pt x="520032" y="587782"/>
                </a:lnTo>
                <a:lnTo>
                  <a:pt x="532154" y="696057"/>
                </a:lnTo>
                <a:lnTo>
                  <a:pt x="814628" y="584076"/>
                </a:lnTo>
                <a:lnTo>
                  <a:pt x="1027531" y="584076"/>
                </a:lnTo>
                <a:lnTo>
                  <a:pt x="1068422" y="559746"/>
                </a:lnTo>
                <a:lnTo>
                  <a:pt x="1287865" y="559746"/>
                </a:lnTo>
                <a:lnTo>
                  <a:pt x="1318210" y="513503"/>
                </a:lnTo>
                <a:lnTo>
                  <a:pt x="1601604" y="513503"/>
                </a:lnTo>
                <a:lnTo>
                  <a:pt x="1584451" y="462427"/>
                </a:lnTo>
                <a:lnTo>
                  <a:pt x="1938719" y="462427"/>
                </a:lnTo>
                <a:lnTo>
                  <a:pt x="1772766" y="396688"/>
                </a:lnTo>
                <a:lnTo>
                  <a:pt x="1977316" y="363819"/>
                </a:lnTo>
                <a:lnTo>
                  <a:pt x="1838244" y="302978"/>
                </a:lnTo>
                <a:lnTo>
                  <a:pt x="2337713" y="214134"/>
                </a:lnTo>
                <a:lnTo>
                  <a:pt x="1772766" y="210492"/>
                </a:lnTo>
                <a:lnTo>
                  <a:pt x="1780627" y="205659"/>
                </a:lnTo>
                <a:lnTo>
                  <a:pt x="925345" y="205659"/>
                </a:lnTo>
                <a:lnTo>
                  <a:pt x="487239" y="116815"/>
                </a:lnTo>
                <a:close/>
              </a:path>
              <a:path w="2338070" h="696595">
                <a:moveTo>
                  <a:pt x="1027531" y="584076"/>
                </a:moveTo>
                <a:lnTo>
                  <a:pt x="814628" y="584076"/>
                </a:lnTo>
                <a:lnTo>
                  <a:pt x="941579" y="635217"/>
                </a:lnTo>
                <a:lnTo>
                  <a:pt x="1027531" y="584076"/>
                </a:lnTo>
                <a:close/>
              </a:path>
              <a:path w="2338070" h="696595">
                <a:moveTo>
                  <a:pt x="1287865" y="559746"/>
                </a:moveTo>
                <a:lnTo>
                  <a:pt x="1068422" y="559746"/>
                </a:lnTo>
                <a:lnTo>
                  <a:pt x="1256737" y="607181"/>
                </a:lnTo>
                <a:lnTo>
                  <a:pt x="1287865" y="559746"/>
                </a:lnTo>
                <a:close/>
              </a:path>
              <a:path w="2338070" h="696595">
                <a:moveTo>
                  <a:pt x="1601604" y="513503"/>
                </a:moveTo>
                <a:lnTo>
                  <a:pt x="1318210" y="513503"/>
                </a:lnTo>
                <a:lnTo>
                  <a:pt x="1617134" y="559746"/>
                </a:lnTo>
                <a:lnTo>
                  <a:pt x="1601604" y="513503"/>
                </a:lnTo>
                <a:close/>
              </a:path>
              <a:path w="2338070" h="696595">
                <a:moveTo>
                  <a:pt x="1938719" y="462427"/>
                </a:moveTo>
                <a:lnTo>
                  <a:pt x="1584451" y="462427"/>
                </a:lnTo>
                <a:lnTo>
                  <a:pt x="2043010" y="503739"/>
                </a:lnTo>
                <a:lnTo>
                  <a:pt x="1938719" y="462427"/>
                </a:lnTo>
                <a:close/>
              </a:path>
              <a:path w="2338070" h="696595">
                <a:moveTo>
                  <a:pt x="1052187" y="60808"/>
                </a:moveTo>
                <a:lnTo>
                  <a:pt x="925345" y="205659"/>
                </a:lnTo>
                <a:lnTo>
                  <a:pt x="1780627" y="205659"/>
                </a:lnTo>
                <a:lnTo>
                  <a:pt x="1812333" y="186163"/>
                </a:lnTo>
                <a:lnTo>
                  <a:pt x="1572003" y="186163"/>
                </a:lnTo>
                <a:lnTo>
                  <a:pt x="1579128" y="139920"/>
                </a:lnTo>
                <a:lnTo>
                  <a:pt x="1240503" y="139920"/>
                </a:lnTo>
                <a:lnTo>
                  <a:pt x="1052187" y="60808"/>
                </a:lnTo>
                <a:close/>
              </a:path>
              <a:path w="2338070" h="696595">
                <a:moveTo>
                  <a:pt x="1948852" y="102217"/>
                </a:moveTo>
                <a:lnTo>
                  <a:pt x="1572003" y="186163"/>
                </a:lnTo>
                <a:lnTo>
                  <a:pt x="1812333" y="186163"/>
                </a:lnTo>
                <a:lnTo>
                  <a:pt x="1948852" y="102217"/>
                </a:lnTo>
                <a:close/>
              </a:path>
              <a:path w="2338070" h="696595">
                <a:moveTo>
                  <a:pt x="1600684" y="0"/>
                </a:moveTo>
                <a:lnTo>
                  <a:pt x="1240503" y="139920"/>
                </a:lnTo>
                <a:lnTo>
                  <a:pt x="1579128" y="139920"/>
                </a:lnTo>
                <a:lnTo>
                  <a:pt x="16006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8099" y="4288949"/>
            <a:ext cx="2338070" cy="696595"/>
          </a:xfrm>
          <a:custGeom>
            <a:avLst/>
            <a:gdLst/>
            <a:ahLst/>
            <a:cxnLst/>
            <a:rect l="l" t="t" r="r" b="b"/>
            <a:pathLst>
              <a:path w="2338070" h="696595">
                <a:moveTo>
                  <a:pt x="1240503" y="139920"/>
                </a:moveTo>
                <a:lnTo>
                  <a:pt x="1600685" y="0"/>
                </a:lnTo>
                <a:lnTo>
                  <a:pt x="1572004" y="186163"/>
                </a:lnTo>
                <a:lnTo>
                  <a:pt x="1948853" y="102217"/>
                </a:lnTo>
                <a:lnTo>
                  <a:pt x="1772766" y="210493"/>
                </a:lnTo>
                <a:lnTo>
                  <a:pt x="2337714" y="214134"/>
                </a:lnTo>
                <a:lnTo>
                  <a:pt x="1838243" y="302978"/>
                </a:lnTo>
                <a:lnTo>
                  <a:pt x="1977316" y="363819"/>
                </a:lnTo>
                <a:lnTo>
                  <a:pt x="1772766" y="396688"/>
                </a:lnTo>
                <a:lnTo>
                  <a:pt x="2043010" y="503739"/>
                </a:lnTo>
                <a:lnTo>
                  <a:pt x="1584450" y="462427"/>
                </a:lnTo>
                <a:lnTo>
                  <a:pt x="1617135" y="559746"/>
                </a:lnTo>
                <a:lnTo>
                  <a:pt x="1318210" y="513503"/>
                </a:lnTo>
                <a:lnTo>
                  <a:pt x="1256737" y="607181"/>
                </a:lnTo>
                <a:lnTo>
                  <a:pt x="1068421" y="559746"/>
                </a:lnTo>
                <a:lnTo>
                  <a:pt x="941579" y="635217"/>
                </a:lnTo>
                <a:lnTo>
                  <a:pt x="814628" y="584076"/>
                </a:lnTo>
                <a:lnTo>
                  <a:pt x="532154" y="696058"/>
                </a:lnTo>
                <a:lnTo>
                  <a:pt x="520033" y="587782"/>
                </a:lnTo>
                <a:lnTo>
                  <a:pt x="139072" y="574408"/>
                </a:lnTo>
                <a:lnTo>
                  <a:pt x="360397" y="495296"/>
                </a:lnTo>
                <a:lnTo>
                  <a:pt x="0" y="414960"/>
                </a:lnTo>
                <a:lnTo>
                  <a:pt x="425875" y="373551"/>
                </a:lnTo>
                <a:lnTo>
                  <a:pt x="126842" y="266499"/>
                </a:lnTo>
                <a:lnTo>
                  <a:pt x="581398" y="251902"/>
                </a:lnTo>
                <a:lnTo>
                  <a:pt x="487240" y="116815"/>
                </a:lnTo>
                <a:lnTo>
                  <a:pt x="925345" y="205659"/>
                </a:lnTo>
                <a:lnTo>
                  <a:pt x="1052187" y="60808"/>
                </a:lnTo>
                <a:lnTo>
                  <a:pt x="1240503" y="13992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62100" y="4495800"/>
            <a:ext cx="5695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75" dirty="0">
                <a:solidFill>
                  <a:srgbClr val="FF0000"/>
                </a:solidFill>
                <a:latin typeface="Arial"/>
                <a:cs typeface="Arial"/>
              </a:rPr>
              <a:t>в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чера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46600" y="4288949"/>
            <a:ext cx="1642110" cy="779780"/>
          </a:xfrm>
          <a:custGeom>
            <a:avLst/>
            <a:gdLst/>
            <a:ahLst/>
            <a:cxnLst/>
            <a:rect l="l" t="t" r="r" b="b"/>
            <a:pathLst>
              <a:path w="1642109" h="779779">
                <a:moveTo>
                  <a:pt x="342151" y="130799"/>
                </a:moveTo>
                <a:lnTo>
                  <a:pt x="408271" y="282056"/>
                </a:lnTo>
                <a:lnTo>
                  <a:pt x="89072" y="298402"/>
                </a:lnTo>
                <a:lnTo>
                  <a:pt x="299059" y="418268"/>
                </a:lnTo>
                <a:lnTo>
                  <a:pt x="0" y="464634"/>
                </a:lnTo>
                <a:lnTo>
                  <a:pt x="253080" y="554588"/>
                </a:lnTo>
                <a:lnTo>
                  <a:pt x="97660" y="643170"/>
                </a:lnTo>
                <a:lnTo>
                  <a:pt x="365179" y="658144"/>
                </a:lnTo>
                <a:lnTo>
                  <a:pt x="373692" y="779382"/>
                </a:lnTo>
                <a:lnTo>
                  <a:pt x="572052" y="653995"/>
                </a:lnTo>
                <a:lnTo>
                  <a:pt x="721557" y="653995"/>
                </a:lnTo>
                <a:lnTo>
                  <a:pt x="750271" y="626753"/>
                </a:lnTo>
                <a:lnTo>
                  <a:pt x="904370" y="626753"/>
                </a:lnTo>
                <a:lnTo>
                  <a:pt x="925680" y="574974"/>
                </a:lnTo>
                <a:lnTo>
                  <a:pt x="1124685" y="574974"/>
                </a:lnTo>
                <a:lnTo>
                  <a:pt x="1112639" y="517783"/>
                </a:lnTo>
                <a:lnTo>
                  <a:pt x="1361416" y="517783"/>
                </a:lnTo>
                <a:lnTo>
                  <a:pt x="1244879" y="444175"/>
                </a:lnTo>
                <a:lnTo>
                  <a:pt x="1388518" y="407371"/>
                </a:lnTo>
                <a:lnTo>
                  <a:pt x="1290859" y="339247"/>
                </a:lnTo>
                <a:lnTo>
                  <a:pt x="1641599" y="239768"/>
                </a:lnTo>
                <a:lnTo>
                  <a:pt x="1244879" y="235690"/>
                </a:lnTo>
                <a:lnTo>
                  <a:pt x="1250399" y="230278"/>
                </a:lnTo>
                <a:lnTo>
                  <a:pt x="649799" y="230278"/>
                </a:lnTo>
                <a:lnTo>
                  <a:pt x="342151" y="130799"/>
                </a:lnTo>
                <a:close/>
              </a:path>
              <a:path w="1642109" h="779779">
                <a:moveTo>
                  <a:pt x="721557" y="653995"/>
                </a:moveTo>
                <a:lnTo>
                  <a:pt x="572052" y="653995"/>
                </a:lnTo>
                <a:lnTo>
                  <a:pt x="661200" y="711258"/>
                </a:lnTo>
                <a:lnTo>
                  <a:pt x="721557" y="653995"/>
                </a:lnTo>
                <a:close/>
              </a:path>
              <a:path w="1642109" h="779779">
                <a:moveTo>
                  <a:pt x="904370" y="626753"/>
                </a:moveTo>
                <a:lnTo>
                  <a:pt x="750271" y="626753"/>
                </a:lnTo>
                <a:lnTo>
                  <a:pt x="882511" y="679866"/>
                </a:lnTo>
                <a:lnTo>
                  <a:pt x="904370" y="626753"/>
                </a:lnTo>
                <a:close/>
              </a:path>
              <a:path w="1642109" h="779779">
                <a:moveTo>
                  <a:pt x="1124685" y="574974"/>
                </a:moveTo>
                <a:lnTo>
                  <a:pt x="925680" y="574974"/>
                </a:lnTo>
                <a:lnTo>
                  <a:pt x="1135592" y="626753"/>
                </a:lnTo>
                <a:lnTo>
                  <a:pt x="1124685" y="574974"/>
                </a:lnTo>
                <a:close/>
              </a:path>
              <a:path w="1642109" h="779779">
                <a:moveTo>
                  <a:pt x="1361416" y="517783"/>
                </a:moveTo>
                <a:lnTo>
                  <a:pt x="1112639" y="517783"/>
                </a:lnTo>
                <a:lnTo>
                  <a:pt x="1434651" y="564041"/>
                </a:lnTo>
                <a:lnTo>
                  <a:pt x="1361416" y="517783"/>
                </a:lnTo>
                <a:close/>
              </a:path>
              <a:path w="1642109" h="779779">
                <a:moveTo>
                  <a:pt x="738872" y="68087"/>
                </a:moveTo>
                <a:lnTo>
                  <a:pt x="649799" y="230278"/>
                </a:lnTo>
                <a:lnTo>
                  <a:pt x="1250399" y="230278"/>
                </a:lnTo>
                <a:lnTo>
                  <a:pt x="1272664" y="208448"/>
                </a:lnTo>
                <a:lnTo>
                  <a:pt x="1103899" y="208448"/>
                </a:lnTo>
                <a:lnTo>
                  <a:pt x="1108901" y="156670"/>
                </a:lnTo>
                <a:lnTo>
                  <a:pt x="871112" y="156670"/>
                </a:lnTo>
                <a:lnTo>
                  <a:pt x="738872" y="68087"/>
                </a:lnTo>
                <a:close/>
              </a:path>
              <a:path w="1642109" h="779779">
                <a:moveTo>
                  <a:pt x="1368531" y="114453"/>
                </a:moveTo>
                <a:lnTo>
                  <a:pt x="1103899" y="208448"/>
                </a:lnTo>
                <a:lnTo>
                  <a:pt x="1272664" y="208448"/>
                </a:lnTo>
                <a:lnTo>
                  <a:pt x="1368531" y="114453"/>
                </a:lnTo>
                <a:close/>
              </a:path>
              <a:path w="1642109" h="779779">
                <a:moveTo>
                  <a:pt x="1124038" y="0"/>
                </a:moveTo>
                <a:lnTo>
                  <a:pt x="871112" y="156670"/>
                </a:lnTo>
                <a:lnTo>
                  <a:pt x="1108901" y="156670"/>
                </a:lnTo>
                <a:lnTo>
                  <a:pt x="112403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46600" y="4288949"/>
            <a:ext cx="1642110" cy="779780"/>
          </a:xfrm>
          <a:custGeom>
            <a:avLst/>
            <a:gdLst/>
            <a:ahLst/>
            <a:cxnLst/>
            <a:rect l="l" t="t" r="r" b="b"/>
            <a:pathLst>
              <a:path w="1642109" h="779779">
                <a:moveTo>
                  <a:pt x="871111" y="156670"/>
                </a:moveTo>
                <a:lnTo>
                  <a:pt x="1124039" y="0"/>
                </a:lnTo>
                <a:lnTo>
                  <a:pt x="1103899" y="208448"/>
                </a:lnTo>
                <a:lnTo>
                  <a:pt x="1368531" y="114453"/>
                </a:lnTo>
                <a:lnTo>
                  <a:pt x="1244879" y="235690"/>
                </a:lnTo>
                <a:lnTo>
                  <a:pt x="1641599" y="239768"/>
                </a:lnTo>
                <a:lnTo>
                  <a:pt x="1290859" y="339247"/>
                </a:lnTo>
                <a:lnTo>
                  <a:pt x="1388518" y="407371"/>
                </a:lnTo>
                <a:lnTo>
                  <a:pt x="1244879" y="444175"/>
                </a:lnTo>
                <a:lnTo>
                  <a:pt x="1434651" y="564041"/>
                </a:lnTo>
                <a:lnTo>
                  <a:pt x="1112639" y="517783"/>
                </a:lnTo>
                <a:lnTo>
                  <a:pt x="1135591" y="626753"/>
                </a:lnTo>
                <a:lnTo>
                  <a:pt x="925679" y="574974"/>
                </a:lnTo>
                <a:lnTo>
                  <a:pt x="882511" y="679866"/>
                </a:lnTo>
                <a:lnTo>
                  <a:pt x="750271" y="626753"/>
                </a:lnTo>
                <a:lnTo>
                  <a:pt x="661199" y="711258"/>
                </a:lnTo>
                <a:lnTo>
                  <a:pt x="572051" y="653995"/>
                </a:lnTo>
                <a:lnTo>
                  <a:pt x="373691" y="779381"/>
                </a:lnTo>
                <a:lnTo>
                  <a:pt x="365179" y="658144"/>
                </a:lnTo>
                <a:lnTo>
                  <a:pt x="97659" y="643170"/>
                </a:lnTo>
                <a:lnTo>
                  <a:pt x="253079" y="554588"/>
                </a:lnTo>
                <a:lnTo>
                  <a:pt x="0" y="464634"/>
                </a:lnTo>
                <a:lnTo>
                  <a:pt x="299059" y="418268"/>
                </a:lnTo>
                <a:lnTo>
                  <a:pt x="89071" y="298402"/>
                </a:lnTo>
                <a:lnTo>
                  <a:pt x="408271" y="282056"/>
                </a:lnTo>
                <a:lnTo>
                  <a:pt x="342151" y="130799"/>
                </a:lnTo>
                <a:lnTo>
                  <a:pt x="649799" y="230278"/>
                </a:lnTo>
                <a:lnTo>
                  <a:pt x="738871" y="68087"/>
                </a:lnTo>
                <a:lnTo>
                  <a:pt x="871111" y="15667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337300" y="4546600"/>
            <a:ext cx="47117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днес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077200" y="190500"/>
            <a:ext cx="825500" cy="124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6800" y="1054100"/>
            <a:ext cx="6667500" cy="299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4100" y="4712124"/>
            <a:ext cx="7303770" cy="25400"/>
          </a:xfrm>
          <a:custGeom>
            <a:avLst/>
            <a:gdLst/>
            <a:ahLst/>
            <a:cxnLst/>
            <a:rect l="l" t="t" r="r" b="b"/>
            <a:pathLst>
              <a:path w="7303770" h="25400">
                <a:moveTo>
                  <a:pt x="-38099" y="12661"/>
                </a:moveTo>
                <a:lnTo>
                  <a:pt x="7341414" y="12661"/>
                </a:lnTo>
              </a:path>
            </a:pathLst>
          </a:custGeom>
          <a:ln w="101523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50967" y="4541037"/>
            <a:ext cx="393700" cy="393065"/>
          </a:xfrm>
          <a:custGeom>
            <a:avLst/>
            <a:gdLst/>
            <a:ahLst/>
            <a:cxnLst/>
            <a:rect l="l" t="t" r="r" b="b"/>
            <a:pathLst>
              <a:path w="393700" h="393064">
                <a:moveTo>
                  <a:pt x="1361" y="0"/>
                </a:moveTo>
                <a:lnTo>
                  <a:pt x="0" y="392851"/>
                </a:lnTo>
                <a:lnTo>
                  <a:pt x="393532" y="197787"/>
                </a:lnTo>
                <a:lnTo>
                  <a:pt x="1361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3700" y="330200"/>
            <a:ext cx="709993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Нора явно </a:t>
            </a: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е играла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и </a:t>
            </a:r>
            <a:r>
              <a:rPr sz="24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затова </a:t>
            </a:r>
            <a:r>
              <a:rPr sz="2400" b="0" spc="0" dirty="0">
                <a:latin typeface="Times New Roman"/>
                <a:cs typeface="Times New Roman"/>
              </a:rPr>
              <a:t>сега </a:t>
            </a:r>
            <a:r>
              <a:rPr sz="2400" b="0" spc="0" dirty="0">
                <a:solidFill>
                  <a:srgbClr val="000000"/>
                </a:solidFill>
                <a:latin typeface="Times New Roman"/>
                <a:cs typeface="Times New Roman"/>
              </a:rPr>
              <a:t>стаята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е</a:t>
            </a:r>
            <a:r>
              <a:rPr sz="2400" b="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разхвърляна.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153400" y="190500"/>
            <a:ext cx="825500" cy="124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8099" y="4288949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5">
                <a:moveTo>
                  <a:pt x="737022" y="116815"/>
                </a:moveTo>
                <a:lnTo>
                  <a:pt x="879449" y="251902"/>
                </a:lnTo>
                <a:lnTo>
                  <a:pt x="191868" y="266499"/>
                </a:lnTo>
                <a:lnTo>
                  <a:pt x="644198" y="373551"/>
                </a:lnTo>
                <a:lnTo>
                  <a:pt x="0" y="414960"/>
                </a:lnTo>
                <a:lnTo>
                  <a:pt x="545154" y="495296"/>
                </a:lnTo>
                <a:lnTo>
                  <a:pt x="210367" y="574408"/>
                </a:lnTo>
                <a:lnTo>
                  <a:pt x="786626" y="587782"/>
                </a:lnTo>
                <a:lnTo>
                  <a:pt x="804962" y="696057"/>
                </a:lnTo>
                <a:lnTo>
                  <a:pt x="1232245" y="584076"/>
                </a:lnTo>
                <a:lnTo>
                  <a:pt x="1554291" y="584076"/>
                </a:lnTo>
                <a:lnTo>
                  <a:pt x="1616144" y="559746"/>
                </a:lnTo>
                <a:lnTo>
                  <a:pt x="1948085" y="559746"/>
                </a:lnTo>
                <a:lnTo>
                  <a:pt x="1993987" y="513503"/>
                </a:lnTo>
                <a:lnTo>
                  <a:pt x="2422661" y="513503"/>
                </a:lnTo>
                <a:lnTo>
                  <a:pt x="2396713" y="462427"/>
                </a:lnTo>
                <a:lnTo>
                  <a:pt x="2932598" y="462427"/>
                </a:lnTo>
                <a:lnTo>
                  <a:pt x="2681569" y="396688"/>
                </a:lnTo>
                <a:lnTo>
                  <a:pt x="2990980" y="363819"/>
                </a:lnTo>
                <a:lnTo>
                  <a:pt x="2780613" y="302978"/>
                </a:lnTo>
                <a:lnTo>
                  <a:pt x="3536135" y="214134"/>
                </a:lnTo>
                <a:lnTo>
                  <a:pt x="2681569" y="210492"/>
                </a:lnTo>
                <a:lnTo>
                  <a:pt x="2693459" y="205659"/>
                </a:lnTo>
                <a:lnTo>
                  <a:pt x="1399719" y="205659"/>
                </a:lnTo>
                <a:lnTo>
                  <a:pt x="737022" y="116815"/>
                </a:lnTo>
                <a:close/>
              </a:path>
              <a:path w="3536315" h="696595">
                <a:moveTo>
                  <a:pt x="1554291" y="584076"/>
                </a:moveTo>
                <a:lnTo>
                  <a:pt x="1232245" y="584076"/>
                </a:lnTo>
                <a:lnTo>
                  <a:pt x="1424276" y="635217"/>
                </a:lnTo>
                <a:lnTo>
                  <a:pt x="1554291" y="584076"/>
                </a:lnTo>
                <a:close/>
              </a:path>
              <a:path w="3536315" h="696595">
                <a:moveTo>
                  <a:pt x="1948085" y="559746"/>
                </a:moveTo>
                <a:lnTo>
                  <a:pt x="1616144" y="559746"/>
                </a:lnTo>
                <a:lnTo>
                  <a:pt x="1901000" y="607181"/>
                </a:lnTo>
                <a:lnTo>
                  <a:pt x="1948085" y="559746"/>
                </a:lnTo>
                <a:close/>
              </a:path>
              <a:path w="3536315" h="696595">
                <a:moveTo>
                  <a:pt x="2422661" y="513503"/>
                </a:moveTo>
                <a:lnTo>
                  <a:pt x="1993987" y="513503"/>
                </a:lnTo>
                <a:lnTo>
                  <a:pt x="2446154" y="559746"/>
                </a:lnTo>
                <a:lnTo>
                  <a:pt x="2422661" y="513503"/>
                </a:lnTo>
                <a:close/>
              </a:path>
              <a:path w="3536315" h="696595">
                <a:moveTo>
                  <a:pt x="2932598" y="462427"/>
                </a:moveTo>
                <a:lnTo>
                  <a:pt x="2396713" y="462427"/>
                </a:lnTo>
                <a:lnTo>
                  <a:pt x="3090352" y="503739"/>
                </a:lnTo>
                <a:lnTo>
                  <a:pt x="2932598" y="462427"/>
                </a:lnTo>
                <a:close/>
              </a:path>
              <a:path w="3536315" h="696595">
                <a:moveTo>
                  <a:pt x="1591587" y="60808"/>
                </a:moveTo>
                <a:lnTo>
                  <a:pt x="1399719" y="205659"/>
                </a:lnTo>
                <a:lnTo>
                  <a:pt x="2693459" y="205659"/>
                </a:lnTo>
                <a:lnTo>
                  <a:pt x="2741419" y="186163"/>
                </a:lnTo>
                <a:lnTo>
                  <a:pt x="2377886" y="186163"/>
                </a:lnTo>
                <a:lnTo>
                  <a:pt x="2388662" y="139920"/>
                </a:lnTo>
                <a:lnTo>
                  <a:pt x="1876443" y="139920"/>
                </a:lnTo>
                <a:lnTo>
                  <a:pt x="1591587" y="60808"/>
                </a:lnTo>
                <a:close/>
              </a:path>
              <a:path w="3536315" h="696595">
                <a:moveTo>
                  <a:pt x="2947924" y="102217"/>
                </a:moveTo>
                <a:lnTo>
                  <a:pt x="2377886" y="186163"/>
                </a:lnTo>
                <a:lnTo>
                  <a:pt x="2741419" y="186163"/>
                </a:lnTo>
                <a:lnTo>
                  <a:pt x="2947924" y="102217"/>
                </a:lnTo>
                <a:close/>
              </a:path>
              <a:path w="3536315" h="696595">
                <a:moveTo>
                  <a:pt x="2421269" y="0"/>
                </a:moveTo>
                <a:lnTo>
                  <a:pt x="1876443" y="139920"/>
                </a:lnTo>
                <a:lnTo>
                  <a:pt x="2388662" y="139920"/>
                </a:lnTo>
                <a:lnTo>
                  <a:pt x="242126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8099" y="4288949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5">
                <a:moveTo>
                  <a:pt x="1876442" y="139920"/>
                </a:moveTo>
                <a:lnTo>
                  <a:pt x="2421270" y="0"/>
                </a:lnTo>
                <a:lnTo>
                  <a:pt x="2377887" y="186163"/>
                </a:lnTo>
                <a:lnTo>
                  <a:pt x="2947925" y="102217"/>
                </a:lnTo>
                <a:lnTo>
                  <a:pt x="2681569" y="210493"/>
                </a:lnTo>
                <a:lnTo>
                  <a:pt x="3536134" y="214134"/>
                </a:lnTo>
                <a:lnTo>
                  <a:pt x="2780612" y="302978"/>
                </a:lnTo>
                <a:lnTo>
                  <a:pt x="2990980" y="363819"/>
                </a:lnTo>
                <a:lnTo>
                  <a:pt x="2681569" y="396688"/>
                </a:lnTo>
                <a:lnTo>
                  <a:pt x="3090353" y="503739"/>
                </a:lnTo>
                <a:lnTo>
                  <a:pt x="2396713" y="462427"/>
                </a:lnTo>
                <a:lnTo>
                  <a:pt x="2446153" y="559746"/>
                </a:lnTo>
                <a:lnTo>
                  <a:pt x="1993987" y="513503"/>
                </a:lnTo>
                <a:lnTo>
                  <a:pt x="1900999" y="607181"/>
                </a:lnTo>
                <a:lnTo>
                  <a:pt x="1616144" y="559746"/>
                </a:lnTo>
                <a:lnTo>
                  <a:pt x="1424277" y="635217"/>
                </a:lnTo>
                <a:lnTo>
                  <a:pt x="1232244" y="584076"/>
                </a:lnTo>
                <a:lnTo>
                  <a:pt x="804961" y="696058"/>
                </a:lnTo>
                <a:lnTo>
                  <a:pt x="786626" y="587782"/>
                </a:lnTo>
                <a:lnTo>
                  <a:pt x="210367" y="574408"/>
                </a:lnTo>
                <a:lnTo>
                  <a:pt x="545154" y="495296"/>
                </a:lnTo>
                <a:lnTo>
                  <a:pt x="0" y="414960"/>
                </a:lnTo>
                <a:lnTo>
                  <a:pt x="644198" y="373551"/>
                </a:lnTo>
                <a:lnTo>
                  <a:pt x="191868" y="266499"/>
                </a:lnTo>
                <a:lnTo>
                  <a:pt x="879449" y="251902"/>
                </a:lnTo>
                <a:lnTo>
                  <a:pt x="737022" y="116815"/>
                </a:lnTo>
                <a:lnTo>
                  <a:pt x="1399720" y="205659"/>
                </a:lnTo>
                <a:lnTo>
                  <a:pt x="1591588" y="60808"/>
                </a:lnTo>
                <a:lnTo>
                  <a:pt x="1876442" y="13992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66900" y="4495800"/>
            <a:ext cx="12547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0000"/>
                </a:solidFill>
                <a:latin typeface="Arial"/>
                <a:cs typeface="Arial"/>
              </a:rPr>
              <a:t>някога</a:t>
            </a:r>
            <a:r>
              <a:rPr sz="16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FF0000"/>
                </a:solidFill>
                <a:latin typeface="Arial"/>
                <a:cs typeface="Arial"/>
              </a:rPr>
              <a:t>преди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65600" y="4435624"/>
            <a:ext cx="1586865" cy="556895"/>
          </a:xfrm>
          <a:custGeom>
            <a:avLst/>
            <a:gdLst/>
            <a:ahLst/>
            <a:cxnLst/>
            <a:rect l="l" t="t" r="r" b="b"/>
            <a:pathLst>
              <a:path w="1586865" h="556895">
                <a:moveTo>
                  <a:pt x="330615" y="93397"/>
                </a:moveTo>
                <a:lnTo>
                  <a:pt x="394506" y="201404"/>
                </a:lnTo>
                <a:lnTo>
                  <a:pt x="86069" y="213076"/>
                </a:lnTo>
                <a:lnTo>
                  <a:pt x="288977" y="298667"/>
                </a:lnTo>
                <a:lnTo>
                  <a:pt x="0" y="331775"/>
                </a:lnTo>
                <a:lnTo>
                  <a:pt x="244547" y="396007"/>
                </a:lnTo>
                <a:lnTo>
                  <a:pt x="94367" y="459260"/>
                </a:lnTo>
                <a:lnTo>
                  <a:pt x="352866" y="469952"/>
                </a:lnTo>
                <a:lnTo>
                  <a:pt x="361092" y="556523"/>
                </a:lnTo>
                <a:lnTo>
                  <a:pt x="552763" y="466989"/>
                </a:lnTo>
                <a:lnTo>
                  <a:pt x="697229" y="466989"/>
                </a:lnTo>
                <a:lnTo>
                  <a:pt x="724975" y="447537"/>
                </a:lnTo>
                <a:lnTo>
                  <a:pt x="873878" y="447537"/>
                </a:lnTo>
                <a:lnTo>
                  <a:pt x="894468" y="410564"/>
                </a:lnTo>
                <a:lnTo>
                  <a:pt x="1086764" y="410564"/>
                </a:lnTo>
                <a:lnTo>
                  <a:pt x="1075124" y="369727"/>
                </a:lnTo>
                <a:lnTo>
                  <a:pt x="1315513" y="369727"/>
                </a:lnTo>
                <a:lnTo>
                  <a:pt x="1202905" y="317166"/>
                </a:lnTo>
                <a:lnTo>
                  <a:pt x="1341702" y="290886"/>
                </a:lnTo>
                <a:lnTo>
                  <a:pt x="1247335" y="242242"/>
                </a:lnTo>
                <a:lnTo>
                  <a:pt x="1586250" y="171208"/>
                </a:lnTo>
                <a:lnTo>
                  <a:pt x="1202905" y="168296"/>
                </a:lnTo>
                <a:lnTo>
                  <a:pt x="1208239" y="164431"/>
                </a:lnTo>
                <a:lnTo>
                  <a:pt x="627890" y="164431"/>
                </a:lnTo>
                <a:lnTo>
                  <a:pt x="330615" y="93397"/>
                </a:lnTo>
                <a:close/>
              </a:path>
              <a:path w="1586865" h="556895">
                <a:moveTo>
                  <a:pt x="697229" y="466989"/>
                </a:moveTo>
                <a:lnTo>
                  <a:pt x="552763" y="466989"/>
                </a:lnTo>
                <a:lnTo>
                  <a:pt x="638906" y="507878"/>
                </a:lnTo>
                <a:lnTo>
                  <a:pt x="697229" y="466989"/>
                </a:lnTo>
                <a:close/>
              </a:path>
              <a:path w="1586865" h="556895">
                <a:moveTo>
                  <a:pt x="873878" y="447537"/>
                </a:moveTo>
                <a:lnTo>
                  <a:pt x="724975" y="447537"/>
                </a:lnTo>
                <a:lnTo>
                  <a:pt x="852756" y="485463"/>
                </a:lnTo>
                <a:lnTo>
                  <a:pt x="873878" y="447537"/>
                </a:lnTo>
                <a:close/>
              </a:path>
              <a:path w="1586865" h="556895">
                <a:moveTo>
                  <a:pt x="1086764" y="410564"/>
                </a:moveTo>
                <a:lnTo>
                  <a:pt x="894468" y="410564"/>
                </a:lnTo>
                <a:lnTo>
                  <a:pt x="1097302" y="447537"/>
                </a:lnTo>
                <a:lnTo>
                  <a:pt x="1086764" y="410564"/>
                </a:lnTo>
                <a:close/>
              </a:path>
              <a:path w="1586865" h="556895">
                <a:moveTo>
                  <a:pt x="1315513" y="369727"/>
                </a:moveTo>
                <a:lnTo>
                  <a:pt x="1075124" y="369727"/>
                </a:lnTo>
                <a:lnTo>
                  <a:pt x="1386279" y="402757"/>
                </a:lnTo>
                <a:lnTo>
                  <a:pt x="1315513" y="369727"/>
                </a:lnTo>
                <a:close/>
              </a:path>
              <a:path w="1586865" h="556895">
                <a:moveTo>
                  <a:pt x="713959" y="48618"/>
                </a:moveTo>
                <a:lnTo>
                  <a:pt x="627890" y="164431"/>
                </a:lnTo>
                <a:lnTo>
                  <a:pt x="1208239" y="164431"/>
                </a:lnTo>
                <a:lnTo>
                  <a:pt x="1229754" y="148844"/>
                </a:lnTo>
                <a:lnTo>
                  <a:pt x="1066679" y="148844"/>
                </a:lnTo>
                <a:lnTo>
                  <a:pt x="1071513" y="111871"/>
                </a:lnTo>
                <a:lnTo>
                  <a:pt x="841740" y="111871"/>
                </a:lnTo>
                <a:lnTo>
                  <a:pt x="713959" y="48618"/>
                </a:lnTo>
                <a:close/>
              </a:path>
              <a:path w="1586865" h="556895">
                <a:moveTo>
                  <a:pt x="1322388" y="81726"/>
                </a:moveTo>
                <a:lnTo>
                  <a:pt x="1066679" y="148844"/>
                </a:lnTo>
                <a:lnTo>
                  <a:pt x="1229754" y="148844"/>
                </a:lnTo>
                <a:lnTo>
                  <a:pt x="1322388" y="81726"/>
                </a:lnTo>
                <a:close/>
              </a:path>
              <a:path w="1586865" h="556895">
                <a:moveTo>
                  <a:pt x="1086140" y="0"/>
                </a:moveTo>
                <a:lnTo>
                  <a:pt x="841740" y="111871"/>
                </a:lnTo>
                <a:lnTo>
                  <a:pt x="1071513" y="111871"/>
                </a:lnTo>
                <a:lnTo>
                  <a:pt x="108614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65600" y="4435624"/>
            <a:ext cx="1586865" cy="556895"/>
          </a:xfrm>
          <a:custGeom>
            <a:avLst/>
            <a:gdLst/>
            <a:ahLst/>
            <a:cxnLst/>
            <a:rect l="l" t="t" r="r" b="b"/>
            <a:pathLst>
              <a:path w="1586865" h="556895">
                <a:moveTo>
                  <a:pt x="841740" y="111871"/>
                </a:moveTo>
                <a:lnTo>
                  <a:pt x="1086140" y="0"/>
                </a:lnTo>
                <a:lnTo>
                  <a:pt x="1066679" y="148844"/>
                </a:lnTo>
                <a:lnTo>
                  <a:pt x="1322388" y="81726"/>
                </a:lnTo>
                <a:lnTo>
                  <a:pt x="1202906" y="168296"/>
                </a:lnTo>
                <a:lnTo>
                  <a:pt x="1586250" y="171208"/>
                </a:lnTo>
                <a:lnTo>
                  <a:pt x="1247335" y="242242"/>
                </a:lnTo>
                <a:lnTo>
                  <a:pt x="1341702" y="290886"/>
                </a:lnTo>
                <a:lnTo>
                  <a:pt x="1202906" y="317166"/>
                </a:lnTo>
                <a:lnTo>
                  <a:pt x="1386279" y="402757"/>
                </a:lnTo>
                <a:lnTo>
                  <a:pt x="1075124" y="369727"/>
                </a:lnTo>
                <a:lnTo>
                  <a:pt x="1097303" y="447537"/>
                </a:lnTo>
                <a:lnTo>
                  <a:pt x="894468" y="410564"/>
                </a:lnTo>
                <a:lnTo>
                  <a:pt x="852756" y="485463"/>
                </a:lnTo>
                <a:lnTo>
                  <a:pt x="724975" y="447537"/>
                </a:lnTo>
                <a:lnTo>
                  <a:pt x="638906" y="507878"/>
                </a:lnTo>
                <a:lnTo>
                  <a:pt x="552764" y="466989"/>
                </a:lnTo>
                <a:lnTo>
                  <a:pt x="361092" y="556523"/>
                </a:lnTo>
                <a:lnTo>
                  <a:pt x="352867" y="469952"/>
                </a:lnTo>
                <a:lnTo>
                  <a:pt x="94367" y="459260"/>
                </a:lnTo>
                <a:lnTo>
                  <a:pt x="244546" y="396007"/>
                </a:lnTo>
                <a:lnTo>
                  <a:pt x="0" y="331775"/>
                </a:lnTo>
                <a:lnTo>
                  <a:pt x="288976" y="298667"/>
                </a:lnTo>
                <a:lnTo>
                  <a:pt x="86068" y="213076"/>
                </a:lnTo>
                <a:lnTo>
                  <a:pt x="394506" y="201404"/>
                </a:lnTo>
                <a:lnTo>
                  <a:pt x="330615" y="93397"/>
                </a:lnTo>
                <a:lnTo>
                  <a:pt x="627890" y="164431"/>
                </a:lnTo>
                <a:lnTo>
                  <a:pt x="713959" y="48618"/>
                </a:lnTo>
                <a:lnTo>
                  <a:pt x="841740" y="111871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943600" y="4572000"/>
            <a:ext cx="42290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се</a:t>
            </a:r>
            <a:r>
              <a:rPr sz="1600" spc="-40" dirty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457200"/>
            <a:ext cx="49866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Запишете </a:t>
            </a:r>
            <a:r>
              <a:rPr sz="3600" dirty="0"/>
              <a:t>в</a:t>
            </a:r>
            <a:r>
              <a:rPr sz="3600" spc="-70" dirty="0"/>
              <a:t> </a:t>
            </a:r>
            <a:r>
              <a:rPr sz="3600" dirty="0"/>
              <a:t>тетрадките!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90"/>
              </a:lnSpc>
              <a:spcBef>
                <a:spcPts val="100"/>
              </a:spcBef>
            </a:pPr>
            <a:r>
              <a:rPr dirty="0"/>
              <a:t>3.</a:t>
            </a:r>
            <a:r>
              <a:rPr spc="-5" dirty="0"/>
              <a:t> </a:t>
            </a:r>
            <a:r>
              <a:rPr spc="-10" dirty="0"/>
              <a:t>Словоред:</a:t>
            </a:r>
          </a:p>
          <a:p>
            <a:pPr marL="12700" marR="5080" indent="914400" algn="just">
              <a:lnSpc>
                <a:spcPts val="2700"/>
              </a:lnSpc>
              <a:spcBef>
                <a:spcPts val="150"/>
              </a:spcBef>
            </a:pPr>
            <a:r>
              <a:rPr spc="0" dirty="0"/>
              <a:t>а) Причастието </a:t>
            </a:r>
            <a:r>
              <a:rPr dirty="0"/>
              <a:t>стои пред спомагателния </a:t>
            </a:r>
            <a:r>
              <a:rPr spc="-25" dirty="0"/>
              <a:t>глагол </a:t>
            </a:r>
            <a:r>
              <a:rPr dirty="0"/>
              <a:t>в  </a:t>
            </a:r>
            <a:r>
              <a:rPr spc="-25" dirty="0"/>
              <a:t>началото </a:t>
            </a:r>
            <a:r>
              <a:rPr dirty="0"/>
              <a:t>на </a:t>
            </a:r>
            <a:r>
              <a:rPr spc="-10" dirty="0"/>
              <a:t>изречение </a:t>
            </a:r>
            <a:r>
              <a:rPr spc="-5" dirty="0"/>
              <a:t>или </a:t>
            </a:r>
            <a:r>
              <a:rPr spc="-15" dirty="0"/>
              <a:t>след </a:t>
            </a:r>
            <a:r>
              <a:rPr spc="-5" dirty="0"/>
              <a:t>запетая </a:t>
            </a:r>
            <a:r>
              <a:rPr dirty="0"/>
              <a:t>в </a:t>
            </a:r>
            <a:r>
              <a:rPr spc="-25" dirty="0"/>
              <a:t>началото </a:t>
            </a:r>
            <a:r>
              <a:rPr dirty="0"/>
              <a:t>на просто  </a:t>
            </a:r>
            <a:r>
              <a:rPr spc="-10" dirty="0"/>
              <a:t>изречение </a:t>
            </a:r>
            <a:r>
              <a:rPr dirty="0"/>
              <a:t>в </a:t>
            </a:r>
            <a:r>
              <a:rPr spc="-5" dirty="0"/>
              <a:t>състава </a:t>
            </a:r>
            <a:r>
              <a:rPr dirty="0"/>
              <a:t>на</a:t>
            </a:r>
            <a:r>
              <a:rPr spc="-5" dirty="0"/>
              <a:t> </a:t>
            </a:r>
            <a:r>
              <a:rPr spc="-20" dirty="0"/>
              <a:t>сложното.</a:t>
            </a:r>
          </a:p>
          <a:p>
            <a:pPr marL="927100">
              <a:lnSpc>
                <a:spcPts val="2580"/>
              </a:lnSpc>
            </a:pPr>
            <a:r>
              <a:rPr sz="2200" b="1" i="1" u="heavy" spc="-10" dirty="0">
                <a:solidFill>
                  <a:srgbClr val="FF0000"/>
                </a:solidFill>
                <a:latin typeface="Times New Roman"/>
                <a:cs typeface="Times New Roman"/>
              </a:rPr>
              <a:t>Тренирал </a:t>
            </a:r>
            <a:r>
              <a:rPr sz="2200" b="1" i="1" u="heavy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i="1" spc="-25" dirty="0">
                <a:latin typeface="Times New Roman"/>
                <a:cs typeface="Times New Roman"/>
              </a:rPr>
              <a:t>футбол, </a:t>
            </a:r>
            <a:r>
              <a:rPr sz="2200" i="1" spc="-10" dirty="0">
                <a:latin typeface="Times New Roman"/>
                <a:cs typeface="Times New Roman"/>
              </a:rPr>
              <a:t>плуване </a:t>
            </a:r>
            <a:r>
              <a:rPr sz="2200" i="1" dirty="0">
                <a:latin typeface="Times New Roman"/>
                <a:cs typeface="Times New Roman"/>
              </a:rPr>
              <a:t>и</a:t>
            </a:r>
            <a:r>
              <a:rPr sz="2200" i="1" spc="2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карате.</a:t>
            </a:r>
            <a:endParaRPr sz="2200">
              <a:latin typeface="Times New Roman"/>
              <a:cs typeface="Times New Roman"/>
            </a:endParaRPr>
          </a:p>
          <a:p>
            <a:pPr marL="469900" marR="5080" indent="381000">
              <a:lnSpc>
                <a:spcPts val="2600"/>
              </a:lnSpc>
              <a:spcBef>
                <a:spcPts val="100"/>
              </a:spcBef>
              <a:tabLst>
                <a:tab pos="1652905" algn="l"/>
                <a:tab pos="2503805" algn="l"/>
                <a:tab pos="3239135" algn="l"/>
                <a:tab pos="3498850" algn="l"/>
                <a:tab pos="4284345" algn="l"/>
                <a:tab pos="5395595" algn="l"/>
                <a:tab pos="6237605" algn="l"/>
                <a:tab pos="6497320" algn="l"/>
                <a:tab pos="6911340" algn="l"/>
                <a:tab pos="7950200" algn="l"/>
                <a:tab pos="8225155" algn="l"/>
              </a:tabLst>
            </a:pPr>
            <a:r>
              <a:rPr sz="2200" i="1" dirty="0">
                <a:latin typeface="Times New Roman"/>
                <a:cs typeface="Times New Roman"/>
              </a:rPr>
              <a:t>Като	малък	И</a:t>
            </a:r>
            <a:r>
              <a:rPr sz="2200" i="1" spc="-20" dirty="0">
                <a:latin typeface="Times New Roman"/>
                <a:cs typeface="Times New Roman"/>
              </a:rPr>
              <a:t>в</a:t>
            </a:r>
            <a:r>
              <a:rPr sz="2200" i="1" dirty="0">
                <a:latin typeface="Times New Roman"/>
                <a:cs typeface="Times New Roman"/>
              </a:rPr>
              <a:t>ан	</a:t>
            </a:r>
            <a:r>
              <a:rPr sz="2200" i="1" dirty="0">
                <a:solidFill>
                  <a:srgbClr val="535353"/>
                </a:solidFill>
                <a:latin typeface="Times New Roman"/>
                <a:cs typeface="Times New Roman"/>
              </a:rPr>
              <a:t>е	играл	</a:t>
            </a:r>
            <a:r>
              <a:rPr sz="2200" i="1" spc="-75" dirty="0">
                <a:latin typeface="Times New Roman"/>
                <a:cs typeface="Times New Roman"/>
              </a:rPr>
              <a:t>ф</a:t>
            </a:r>
            <a:r>
              <a:rPr sz="2200" i="1" spc="-5" dirty="0">
                <a:latin typeface="Times New Roman"/>
                <a:cs typeface="Times New Roman"/>
              </a:rPr>
              <a:t>у</a:t>
            </a:r>
            <a:r>
              <a:rPr sz="2200" i="1" dirty="0">
                <a:latin typeface="Times New Roman"/>
                <a:cs typeface="Times New Roman"/>
              </a:rPr>
              <a:t>т</a:t>
            </a:r>
            <a:r>
              <a:rPr sz="2200" i="1" spc="-30" dirty="0">
                <a:latin typeface="Times New Roman"/>
                <a:cs typeface="Times New Roman"/>
              </a:rPr>
              <a:t>б</a:t>
            </a:r>
            <a:r>
              <a:rPr sz="2200" i="1" spc="-55" dirty="0">
                <a:latin typeface="Times New Roman"/>
                <a:cs typeface="Times New Roman"/>
              </a:rPr>
              <a:t>о</a:t>
            </a:r>
            <a:r>
              <a:rPr sz="2200" i="1" spc="-5" dirty="0">
                <a:latin typeface="Times New Roman"/>
                <a:cs typeface="Times New Roman"/>
              </a:rPr>
              <a:t>л</a:t>
            </a:r>
            <a:r>
              <a:rPr sz="2200" i="1" dirty="0">
                <a:latin typeface="Times New Roman"/>
                <a:cs typeface="Times New Roman"/>
              </a:rPr>
              <a:t>,	</a:t>
            </a:r>
            <a:r>
              <a:rPr sz="2200" b="1" i="1" u="heavy" spc="-5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r>
              <a:rPr sz="2200" b="1" i="1" u="heavy" spc="-3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2200" b="1" i="1" u="heavy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2200" b="1" i="1" u="heavy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2200" b="1" i="1" u="heavy" dirty="0">
                <a:solidFill>
                  <a:srgbClr val="FF0000"/>
                </a:solidFill>
                <a:latin typeface="Times New Roman"/>
                <a:cs typeface="Times New Roman"/>
              </a:rPr>
              <a:t>л	е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200" i="1" dirty="0">
                <a:latin typeface="Times New Roman"/>
                <a:cs typeface="Times New Roman"/>
              </a:rPr>
              <a:t>на	п</a:t>
            </a:r>
            <a:r>
              <a:rPr sz="2200" i="1" spc="-30" dirty="0">
                <a:latin typeface="Times New Roman"/>
                <a:cs typeface="Times New Roman"/>
              </a:rPr>
              <a:t>л</a:t>
            </a:r>
            <a:r>
              <a:rPr sz="2200" i="1" spc="-5" dirty="0">
                <a:latin typeface="Times New Roman"/>
                <a:cs typeface="Times New Roman"/>
              </a:rPr>
              <a:t>у</a:t>
            </a:r>
            <a:r>
              <a:rPr sz="2200" i="1" spc="-20" dirty="0">
                <a:latin typeface="Times New Roman"/>
                <a:cs typeface="Times New Roman"/>
              </a:rPr>
              <a:t>в</a:t>
            </a:r>
            <a:r>
              <a:rPr sz="2200" i="1" dirty="0">
                <a:latin typeface="Times New Roman"/>
                <a:cs typeface="Times New Roman"/>
              </a:rPr>
              <a:t>ане	и	</a:t>
            </a:r>
            <a:r>
              <a:rPr sz="2200" b="1" i="1" u="heavy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i="1" u="heavy" spc="-5" dirty="0">
                <a:solidFill>
                  <a:srgbClr val="FF0000"/>
                </a:solidFill>
                <a:latin typeface="Times New Roman"/>
                <a:cs typeface="Times New Roman"/>
              </a:rPr>
              <a:t>тренирал</a:t>
            </a: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карате.</a:t>
            </a:r>
            <a:endParaRPr sz="2200">
              <a:latin typeface="Times New Roman"/>
              <a:cs typeface="Times New Roman"/>
            </a:endParaRPr>
          </a:p>
          <a:p>
            <a:pPr marL="927100">
              <a:lnSpc>
                <a:spcPts val="2470"/>
              </a:lnSpc>
              <a:tabLst>
                <a:tab pos="1323975" algn="l"/>
                <a:tab pos="3136900" algn="l"/>
                <a:tab pos="3856990" algn="l"/>
                <a:tab pos="4571365" algn="l"/>
                <a:tab pos="6622415" algn="l"/>
                <a:tab pos="7653655" algn="l"/>
                <a:tab pos="8214359" algn="l"/>
              </a:tabLst>
            </a:pPr>
            <a:r>
              <a:rPr dirty="0"/>
              <a:t>б)	При</a:t>
            </a:r>
            <a:r>
              <a:rPr spc="-5" dirty="0"/>
              <a:t>част</a:t>
            </a:r>
            <a:r>
              <a:rPr dirty="0"/>
              <a:t>и</a:t>
            </a:r>
            <a:r>
              <a:rPr spc="-5" dirty="0"/>
              <a:t>е</a:t>
            </a:r>
            <a:r>
              <a:rPr spc="-35" dirty="0"/>
              <a:t>т</a:t>
            </a:r>
            <a:r>
              <a:rPr dirty="0"/>
              <a:t>о	</a:t>
            </a:r>
            <a:r>
              <a:rPr spc="-5" dirty="0"/>
              <a:t>с</a:t>
            </a:r>
            <a:r>
              <a:rPr spc="-35" dirty="0"/>
              <a:t>т</a:t>
            </a:r>
            <a:r>
              <a:rPr dirty="0"/>
              <a:t>ои	</a:t>
            </a:r>
            <a:r>
              <a:rPr spc="-5" dirty="0"/>
              <a:t>сл</a:t>
            </a:r>
            <a:r>
              <a:rPr spc="-35" dirty="0"/>
              <a:t>е</a:t>
            </a:r>
            <a:r>
              <a:rPr dirty="0"/>
              <a:t>д	</a:t>
            </a:r>
            <a:r>
              <a:rPr spc="-5" dirty="0"/>
              <a:t>с</a:t>
            </a:r>
            <a:r>
              <a:rPr dirty="0"/>
              <a:t>п</a:t>
            </a:r>
            <a:r>
              <a:rPr spc="-50" dirty="0"/>
              <a:t>о</a:t>
            </a:r>
            <a:r>
              <a:rPr spc="-20" dirty="0"/>
              <a:t>м</a:t>
            </a:r>
            <a:r>
              <a:rPr spc="-5" dirty="0"/>
              <a:t>а</a:t>
            </a:r>
            <a:r>
              <a:rPr dirty="0"/>
              <a:t>г</a:t>
            </a:r>
            <a:r>
              <a:rPr spc="-65" dirty="0"/>
              <a:t>а</a:t>
            </a:r>
            <a:r>
              <a:rPr spc="-5" dirty="0"/>
              <a:t>тел</a:t>
            </a:r>
            <a:r>
              <a:rPr dirty="0"/>
              <a:t>ния	</a:t>
            </a:r>
            <a:r>
              <a:rPr spc="-125" dirty="0"/>
              <a:t>г</a:t>
            </a:r>
            <a:r>
              <a:rPr spc="-5" dirty="0"/>
              <a:t>ла</a:t>
            </a:r>
            <a:r>
              <a:rPr spc="-60" dirty="0"/>
              <a:t>г</a:t>
            </a:r>
            <a:r>
              <a:rPr spc="-35" dirty="0"/>
              <a:t>о</a:t>
            </a:r>
            <a:r>
              <a:rPr spc="-5" dirty="0"/>
              <a:t>л</a:t>
            </a:r>
            <a:r>
              <a:rPr dirty="0"/>
              <a:t>,	</a:t>
            </a:r>
            <a:r>
              <a:rPr spc="-5" dirty="0"/>
              <a:t>а</a:t>
            </a:r>
            <a:r>
              <a:rPr spc="-125" dirty="0"/>
              <a:t>к</a:t>
            </a:r>
            <a:r>
              <a:rPr dirty="0"/>
              <a:t>о	е</a:t>
            </a:r>
          </a:p>
          <a:p>
            <a:pPr marL="12700">
              <a:lnSpc>
                <a:spcPts val="2790"/>
              </a:lnSpc>
            </a:pPr>
            <a:r>
              <a:rPr spc="-10" dirty="0"/>
              <a:t>вътре </a:t>
            </a:r>
            <a:r>
              <a:rPr dirty="0"/>
              <a:t>в </a:t>
            </a:r>
            <a:r>
              <a:rPr spc="-15" dirty="0"/>
              <a:t>изречението.</a:t>
            </a:r>
          </a:p>
          <a:p>
            <a:pPr marL="850900">
              <a:lnSpc>
                <a:spcPct val="100000"/>
              </a:lnSpc>
              <a:spcBef>
                <a:spcPts val="20"/>
              </a:spcBef>
            </a:pPr>
            <a:r>
              <a:rPr sz="2200" i="1" dirty="0">
                <a:latin typeface="Times New Roman"/>
                <a:cs typeface="Times New Roman"/>
              </a:rPr>
              <a:t>Като малък </a:t>
            </a:r>
            <a:r>
              <a:rPr sz="2200" i="1" spc="-5" dirty="0">
                <a:latin typeface="Times New Roman"/>
                <a:cs typeface="Times New Roman"/>
              </a:rPr>
              <a:t>Иван </a:t>
            </a:r>
            <a:r>
              <a:rPr sz="2200" b="1" i="1" u="heavy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200" b="1" i="1" u="heavy" spc="-5" dirty="0">
                <a:solidFill>
                  <a:srgbClr val="FF0000"/>
                </a:solidFill>
                <a:latin typeface="Times New Roman"/>
                <a:cs typeface="Times New Roman"/>
              </a:rPr>
              <a:t>играл</a:t>
            </a:r>
            <a:r>
              <a:rPr sz="22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i="1" spc="-25" dirty="0">
                <a:latin typeface="Times New Roman"/>
                <a:cs typeface="Times New Roman"/>
              </a:rPr>
              <a:t>футбол.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37500" y="50800"/>
            <a:ext cx="1181100" cy="134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546100"/>
            <a:ext cx="41598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Запишете </a:t>
            </a:r>
            <a:r>
              <a:rPr dirty="0"/>
              <a:t>в</a:t>
            </a:r>
            <a:r>
              <a:rPr spc="-50" dirty="0"/>
              <a:t> </a:t>
            </a:r>
            <a:r>
              <a:rPr dirty="0"/>
              <a:t>тетрадките!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3700" y="1104900"/>
            <a:ext cx="8362950" cy="28498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  <a:buAutoNum type="arabicPeriod" startAt="4"/>
              <a:tabLst>
                <a:tab pos="349250" algn="l"/>
              </a:tabLst>
            </a:pPr>
            <a:r>
              <a:rPr sz="2400" spc="-5" dirty="0">
                <a:latin typeface="Times New Roman"/>
                <a:cs typeface="Times New Roman"/>
              </a:rPr>
              <a:t>Отрицателна </a:t>
            </a:r>
            <a:r>
              <a:rPr sz="2400" spc="-15" dirty="0">
                <a:latin typeface="Times New Roman"/>
                <a:cs typeface="Times New Roman"/>
              </a:rPr>
              <a:t>форма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10" dirty="0">
                <a:latin typeface="Times New Roman"/>
                <a:cs typeface="Times New Roman"/>
              </a:rPr>
              <a:t>причастието стои 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след </a:t>
            </a:r>
            <a:r>
              <a:rPr sz="2400" spc="-15" dirty="0">
                <a:latin typeface="Times New Roman"/>
                <a:cs typeface="Times New Roman"/>
              </a:rPr>
              <a:t>спомагателния  </a:t>
            </a:r>
            <a:r>
              <a:rPr sz="2400" spc="-35" dirty="0">
                <a:latin typeface="Times New Roman"/>
                <a:cs typeface="Times New Roman"/>
              </a:rPr>
              <a:t>глагол.</a:t>
            </a:r>
            <a:endParaRPr sz="2400">
              <a:latin typeface="Times New Roman"/>
              <a:cs typeface="Times New Roman"/>
            </a:endParaRPr>
          </a:p>
          <a:p>
            <a:pPr marL="1308100">
              <a:lnSpc>
                <a:spcPts val="2600"/>
              </a:lnSpc>
            </a:pP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Не </a:t>
            </a:r>
            <a:r>
              <a:rPr sz="22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съм </a:t>
            </a: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тренирал </a:t>
            </a:r>
            <a:r>
              <a:rPr sz="2200" i="1" spc="-25" dirty="0">
                <a:latin typeface="Times New Roman"/>
                <a:cs typeface="Times New Roman"/>
              </a:rPr>
              <a:t>футбол, </a:t>
            </a:r>
            <a:r>
              <a:rPr sz="2200" i="1" spc="-10" dirty="0">
                <a:latin typeface="Times New Roman"/>
                <a:cs typeface="Times New Roman"/>
              </a:rPr>
              <a:t>плуване </a:t>
            </a:r>
            <a:r>
              <a:rPr sz="2200" i="1" dirty="0">
                <a:latin typeface="Times New Roman"/>
                <a:cs typeface="Times New Roman"/>
              </a:rPr>
              <a:t>и</a:t>
            </a:r>
            <a:r>
              <a:rPr sz="2200" i="1" spc="30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карате.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317500" indent="-304800">
              <a:lnSpc>
                <a:spcPct val="100000"/>
              </a:lnSpc>
              <a:buAutoNum type="arabicPeriod" startAt="5"/>
              <a:tabLst>
                <a:tab pos="317500" algn="l"/>
              </a:tabLst>
            </a:pPr>
            <a:r>
              <a:rPr sz="2400" dirty="0">
                <a:latin typeface="Times New Roman"/>
                <a:cs typeface="Times New Roman"/>
              </a:rPr>
              <a:t>Въпросителна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форма.</a:t>
            </a:r>
            <a:endParaRPr sz="2400">
              <a:latin typeface="Times New Roman"/>
              <a:cs typeface="Times New Roman"/>
            </a:endParaRPr>
          </a:p>
          <a:p>
            <a:pPr marL="469900" marR="5080" indent="381000">
              <a:lnSpc>
                <a:spcPts val="2700"/>
              </a:lnSpc>
              <a:spcBef>
                <a:spcPts val="660"/>
              </a:spcBef>
            </a:pPr>
            <a:r>
              <a:rPr sz="2400" spc="-5" dirty="0">
                <a:latin typeface="Times New Roman"/>
                <a:cs typeface="Times New Roman"/>
              </a:rPr>
              <a:t>а) </a:t>
            </a:r>
            <a:r>
              <a:rPr sz="2400" spc="-10" dirty="0">
                <a:latin typeface="Times New Roman"/>
                <a:cs typeface="Times New Roman"/>
              </a:rPr>
              <a:t>Причастието стои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 </a:t>
            </a:r>
            <a:r>
              <a:rPr sz="2400" spc="-5" dirty="0">
                <a:latin typeface="Times New Roman"/>
                <a:cs typeface="Times New Roman"/>
              </a:rPr>
              <a:t>въпросителната частица </a:t>
            </a:r>
            <a:r>
              <a:rPr sz="2400" i="1" spc="-5" dirty="0">
                <a:latin typeface="Times New Roman"/>
                <a:cs typeface="Times New Roman"/>
              </a:rPr>
              <a:t>ли </a:t>
            </a:r>
            <a:r>
              <a:rPr sz="2400" dirty="0">
                <a:latin typeface="Times New Roman"/>
                <a:cs typeface="Times New Roman"/>
              </a:rPr>
              <a:t>и  </a:t>
            </a:r>
            <a:r>
              <a:rPr sz="2400" spc="-15" dirty="0">
                <a:latin typeface="Times New Roman"/>
                <a:cs typeface="Times New Roman"/>
              </a:rPr>
              <a:t>спомагателния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глагол.</a:t>
            </a:r>
            <a:endParaRPr sz="2400">
              <a:latin typeface="Times New Roman"/>
              <a:cs typeface="Times New Roman"/>
            </a:endParaRPr>
          </a:p>
          <a:p>
            <a:pPr marL="1308100">
              <a:lnSpc>
                <a:spcPts val="2600"/>
              </a:lnSpc>
            </a:pPr>
            <a:r>
              <a:rPr sz="22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Тренирал 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ли </a:t>
            </a: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си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i="1" spc="-25" dirty="0">
                <a:latin typeface="Times New Roman"/>
                <a:cs typeface="Times New Roman"/>
              </a:rPr>
              <a:t>футбол?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97726" y="3975100"/>
            <a:ext cx="12585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2040" algn="l"/>
              </a:tabLst>
            </a:pPr>
            <a:r>
              <a:rPr sz="2400" spc="-85" dirty="0">
                <a:latin typeface="Times New Roman"/>
                <a:cs typeface="Times New Roman"/>
              </a:rPr>
              <a:t>г</a:t>
            </a:r>
            <a:r>
              <a:rPr sz="2400" spc="30" dirty="0">
                <a:latin typeface="Times New Roman"/>
                <a:cs typeface="Times New Roman"/>
              </a:rPr>
              <a:t>ла</a:t>
            </a:r>
            <a:r>
              <a:rPr sz="2400" spc="-25" dirty="0">
                <a:latin typeface="Times New Roman"/>
                <a:cs typeface="Times New Roman"/>
              </a:rPr>
              <a:t>г</a:t>
            </a:r>
            <a:r>
              <a:rPr sz="2400" spc="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л	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900" y="3975100"/>
            <a:ext cx="6441440" cy="10718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381000">
              <a:lnSpc>
                <a:spcPts val="2700"/>
              </a:lnSpc>
              <a:spcBef>
                <a:spcPts val="340"/>
              </a:spcBef>
              <a:tabLst>
                <a:tab pos="845185" algn="l"/>
                <a:tab pos="2797175" algn="l"/>
                <a:tab pos="3622675" algn="l"/>
                <a:tab pos="4459605" algn="l"/>
              </a:tabLst>
            </a:pPr>
            <a:r>
              <a:rPr sz="2200" spc="5" dirty="0">
                <a:latin typeface="Times New Roman"/>
                <a:cs typeface="Times New Roman"/>
              </a:rPr>
              <a:t>б)	</a:t>
            </a:r>
            <a:r>
              <a:rPr sz="2400" spc="15" dirty="0">
                <a:latin typeface="Times New Roman"/>
                <a:cs typeface="Times New Roman"/>
              </a:rPr>
              <a:t>Причастието	</a:t>
            </a:r>
            <a:r>
              <a:rPr sz="2400" spc="10" dirty="0">
                <a:latin typeface="Times New Roman"/>
                <a:cs typeface="Times New Roman"/>
              </a:rPr>
              <a:t>стои	</a:t>
            </a:r>
            <a:r>
              <a:rPr sz="2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след	</a:t>
            </a:r>
            <a:r>
              <a:rPr sz="2400" spc="10" dirty="0">
                <a:latin typeface="Times New Roman"/>
                <a:cs typeface="Times New Roman"/>
              </a:rPr>
              <a:t>спомагателния  </a:t>
            </a:r>
            <a:r>
              <a:rPr sz="2400" spc="-10" dirty="0">
                <a:latin typeface="Times New Roman"/>
                <a:cs typeface="Times New Roman"/>
              </a:rPr>
              <a:t>частицата </a:t>
            </a:r>
            <a:r>
              <a:rPr sz="2400" i="1" spc="-5" dirty="0">
                <a:latin typeface="Times New Roman"/>
                <a:cs typeface="Times New Roman"/>
              </a:rPr>
              <a:t>ли</a:t>
            </a:r>
            <a:r>
              <a:rPr sz="2400" spc="-5" dirty="0">
                <a:latin typeface="Times New Roman"/>
                <a:cs typeface="Times New Roman"/>
              </a:rPr>
              <a:t>, </a:t>
            </a:r>
            <a:r>
              <a:rPr sz="2400" spc="-45" dirty="0">
                <a:latin typeface="Times New Roman"/>
                <a:cs typeface="Times New Roman"/>
              </a:rPr>
              <a:t>ако </a:t>
            </a:r>
            <a:r>
              <a:rPr sz="2400" spc="-5" dirty="0">
                <a:latin typeface="Times New Roman"/>
                <a:cs typeface="Times New Roman"/>
              </a:rPr>
              <a:t>въпросът 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отрицателен.</a:t>
            </a:r>
            <a:endParaRPr sz="2400">
              <a:latin typeface="Times New Roman"/>
              <a:cs typeface="Times New Roman"/>
            </a:endParaRPr>
          </a:p>
          <a:p>
            <a:pPr marL="850900">
              <a:lnSpc>
                <a:spcPts val="2600"/>
              </a:lnSpc>
            </a:pP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Не си </a:t>
            </a:r>
            <a:r>
              <a:rPr sz="22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ли </a:t>
            </a:r>
            <a:r>
              <a:rPr sz="22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тренирал </a:t>
            </a:r>
            <a:r>
              <a:rPr sz="2200" i="1" spc="-25" dirty="0">
                <a:latin typeface="Times New Roman"/>
                <a:cs typeface="Times New Roman"/>
              </a:rPr>
              <a:t>футбол?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31200" y="50800"/>
            <a:ext cx="787400" cy="116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100" y="546100"/>
            <a:ext cx="45986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47239" algn="l"/>
              </a:tabLst>
            </a:pPr>
            <a:r>
              <a:rPr spc="-5" dirty="0"/>
              <a:t>Внимание,	учтива</a:t>
            </a:r>
            <a:r>
              <a:rPr spc="-55" dirty="0"/>
              <a:t> </a:t>
            </a:r>
            <a:r>
              <a:rPr spc="-15" dirty="0"/>
              <a:t>форма!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3700" y="1014347"/>
            <a:ext cx="8088630" cy="340296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865"/>
              </a:spcBef>
            </a:pPr>
            <a:r>
              <a:rPr sz="240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300" baseline="1262" dirty="0">
                <a:latin typeface="Times New Roman"/>
                <a:cs typeface="Times New Roman"/>
              </a:rPr>
              <a:t>Причастията на </a:t>
            </a:r>
            <a:r>
              <a:rPr sz="3300" b="1" i="1" spc="-7" baseline="1262" dirty="0">
                <a:latin typeface="Times New Roman"/>
                <a:cs typeface="Times New Roman"/>
              </a:rPr>
              <a:t>-л </a:t>
            </a:r>
            <a:r>
              <a:rPr sz="3300" spc="7" baseline="1262" dirty="0">
                <a:solidFill>
                  <a:srgbClr val="FF0000"/>
                </a:solidFill>
                <a:latin typeface="Times New Roman"/>
                <a:cs typeface="Times New Roman"/>
              </a:rPr>
              <a:t>се </a:t>
            </a:r>
            <a:r>
              <a:rPr sz="3300" baseline="1262" dirty="0">
                <a:solidFill>
                  <a:srgbClr val="FF0000"/>
                </a:solidFill>
                <a:latin typeface="Times New Roman"/>
                <a:cs typeface="Times New Roman"/>
              </a:rPr>
              <a:t>поставят в </a:t>
            </a:r>
            <a:r>
              <a:rPr sz="3300" spc="-15" baseline="1262" dirty="0">
                <a:solidFill>
                  <a:srgbClr val="FF0000"/>
                </a:solidFill>
                <a:latin typeface="Times New Roman"/>
                <a:cs typeface="Times New Roman"/>
              </a:rPr>
              <a:t>множествено</a:t>
            </a:r>
            <a:r>
              <a:rPr sz="3300" spc="-30" baseline="126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300" spc="-7" baseline="1262" dirty="0">
                <a:solidFill>
                  <a:srgbClr val="FF0000"/>
                </a:solidFill>
                <a:latin typeface="Times New Roman"/>
                <a:cs typeface="Times New Roman"/>
              </a:rPr>
              <a:t>число.</a:t>
            </a:r>
            <a:endParaRPr sz="3300" baseline="1262" dirty="0">
              <a:latin typeface="Times New Roman"/>
              <a:cs typeface="Times New Roman"/>
            </a:endParaRPr>
          </a:p>
          <a:p>
            <a:pPr marL="1308100">
              <a:lnSpc>
                <a:spcPct val="100000"/>
              </a:lnSpc>
              <a:spcBef>
                <a:spcPts val="765"/>
              </a:spcBef>
            </a:pPr>
            <a:r>
              <a:rPr sz="2400" spc="-40" dirty="0">
                <a:latin typeface="Times New Roman"/>
                <a:cs typeface="Times New Roman"/>
              </a:rPr>
              <a:t>Госпожо, </a:t>
            </a:r>
            <a:r>
              <a:rPr sz="2400" u="heavy" spc="0" dirty="0">
                <a:solidFill>
                  <a:srgbClr val="FF0000"/>
                </a:solidFill>
                <a:latin typeface="Times New Roman"/>
                <a:cs typeface="Times New Roman"/>
              </a:rPr>
              <a:t>писали</a:t>
            </a: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35353"/>
                </a:solidFill>
                <a:latin typeface="Times New Roman"/>
                <a:cs typeface="Times New Roman"/>
              </a:rPr>
              <a:t>ли </a:t>
            </a:r>
            <a:r>
              <a:rPr sz="2400" u="heavy" spc="-5" dirty="0">
                <a:solidFill>
                  <a:srgbClr val="535353"/>
                </a:solidFill>
                <a:latin typeface="Times New Roman"/>
                <a:cs typeface="Times New Roman"/>
              </a:rPr>
              <a:t>сте</a:t>
            </a:r>
            <a:r>
              <a:rPr sz="24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ми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оценка?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400" dirty="0">
                <a:solidFill>
                  <a:srgbClr val="38761D"/>
                </a:solidFill>
                <a:latin typeface="Times New Roman"/>
                <a:cs typeface="Times New Roman"/>
              </a:rPr>
              <a:t>НО!</a:t>
            </a:r>
            <a:endParaRPr sz="2400" dirty="0">
              <a:latin typeface="Times New Roman"/>
              <a:cs typeface="Times New Roman"/>
            </a:endParaRPr>
          </a:p>
          <a:p>
            <a:pPr marL="469900" marR="5080" indent="-384810">
              <a:lnSpc>
                <a:spcPct val="110200"/>
              </a:lnSpc>
              <a:spcBef>
                <a:spcPts val="140"/>
              </a:spcBef>
            </a:pPr>
            <a:r>
              <a:rPr sz="240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2200" spc="-10" dirty="0">
                <a:latin typeface="Times New Roman"/>
                <a:cs typeface="Times New Roman"/>
              </a:rPr>
              <a:t>Прилагателните, </a:t>
            </a:r>
            <a:r>
              <a:rPr sz="2200" spc="-5" dirty="0">
                <a:latin typeface="Times New Roman"/>
                <a:cs typeface="Times New Roman"/>
              </a:rPr>
              <a:t>числителните </a:t>
            </a:r>
            <a:r>
              <a:rPr sz="2200" dirty="0">
                <a:latin typeface="Times New Roman"/>
                <a:cs typeface="Times New Roman"/>
              </a:rPr>
              <a:t>и </a:t>
            </a:r>
            <a:r>
              <a:rPr sz="2200" spc="-5" dirty="0">
                <a:latin typeface="Times New Roman"/>
                <a:cs typeface="Times New Roman"/>
              </a:rPr>
              <a:t>миналите </a:t>
            </a:r>
            <a:r>
              <a:rPr sz="2200" spc="-10" dirty="0">
                <a:latin typeface="Times New Roman"/>
                <a:cs typeface="Times New Roman"/>
              </a:rPr>
              <a:t>страдателни  </a:t>
            </a:r>
            <a:r>
              <a:rPr sz="2200" spc="-5" dirty="0">
                <a:latin typeface="Times New Roman"/>
                <a:cs typeface="Times New Roman"/>
              </a:rPr>
              <a:t>причастия </a:t>
            </a:r>
            <a:r>
              <a:rPr sz="2200" spc="5" dirty="0">
                <a:solidFill>
                  <a:srgbClr val="FF0000"/>
                </a:solidFill>
                <a:latin typeface="Times New Roman"/>
                <a:cs typeface="Times New Roman"/>
              </a:rPr>
              <a:t>се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поставят в </a:t>
            </a:r>
            <a:r>
              <a:rPr sz="2200" spc="-10" dirty="0">
                <a:solidFill>
                  <a:srgbClr val="FF0000"/>
                </a:solidFill>
                <a:latin typeface="Times New Roman"/>
                <a:cs typeface="Times New Roman"/>
              </a:rPr>
              <a:t>единствено </a:t>
            </a:r>
            <a:r>
              <a:rPr sz="22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</a:t>
            </a:r>
            <a:r>
              <a:rPr sz="2200" dirty="0">
                <a:latin typeface="Times New Roman"/>
                <a:cs typeface="Times New Roman"/>
              </a:rPr>
              <a:t>и </a:t>
            </a:r>
            <a:r>
              <a:rPr sz="2200" spc="-10" dirty="0">
                <a:latin typeface="Times New Roman"/>
                <a:cs typeface="Times New Roman"/>
              </a:rPr>
              <a:t>съответно </a:t>
            </a:r>
            <a:r>
              <a:rPr sz="2200" dirty="0">
                <a:latin typeface="Times New Roman"/>
                <a:cs typeface="Times New Roman"/>
              </a:rPr>
              <a:t>в </a:t>
            </a:r>
            <a:r>
              <a:rPr sz="2200" spc="-5" dirty="0">
                <a:latin typeface="Times New Roman"/>
                <a:cs typeface="Times New Roman"/>
              </a:rPr>
              <a:t>мъжки  или </a:t>
            </a:r>
            <a:r>
              <a:rPr sz="2200" spc="-10" dirty="0">
                <a:latin typeface="Times New Roman"/>
                <a:cs typeface="Times New Roman"/>
              </a:rPr>
              <a:t>женски </a:t>
            </a:r>
            <a:r>
              <a:rPr sz="2200" spc="-25" dirty="0">
                <a:latin typeface="Times New Roman"/>
                <a:cs typeface="Times New Roman"/>
              </a:rPr>
              <a:t>род </a:t>
            </a:r>
            <a:r>
              <a:rPr sz="2200" spc="-10" dirty="0">
                <a:latin typeface="Times New Roman"/>
                <a:cs typeface="Times New Roman"/>
              </a:rPr>
              <a:t>според </a:t>
            </a:r>
            <a:r>
              <a:rPr sz="2200" spc="-15" dirty="0">
                <a:latin typeface="Times New Roman"/>
                <a:cs typeface="Times New Roman"/>
              </a:rPr>
              <a:t>това, </a:t>
            </a:r>
            <a:r>
              <a:rPr sz="2200" spc="-5" dirty="0">
                <a:latin typeface="Times New Roman"/>
                <a:cs typeface="Times New Roman"/>
              </a:rPr>
              <a:t>към </a:t>
            </a:r>
            <a:r>
              <a:rPr sz="2200" spc="-45" dirty="0">
                <a:latin typeface="Times New Roman"/>
                <a:cs typeface="Times New Roman"/>
              </a:rPr>
              <a:t>кого </a:t>
            </a:r>
            <a:r>
              <a:rPr sz="2200" dirty="0">
                <a:latin typeface="Times New Roman"/>
                <a:cs typeface="Times New Roman"/>
              </a:rPr>
              <a:t>е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обръщението.</a:t>
            </a:r>
            <a:endParaRPr sz="2200" dirty="0">
              <a:latin typeface="Times New Roman"/>
              <a:cs typeface="Times New Roman"/>
            </a:endParaRPr>
          </a:p>
          <a:p>
            <a:pPr marL="1384300" marR="867410">
              <a:lnSpc>
                <a:spcPct val="107600"/>
              </a:lnSpc>
              <a:spcBef>
                <a:spcPts val="640"/>
              </a:spcBef>
            </a:pPr>
            <a:r>
              <a:rPr sz="2400" spc="-30" dirty="0">
                <a:latin typeface="Times New Roman"/>
                <a:cs typeface="Times New Roman"/>
              </a:rPr>
              <a:t>Господин </a:t>
            </a:r>
            <a:r>
              <a:rPr sz="2400" spc="-10" dirty="0">
                <a:latin typeface="Times New Roman"/>
                <a:cs typeface="Times New Roman"/>
              </a:rPr>
              <a:t>Иванов, </a:t>
            </a:r>
            <a:r>
              <a:rPr sz="2400" u="heavy" spc="-15" dirty="0">
                <a:solidFill>
                  <a:srgbClr val="FF0000"/>
                </a:solidFill>
                <a:latin typeface="Times New Roman"/>
                <a:cs typeface="Times New Roman"/>
              </a:rPr>
              <a:t>помолен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535353"/>
                </a:solidFill>
                <a:latin typeface="Times New Roman"/>
                <a:cs typeface="Times New Roman"/>
              </a:rPr>
              <a:t>сте</a:t>
            </a:r>
            <a:r>
              <a:rPr sz="24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да </a:t>
            </a:r>
            <a:r>
              <a:rPr sz="2400" spc="-10" dirty="0">
                <a:latin typeface="Times New Roman"/>
                <a:cs typeface="Times New Roman"/>
              </a:rPr>
              <a:t>напуснете.  </a:t>
            </a:r>
            <a:r>
              <a:rPr sz="2400" spc="-40" dirty="0">
                <a:latin typeface="Times New Roman"/>
                <a:cs typeface="Times New Roman"/>
              </a:rPr>
              <a:t>Госпожо, </a:t>
            </a:r>
            <a:r>
              <a:rPr sz="2400" dirty="0">
                <a:solidFill>
                  <a:srgbClr val="535353"/>
                </a:solidFill>
                <a:latin typeface="Times New Roman"/>
                <a:cs typeface="Times New Roman"/>
              </a:rPr>
              <a:t>Вие </a:t>
            </a:r>
            <a:r>
              <a:rPr sz="2400" u="heavy" spc="-15" dirty="0">
                <a:solidFill>
                  <a:srgbClr val="535353"/>
                </a:solidFill>
                <a:latin typeface="Times New Roman"/>
                <a:cs typeface="Times New Roman"/>
              </a:rPr>
              <a:t>сте</a:t>
            </a:r>
            <a:r>
              <a:rPr sz="2400" u="heavy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u="heavy" spc="-10" dirty="0">
                <a:solidFill>
                  <a:srgbClr val="FF0000"/>
                </a:solidFill>
                <a:latin typeface="Times New Roman"/>
                <a:cs typeface="Times New Roman"/>
              </a:rPr>
              <a:t>първа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списъка.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99400" y="165100"/>
            <a:ext cx="10033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075055" marR="5080">
              <a:lnSpc>
                <a:spcPts val="3400"/>
              </a:lnSpc>
              <a:spcBef>
                <a:spcPts val="380"/>
              </a:spcBef>
            </a:pPr>
            <a:r>
              <a:rPr spc="-35" dirty="0"/>
              <a:t>Употребете </a:t>
            </a:r>
            <a:r>
              <a:rPr spc="-20" dirty="0"/>
              <a:t>формата </a:t>
            </a:r>
            <a:r>
              <a:rPr dirty="0"/>
              <a:t>за минало </a:t>
            </a:r>
            <a:r>
              <a:rPr spc="-5" dirty="0"/>
              <a:t>неопределено  време </a:t>
            </a:r>
            <a:r>
              <a:rPr dirty="0"/>
              <a:t>на </a:t>
            </a:r>
            <a:r>
              <a:rPr spc="-45" dirty="0"/>
              <a:t>глагола </a:t>
            </a:r>
            <a:r>
              <a:rPr dirty="0"/>
              <a:t>в</a:t>
            </a:r>
            <a:r>
              <a:rPr spc="25" dirty="0"/>
              <a:t> </a:t>
            </a:r>
            <a:r>
              <a:rPr spc="-10" dirty="0"/>
              <a:t>скобите.</a:t>
            </a:r>
          </a:p>
        </p:txBody>
      </p:sp>
      <p:sp>
        <p:nvSpPr>
          <p:cNvPr id="3" name="object 3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7500" y="1496060"/>
            <a:ext cx="8657590" cy="256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16915">
              <a:lnSpc>
                <a:spcPct val="138900"/>
              </a:lnSpc>
              <a:spcBef>
                <a:spcPts val="100"/>
              </a:spcBef>
              <a:tabLst>
                <a:tab pos="3957954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Откъде познаваш</a:t>
            </a:r>
            <a:r>
              <a:rPr sz="2200" b="1" spc="2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този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човек?	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 ………. </a:t>
            </a:r>
            <a:r>
              <a:rPr sz="2200" b="1" spc="-5" dirty="0">
                <a:latin typeface="Times New Roman"/>
                <a:cs typeface="Times New Roman"/>
              </a:rPr>
              <a:t>(срещам) </a:t>
            </a:r>
            <a:r>
              <a:rPr sz="2200" b="1" spc="-30" dirty="0">
                <a:latin typeface="Times New Roman"/>
                <a:cs typeface="Times New Roman"/>
              </a:rPr>
              <a:t>го </a:t>
            </a:r>
            <a:r>
              <a:rPr sz="2200" b="1" spc="-5" dirty="0">
                <a:latin typeface="Times New Roman"/>
                <a:cs typeface="Times New Roman"/>
              </a:rPr>
              <a:t>някъде.  Иван </a:t>
            </a:r>
            <a:r>
              <a:rPr sz="2200" b="1" dirty="0">
                <a:latin typeface="Times New Roman"/>
                <a:cs typeface="Times New Roman"/>
              </a:rPr>
              <a:t>още </a:t>
            </a:r>
            <a:r>
              <a:rPr sz="2200" b="1" spc="-30" dirty="0">
                <a:latin typeface="Times New Roman"/>
                <a:cs typeface="Times New Roman"/>
              </a:rPr>
              <a:t>го </a:t>
            </a:r>
            <a:r>
              <a:rPr sz="2200" b="1" spc="-5" dirty="0">
                <a:latin typeface="Times New Roman"/>
                <a:cs typeface="Times New Roman"/>
              </a:rPr>
              <a:t>няма.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 </a:t>
            </a:r>
            <a:r>
              <a:rPr sz="2200" b="1" dirty="0">
                <a:latin typeface="Times New Roman"/>
                <a:cs typeface="Times New Roman"/>
              </a:rPr>
              <a:t>Сигурно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 </a:t>
            </a:r>
            <a:r>
              <a:rPr sz="2200" b="1" spc="-20" dirty="0">
                <a:latin typeface="Times New Roman"/>
                <a:cs typeface="Times New Roman"/>
              </a:rPr>
              <a:t>(успя</a:t>
            </a:r>
            <a:r>
              <a:rPr sz="2200" b="1" spc="-8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се).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  <a:tabLst>
                <a:tab pos="3341370" algn="l"/>
              </a:tabLst>
            </a:pPr>
            <a:r>
              <a:rPr sz="2200" b="1" dirty="0">
                <a:latin typeface="Times New Roman"/>
                <a:cs typeface="Times New Roman"/>
              </a:rPr>
              <a:t>Я, </a:t>
            </a:r>
            <a:r>
              <a:rPr sz="2200" b="1" spc="-5" dirty="0">
                <a:latin typeface="Times New Roman"/>
                <a:cs typeface="Times New Roman"/>
              </a:rPr>
              <a:t>книгата </a:t>
            </a:r>
            <a:r>
              <a:rPr sz="2200" b="1" dirty="0">
                <a:latin typeface="Times New Roman"/>
                <a:cs typeface="Times New Roman"/>
              </a:rPr>
              <a:t>не е</a:t>
            </a:r>
            <a:r>
              <a:rPr sz="2200" b="1" spc="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място!</a:t>
            </a:r>
            <a:r>
              <a:rPr sz="22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	</a:t>
            </a:r>
            <a:r>
              <a:rPr sz="2200" b="1" spc="-5" dirty="0">
                <a:latin typeface="Times New Roman"/>
                <a:cs typeface="Times New Roman"/>
              </a:rPr>
              <a:t>Май </a:t>
            </a:r>
            <a:r>
              <a:rPr sz="2200" b="1" spc="-35" dirty="0">
                <a:latin typeface="Times New Roman"/>
                <a:cs typeface="Times New Roman"/>
              </a:rPr>
              <a:t>Тодор </a:t>
            </a:r>
            <a:r>
              <a:rPr sz="2200" b="1" dirty="0">
                <a:latin typeface="Times New Roman"/>
                <a:cs typeface="Times New Roman"/>
              </a:rPr>
              <a:t>онзи </a:t>
            </a:r>
            <a:r>
              <a:rPr sz="2200" b="1" spc="-5" dirty="0">
                <a:latin typeface="Times New Roman"/>
                <a:cs typeface="Times New Roman"/>
              </a:rPr>
              <a:t>ден </a:t>
            </a:r>
            <a:r>
              <a:rPr sz="2200" b="1" dirty="0">
                <a:latin typeface="Times New Roman"/>
                <a:cs typeface="Times New Roman"/>
              </a:rPr>
              <a:t>я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(преместя).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2200" b="1" spc="-40" dirty="0">
                <a:latin typeface="Times New Roman"/>
                <a:cs typeface="Times New Roman"/>
              </a:rPr>
              <a:t>Улиците </a:t>
            </a:r>
            <a:r>
              <a:rPr sz="2200" b="1" spc="5" dirty="0">
                <a:latin typeface="Times New Roman"/>
                <a:cs typeface="Times New Roman"/>
              </a:rPr>
              <a:t>са </a:t>
            </a:r>
            <a:r>
              <a:rPr sz="2200" b="1" spc="-5" dirty="0">
                <a:latin typeface="Times New Roman"/>
                <a:cs typeface="Times New Roman"/>
              </a:rPr>
              <a:t>мокри. Явно </a:t>
            </a:r>
            <a:r>
              <a:rPr sz="2200" b="1" dirty="0">
                <a:latin typeface="Times New Roman"/>
                <a:cs typeface="Times New Roman"/>
              </a:rPr>
              <a:t>сутринта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(вали).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2200" b="1" spc="-25" dirty="0">
                <a:latin typeface="Times New Roman"/>
                <a:cs typeface="Times New Roman"/>
              </a:rPr>
              <a:t>Можеш </a:t>
            </a:r>
            <a:r>
              <a:rPr sz="2200" b="1" spc="-5" dirty="0">
                <a:latin typeface="Times New Roman"/>
                <a:cs typeface="Times New Roman"/>
              </a:rPr>
              <a:t>ли </a:t>
            </a:r>
            <a:r>
              <a:rPr sz="2200" b="1" dirty="0">
                <a:latin typeface="Times New Roman"/>
                <a:cs typeface="Times New Roman"/>
              </a:rPr>
              <a:t>да </a:t>
            </a:r>
            <a:r>
              <a:rPr sz="2200" b="1" spc="-10" dirty="0">
                <a:latin typeface="Times New Roman"/>
                <a:cs typeface="Times New Roman"/>
              </a:rPr>
              <a:t>кандидатстваш </a:t>
            </a:r>
            <a:r>
              <a:rPr sz="2200" b="1" dirty="0">
                <a:latin typeface="Times New Roman"/>
                <a:cs typeface="Times New Roman"/>
              </a:rPr>
              <a:t>в </a:t>
            </a:r>
            <a:r>
              <a:rPr sz="2200" b="1" spc="-20" dirty="0">
                <a:latin typeface="Times New Roman"/>
                <a:cs typeface="Times New Roman"/>
              </a:rPr>
              <a:t>университет, </a:t>
            </a:r>
            <a:r>
              <a:rPr sz="2200" b="1" spc="-10" dirty="0">
                <a:latin typeface="Times New Roman"/>
                <a:cs typeface="Times New Roman"/>
              </a:rPr>
              <a:t>ако </a:t>
            </a:r>
            <a:r>
              <a:rPr sz="2200" b="1" dirty="0">
                <a:latin typeface="Times New Roman"/>
                <a:cs typeface="Times New Roman"/>
              </a:rPr>
              <a:t>не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……….</a:t>
            </a:r>
            <a:r>
              <a:rPr sz="2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(уча)?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8600" y="190500"/>
            <a:ext cx="8255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060" y="203200"/>
            <a:ext cx="8255000" cy="914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5344">
              <a:lnSpc>
                <a:spcPts val="3500"/>
              </a:lnSpc>
              <a:spcBef>
                <a:spcPts val="100"/>
              </a:spcBef>
            </a:pPr>
            <a:r>
              <a:rPr spc="-35" dirty="0"/>
              <a:t>Употребете </a:t>
            </a:r>
            <a:r>
              <a:rPr spc="-20" dirty="0"/>
              <a:t>формата </a:t>
            </a:r>
            <a:r>
              <a:rPr dirty="0"/>
              <a:t>за</a:t>
            </a:r>
            <a:r>
              <a:rPr spc="40" dirty="0"/>
              <a:t> </a:t>
            </a:r>
            <a:r>
              <a:rPr dirty="0"/>
              <a:t>минало</a:t>
            </a:r>
          </a:p>
          <a:p>
            <a:pPr marL="12700">
              <a:lnSpc>
                <a:spcPts val="3500"/>
              </a:lnSpc>
              <a:tabLst>
                <a:tab pos="855344" algn="l"/>
                <a:tab pos="8241665" algn="l"/>
              </a:tabLst>
            </a:pPr>
            <a:r>
              <a:rPr b="0" u="sng" dirty="0">
                <a:latin typeface="Times New Roman"/>
                <a:cs typeface="Times New Roman"/>
              </a:rPr>
              <a:t> 	</a:t>
            </a:r>
            <a:r>
              <a:rPr u="sng" spc="-5" dirty="0"/>
              <a:t>неопределено време </a:t>
            </a:r>
            <a:r>
              <a:rPr u="sng" dirty="0"/>
              <a:t>на </a:t>
            </a:r>
            <a:r>
              <a:rPr u="sng" spc="-45" dirty="0"/>
              <a:t>глагола </a:t>
            </a:r>
            <a:r>
              <a:rPr u="sng" dirty="0"/>
              <a:t>в</a:t>
            </a:r>
            <a:r>
              <a:rPr u="sng" spc="5" dirty="0"/>
              <a:t> </a:t>
            </a:r>
            <a:r>
              <a:rPr u="sng" spc="-10" dirty="0"/>
              <a:t>скобите.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3700" y="1511300"/>
            <a:ext cx="38315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latin typeface="Times New Roman"/>
                <a:cs typeface="Times New Roman"/>
              </a:rPr>
              <a:t>Откъде познаваш </a:t>
            </a:r>
            <a:r>
              <a:rPr sz="2200" b="1" spc="-10" dirty="0">
                <a:latin typeface="Times New Roman"/>
                <a:cs typeface="Times New Roman"/>
              </a:rPr>
              <a:t>този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човек?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18670" y="1485900"/>
            <a:ext cx="3644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786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	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Срещал 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съм </a:t>
            </a:r>
            <a:r>
              <a:rPr sz="22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го</a:t>
            </a:r>
            <a:r>
              <a:rPr sz="22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някъде.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3700" y="1846579"/>
            <a:ext cx="2840355" cy="104140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spc="-5" dirty="0">
                <a:latin typeface="Times New Roman"/>
                <a:cs typeface="Times New Roman"/>
              </a:rPr>
              <a:t>Иван </a:t>
            </a:r>
            <a:r>
              <a:rPr sz="2200" b="1" dirty="0">
                <a:latin typeface="Times New Roman"/>
                <a:cs typeface="Times New Roman"/>
              </a:rPr>
              <a:t>още </a:t>
            </a:r>
            <a:r>
              <a:rPr sz="2200" b="1" spc="-30" dirty="0">
                <a:latin typeface="Times New Roman"/>
                <a:cs typeface="Times New Roman"/>
              </a:rPr>
              <a:t>го </a:t>
            </a:r>
            <a:r>
              <a:rPr sz="2200" b="1" spc="-5" dirty="0">
                <a:latin typeface="Times New Roman"/>
                <a:cs typeface="Times New Roman"/>
              </a:rPr>
              <a:t>няма.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2200" b="1" dirty="0">
                <a:latin typeface="Times New Roman"/>
                <a:cs typeface="Times New Roman"/>
              </a:rPr>
              <a:t>Я, </a:t>
            </a:r>
            <a:r>
              <a:rPr sz="2200" b="1" spc="-5" dirty="0">
                <a:latin typeface="Times New Roman"/>
                <a:cs typeface="Times New Roman"/>
              </a:rPr>
              <a:t>книгата </a:t>
            </a:r>
            <a:r>
              <a:rPr sz="2200" b="1" dirty="0">
                <a:latin typeface="Times New Roman"/>
                <a:cs typeface="Times New Roman"/>
              </a:rPr>
              <a:t>не е</a:t>
            </a:r>
            <a:r>
              <a:rPr sz="2200" b="1" spc="-8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място!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30401" y="1851660"/>
            <a:ext cx="5516245" cy="1041400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  <a:tabLst>
                <a:tab pos="73596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	</a:t>
            </a:r>
            <a:r>
              <a:rPr sz="2200" b="1" dirty="0">
                <a:latin typeface="Times New Roman"/>
                <a:cs typeface="Times New Roman"/>
              </a:rPr>
              <a:t>Сигурно </a:t>
            </a:r>
            <a:r>
              <a:rPr sz="2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се 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22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успал</a:t>
            </a:r>
            <a:r>
              <a:rPr sz="2200" b="1" spc="-15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1120"/>
              </a:spcBef>
              <a:tabLst>
                <a:tab pos="1094740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	</a:t>
            </a:r>
            <a:r>
              <a:rPr sz="2200" b="1" spc="-5" dirty="0">
                <a:latin typeface="Times New Roman"/>
                <a:cs typeface="Times New Roman"/>
              </a:rPr>
              <a:t>Май </a:t>
            </a:r>
            <a:r>
              <a:rPr sz="2200" b="1" spc="-35" dirty="0">
                <a:latin typeface="Times New Roman"/>
                <a:cs typeface="Times New Roman"/>
              </a:rPr>
              <a:t>Тодор </a:t>
            </a:r>
            <a:r>
              <a:rPr sz="2200" b="1" dirty="0">
                <a:latin typeface="Times New Roman"/>
                <a:cs typeface="Times New Roman"/>
              </a:rPr>
              <a:t>онзи </a:t>
            </a:r>
            <a:r>
              <a:rPr sz="2200" b="1" spc="-5" dirty="0">
                <a:latin typeface="Times New Roman"/>
                <a:cs typeface="Times New Roman"/>
              </a:rPr>
              <a:t>ден 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я е</a:t>
            </a:r>
            <a:r>
              <a:rPr sz="22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преместил.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3700" y="3035300"/>
            <a:ext cx="23806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40" dirty="0">
                <a:latin typeface="Times New Roman"/>
                <a:cs typeface="Times New Roman"/>
              </a:rPr>
              <a:t>Улиците </a:t>
            </a:r>
            <a:r>
              <a:rPr sz="2200" b="1" spc="5" dirty="0">
                <a:latin typeface="Times New Roman"/>
                <a:cs typeface="Times New Roman"/>
              </a:rPr>
              <a:t>са</a:t>
            </a:r>
            <a:r>
              <a:rPr sz="2200" b="1" spc="-3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мокри.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67645" y="3009900"/>
            <a:ext cx="38620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3596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	</a:t>
            </a:r>
            <a:r>
              <a:rPr sz="2200" b="1" spc="-5" dirty="0">
                <a:latin typeface="Times New Roman"/>
                <a:cs typeface="Times New Roman"/>
              </a:rPr>
              <a:t>Явно </a:t>
            </a:r>
            <a:r>
              <a:rPr sz="2200" b="1" dirty="0">
                <a:latin typeface="Times New Roman"/>
                <a:cs typeface="Times New Roman"/>
              </a:rPr>
              <a:t>сутринта 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22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валяло</a:t>
            </a:r>
            <a:r>
              <a:rPr sz="2200" b="1" spc="-5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3700" y="3543300"/>
            <a:ext cx="770953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25" dirty="0">
                <a:latin typeface="Times New Roman"/>
                <a:cs typeface="Times New Roman"/>
              </a:rPr>
              <a:t>Можеш </a:t>
            </a:r>
            <a:r>
              <a:rPr sz="2200" b="1" spc="-5" dirty="0">
                <a:latin typeface="Times New Roman"/>
                <a:cs typeface="Times New Roman"/>
              </a:rPr>
              <a:t>ли </a:t>
            </a:r>
            <a:r>
              <a:rPr sz="2200" b="1" dirty="0">
                <a:latin typeface="Times New Roman"/>
                <a:cs typeface="Times New Roman"/>
              </a:rPr>
              <a:t>да </a:t>
            </a:r>
            <a:r>
              <a:rPr sz="2200" b="1" spc="-10" dirty="0">
                <a:latin typeface="Times New Roman"/>
                <a:cs typeface="Times New Roman"/>
              </a:rPr>
              <a:t>кандидатстваш </a:t>
            </a:r>
            <a:r>
              <a:rPr sz="2200" b="1" dirty="0">
                <a:latin typeface="Times New Roman"/>
                <a:cs typeface="Times New Roman"/>
              </a:rPr>
              <a:t>в </a:t>
            </a:r>
            <a:r>
              <a:rPr sz="2200" b="1" spc="-20" dirty="0">
                <a:latin typeface="Times New Roman"/>
                <a:cs typeface="Times New Roman"/>
              </a:rPr>
              <a:t>университет, </a:t>
            </a:r>
            <a:r>
              <a:rPr sz="2200" b="1" spc="-10" dirty="0">
                <a:latin typeface="Times New Roman"/>
                <a:cs typeface="Times New Roman"/>
              </a:rPr>
              <a:t>ако </a:t>
            </a:r>
            <a:r>
              <a:rPr sz="2200" b="1" dirty="0">
                <a:latin typeface="Times New Roman"/>
                <a:cs typeface="Times New Roman"/>
              </a:rPr>
              <a:t>не 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си</a:t>
            </a:r>
            <a:r>
              <a:rPr sz="22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учил</a:t>
            </a:r>
            <a:r>
              <a:rPr sz="2200" b="1" spc="-5" dirty="0">
                <a:latin typeface="Times New Roman"/>
                <a:cs typeface="Times New Roman"/>
              </a:rPr>
              <a:t>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28600" y="190500"/>
            <a:ext cx="825500" cy="124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4145" y="114300"/>
            <a:ext cx="8855710" cy="615553"/>
          </a:xfrm>
        </p:spPr>
        <p:txBody>
          <a:bodyPr/>
          <a:lstStyle/>
          <a:p>
            <a:pPr algn="ctr"/>
            <a:r>
              <a:rPr lang="da-DK" sz="4000" dirty="0" err="1">
                <a:solidFill>
                  <a:srgbClr val="00B0F0"/>
                </a:solidFill>
              </a:rPr>
              <a:t>Минало</a:t>
            </a:r>
            <a:r>
              <a:rPr lang="da-DK" sz="4000" dirty="0">
                <a:solidFill>
                  <a:srgbClr val="00B0F0"/>
                </a:solidFill>
              </a:rPr>
              <a:t> </a:t>
            </a:r>
            <a:r>
              <a:rPr lang="da-DK" sz="4000" dirty="0" err="1">
                <a:solidFill>
                  <a:srgbClr val="00B0F0"/>
                </a:solidFill>
              </a:rPr>
              <a:t>предварително</a:t>
            </a:r>
            <a:r>
              <a:rPr lang="da-DK" sz="4000" dirty="0">
                <a:solidFill>
                  <a:srgbClr val="00B0F0"/>
                </a:solidFill>
              </a:rPr>
              <a:t> </a:t>
            </a:r>
            <a:r>
              <a:rPr lang="da-DK" sz="4000" dirty="0" err="1">
                <a:solidFill>
                  <a:srgbClr val="00B0F0"/>
                </a:solidFill>
              </a:rPr>
              <a:t>време</a:t>
            </a:r>
            <a:r>
              <a:rPr lang="tr-TR" sz="4000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7350" y="1257300"/>
            <a:ext cx="8369300" cy="3323987"/>
          </a:xfrm>
        </p:spPr>
        <p:txBody>
          <a:bodyPr/>
          <a:lstStyle/>
          <a:p>
            <a:pPr algn="just"/>
            <a:r>
              <a:rPr lang="bg-BG" b="1" dirty="0"/>
              <a:t>Минало предварително време</a:t>
            </a:r>
            <a:r>
              <a:rPr lang="bg-BG" dirty="0"/>
              <a:t> е глаголно време, което означава действие, извършено преди определено минало действие или минал момент. Резултатът от това действие е налице в този минал момент. В българския език се образува от минало несвършено време на спомагателния глагол съм и минало свършено деятелно причастие на глагола, който се спряга.</a:t>
            </a:r>
          </a:p>
          <a:p>
            <a:r>
              <a:rPr lang="bg-BG" b="1" dirty="0"/>
              <a:t>Пример</a:t>
            </a:r>
            <a:r>
              <a:rPr lang="bg-BG" dirty="0"/>
              <a:t>: Вчера, когато ти се обадих, бях научила новината.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9564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9200" y="1257300"/>
            <a:ext cx="7537450" cy="3693319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mr-IN" b="1" dirty="0" err="1"/>
              <a:t>Спрежение</a:t>
            </a:r>
            <a:r>
              <a:rPr lang="mr-IN" dirty="0"/>
              <a:t>:</a:t>
            </a:r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аз</a:t>
            </a:r>
            <a:r>
              <a:rPr lang="mr-IN" dirty="0"/>
              <a:t> </a:t>
            </a:r>
            <a:r>
              <a:rPr lang="mr-IN" dirty="0" err="1"/>
              <a:t>бях</a:t>
            </a:r>
            <a:r>
              <a:rPr lang="mr-IN" dirty="0"/>
              <a:t> </a:t>
            </a:r>
            <a:r>
              <a:rPr lang="mr-IN" dirty="0" err="1"/>
              <a:t>казал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ти</a:t>
            </a:r>
            <a:r>
              <a:rPr lang="mr-IN" dirty="0"/>
              <a:t> </a:t>
            </a:r>
            <a:r>
              <a:rPr lang="mr-IN" dirty="0" err="1"/>
              <a:t>беше</a:t>
            </a:r>
            <a:r>
              <a:rPr lang="mr-IN" dirty="0"/>
              <a:t> (</a:t>
            </a:r>
            <a:r>
              <a:rPr lang="mr-IN" dirty="0" err="1"/>
              <a:t>бе</a:t>
            </a:r>
            <a:r>
              <a:rPr lang="mr-IN" dirty="0"/>
              <a:t>) </a:t>
            </a:r>
            <a:r>
              <a:rPr lang="mr-IN" dirty="0" err="1"/>
              <a:t>казал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той</a:t>
            </a:r>
            <a:r>
              <a:rPr lang="mr-IN" dirty="0"/>
              <a:t> </a:t>
            </a:r>
            <a:r>
              <a:rPr lang="mr-IN" dirty="0" err="1"/>
              <a:t>беше</a:t>
            </a:r>
            <a:r>
              <a:rPr lang="mr-IN" dirty="0"/>
              <a:t> (</a:t>
            </a:r>
            <a:r>
              <a:rPr lang="mr-IN" dirty="0" err="1"/>
              <a:t>бе</a:t>
            </a:r>
            <a:r>
              <a:rPr lang="mr-IN" dirty="0"/>
              <a:t>) </a:t>
            </a:r>
            <a:r>
              <a:rPr lang="mr-IN" dirty="0" err="1"/>
              <a:t>казал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тя</a:t>
            </a:r>
            <a:r>
              <a:rPr lang="mr-IN" dirty="0"/>
              <a:t> </a:t>
            </a:r>
            <a:r>
              <a:rPr lang="mr-IN" dirty="0" err="1"/>
              <a:t>беше</a:t>
            </a:r>
            <a:r>
              <a:rPr lang="mr-IN" dirty="0"/>
              <a:t> (</a:t>
            </a:r>
            <a:r>
              <a:rPr lang="mr-IN" dirty="0" err="1"/>
              <a:t>бе</a:t>
            </a:r>
            <a:r>
              <a:rPr lang="mr-IN" dirty="0"/>
              <a:t>) </a:t>
            </a:r>
            <a:r>
              <a:rPr lang="mr-IN" dirty="0" err="1"/>
              <a:t>казал</a:t>
            </a:r>
            <a:r>
              <a:rPr lang="mr-IN" b="1" dirty="0" err="1"/>
              <a:t>а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то</a:t>
            </a:r>
            <a:r>
              <a:rPr lang="mr-IN" dirty="0"/>
              <a:t> </a:t>
            </a:r>
            <a:r>
              <a:rPr lang="mr-IN" dirty="0" err="1"/>
              <a:t>беше</a:t>
            </a:r>
            <a:r>
              <a:rPr lang="mr-IN" dirty="0"/>
              <a:t> (</a:t>
            </a:r>
            <a:r>
              <a:rPr lang="mr-IN" dirty="0" err="1"/>
              <a:t>бе</a:t>
            </a:r>
            <a:r>
              <a:rPr lang="mr-IN" dirty="0"/>
              <a:t>) </a:t>
            </a:r>
            <a:r>
              <a:rPr lang="mr-IN" dirty="0" err="1"/>
              <a:t>казал</a:t>
            </a:r>
            <a:r>
              <a:rPr lang="mr-IN" b="1" dirty="0" err="1"/>
              <a:t>о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ние</a:t>
            </a:r>
            <a:r>
              <a:rPr lang="mr-IN" dirty="0"/>
              <a:t> </a:t>
            </a:r>
            <a:r>
              <a:rPr lang="mr-IN" dirty="0" err="1"/>
              <a:t>бяхме</a:t>
            </a:r>
            <a:r>
              <a:rPr lang="mr-IN" dirty="0"/>
              <a:t> </a:t>
            </a:r>
            <a:r>
              <a:rPr lang="mr-IN" dirty="0" err="1"/>
              <a:t>казал</a:t>
            </a:r>
            <a:r>
              <a:rPr lang="mr-IN" b="1" dirty="0" err="1"/>
              <a:t>и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вие</a:t>
            </a:r>
            <a:r>
              <a:rPr lang="mr-IN" dirty="0"/>
              <a:t> </a:t>
            </a:r>
            <a:r>
              <a:rPr lang="mr-IN" dirty="0" err="1"/>
              <a:t>бяхте</a:t>
            </a:r>
            <a:r>
              <a:rPr lang="mr-IN" dirty="0"/>
              <a:t> </a:t>
            </a:r>
            <a:r>
              <a:rPr lang="mr-IN" dirty="0" err="1"/>
              <a:t>казал</a:t>
            </a:r>
            <a:r>
              <a:rPr lang="mr-IN" b="1" dirty="0" err="1"/>
              <a:t>и</a:t>
            </a:r>
            <a:endParaRPr lang="mr-IN" dirty="0"/>
          </a:p>
          <a:p>
            <a:pPr marL="342900" indent="-342900">
              <a:buFont typeface="Arial" charset="0"/>
              <a:buChar char="•"/>
            </a:pPr>
            <a:r>
              <a:rPr lang="mr-IN" dirty="0" err="1"/>
              <a:t>те</a:t>
            </a:r>
            <a:r>
              <a:rPr lang="mr-IN" dirty="0"/>
              <a:t> </a:t>
            </a:r>
            <a:r>
              <a:rPr lang="mr-IN" dirty="0" err="1"/>
              <a:t>бяха</a:t>
            </a:r>
            <a:r>
              <a:rPr lang="mr-IN" dirty="0"/>
              <a:t> </a:t>
            </a:r>
            <a:r>
              <a:rPr lang="mr-IN" dirty="0" err="1"/>
              <a:t>казал</a:t>
            </a:r>
            <a:r>
              <a:rPr lang="mr-IN" b="1" dirty="0" err="1"/>
              <a:t>и</a:t>
            </a:r>
            <a:endParaRPr lang="mr-IN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90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700" y="635000"/>
            <a:ext cx="71869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Крадецът </a:t>
            </a: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sz="2400" b="0" spc="-15" dirty="0">
                <a:solidFill>
                  <a:srgbClr val="FF0000"/>
                </a:solidFill>
                <a:latin typeface="Times New Roman"/>
                <a:cs typeface="Times New Roman"/>
              </a:rPr>
              <a:t>влязъл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в </a:t>
            </a:r>
            <a:r>
              <a:rPr sz="24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къщата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и </a:t>
            </a:r>
            <a:r>
              <a:rPr sz="2400" b="0" spc="0" dirty="0">
                <a:latin typeface="Times New Roman"/>
                <a:cs typeface="Times New Roman"/>
              </a:rPr>
              <a:t>сега </a:t>
            </a:r>
            <a:r>
              <a:rPr sz="2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телевизорът</a:t>
            </a:r>
            <a:r>
              <a:rPr sz="24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 липсва.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6175" y="1910774"/>
            <a:ext cx="7303770" cy="25400"/>
          </a:xfrm>
          <a:custGeom>
            <a:avLst/>
            <a:gdLst/>
            <a:ahLst/>
            <a:cxnLst/>
            <a:rect l="l" t="t" r="r" b="b"/>
            <a:pathLst>
              <a:path w="7303770" h="25400">
                <a:moveTo>
                  <a:pt x="-38099" y="12661"/>
                </a:moveTo>
                <a:lnTo>
                  <a:pt x="7341414" y="12661"/>
                </a:lnTo>
              </a:path>
            </a:pathLst>
          </a:custGeom>
          <a:ln w="101523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13042" y="1739687"/>
            <a:ext cx="393700" cy="393065"/>
          </a:xfrm>
          <a:custGeom>
            <a:avLst/>
            <a:gdLst/>
            <a:ahLst/>
            <a:cxnLst/>
            <a:rect l="l" t="t" r="r" b="b"/>
            <a:pathLst>
              <a:path w="393700" h="393064">
                <a:moveTo>
                  <a:pt x="1361" y="0"/>
                </a:moveTo>
                <a:lnTo>
                  <a:pt x="0" y="392850"/>
                </a:lnTo>
                <a:lnTo>
                  <a:pt x="393532" y="197787"/>
                </a:lnTo>
                <a:lnTo>
                  <a:pt x="1361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6174" y="1480700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4">
                <a:moveTo>
                  <a:pt x="737022" y="116814"/>
                </a:moveTo>
                <a:lnTo>
                  <a:pt x="879449" y="251901"/>
                </a:lnTo>
                <a:lnTo>
                  <a:pt x="191868" y="266499"/>
                </a:lnTo>
                <a:lnTo>
                  <a:pt x="644198" y="373550"/>
                </a:lnTo>
                <a:lnTo>
                  <a:pt x="0" y="414959"/>
                </a:lnTo>
                <a:lnTo>
                  <a:pt x="545154" y="495296"/>
                </a:lnTo>
                <a:lnTo>
                  <a:pt x="210367" y="574408"/>
                </a:lnTo>
                <a:lnTo>
                  <a:pt x="786626" y="587781"/>
                </a:lnTo>
                <a:lnTo>
                  <a:pt x="804961" y="696057"/>
                </a:lnTo>
                <a:lnTo>
                  <a:pt x="1232245" y="584075"/>
                </a:lnTo>
                <a:lnTo>
                  <a:pt x="1554292" y="584075"/>
                </a:lnTo>
                <a:lnTo>
                  <a:pt x="1616144" y="559746"/>
                </a:lnTo>
                <a:lnTo>
                  <a:pt x="1948084" y="559746"/>
                </a:lnTo>
                <a:lnTo>
                  <a:pt x="1993987" y="513502"/>
                </a:lnTo>
                <a:lnTo>
                  <a:pt x="2422661" y="513502"/>
                </a:lnTo>
                <a:lnTo>
                  <a:pt x="2396713" y="462427"/>
                </a:lnTo>
                <a:lnTo>
                  <a:pt x="2932599" y="462427"/>
                </a:lnTo>
                <a:lnTo>
                  <a:pt x="2681569" y="396688"/>
                </a:lnTo>
                <a:lnTo>
                  <a:pt x="2990980" y="363818"/>
                </a:lnTo>
                <a:lnTo>
                  <a:pt x="2780614" y="302977"/>
                </a:lnTo>
                <a:lnTo>
                  <a:pt x="3536134" y="214133"/>
                </a:lnTo>
                <a:lnTo>
                  <a:pt x="2681569" y="210492"/>
                </a:lnTo>
                <a:lnTo>
                  <a:pt x="2693459" y="205658"/>
                </a:lnTo>
                <a:lnTo>
                  <a:pt x="1399720" y="205658"/>
                </a:lnTo>
                <a:lnTo>
                  <a:pt x="737022" y="116814"/>
                </a:lnTo>
                <a:close/>
              </a:path>
              <a:path w="3536315" h="696594">
                <a:moveTo>
                  <a:pt x="1554292" y="584075"/>
                </a:moveTo>
                <a:lnTo>
                  <a:pt x="1232245" y="584075"/>
                </a:lnTo>
                <a:lnTo>
                  <a:pt x="1424276" y="635217"/>
                </a:lnTo>
                <a:lnTo>
                  <a:pt x="1554292" y="584075"/>
                </a:lnTo>
                <a:close/>
              </a:path>
              <a:path w="3536315" h="696594">
                <a:moveTo>
                  <a:pt x="1948084" y="559746"/>
                </a:moveTo>
                <a:lnTo>
                  <a:pt x="1616144" y="559746"/>
                </a:lnTo>
                <a:lnTo>
                  <a:pt x="1900999" y="607180"/>
                </a:lnTo>
                <a:lnTo>
                  <a:pt x="1948084" y="559746"/>
                </a:lnTo>
                <a:close/>
              </a:path>
              <a:path w="3536315" h="696594">
                <a:moveTo>
                  <a:pt x="2422661" y="513502"/>
                </a:moveTo>
                <a:lnTo>
                  <a:pt x="1993987" y="513502"/>
                </a:lnTo>
                <a:lnTo>
                  <a:pt x="2446154" y="559746"/>
                </a:lnTo>
                <a:lnTo>
                  <a:pt x="2422661" y="513502"/>
                </a:lnTo>
                <a:close/>
              </a:path>
              <a:path w="3536315" h="696594">
                <a:moveTo>
                  <a:pt x="2932599" y="462427"/>
                </a:moveTo>
                <a:lnTo>
                  <a:pt x="2396713" y="462427"/>
                </a:lnTo>
                <a:lnTo>
                  <a:pt x="3090353" y="503739"/>
                </a:lnTo>
                <a:lnTo>
                  <a:pt x="2932599" y="462427"/>
                </a:lnTo>
                <a:close/>
              </a:path>
              <a:path w="3536315" h="696594">
                <a:moveTo>
                  <a:pt x="1591588" y="60807"/>
                </a:moveTo>
                <a:lnTo>
                  <a:pt x="1399720" y="205658"/>
                </a:lnTo>
                <a:lnTo>
                  <a:pt x="2693459" y="205658"/>
                </a:lnTo>
                <a:lnTo>
                  <a:pt x="2741419" y="186162"/>
                </a:lnTo>
                <a:lnTo>
                  <a:pt x="2377886" y="186162"/>
                </a:lnTo>
                <a:lnTo>
                  <a:pt x="2388663" y="139919"/>
                </a:lnTo>
                <a:lnTo>
                  <a:pt x="1876443" y="139919"/>
                </a:lnTo>
                <a:lnTo>
                  <a:pt x="1591588" y="60807"/>
                </a:lnTo>
                <a:close/>
              </a:path>
              <a:path w="3536315" h="696594">
                <a:moveTo>
                  <a:pt x="2947925" y="102217"/>
                </a:moveTo>
                <a:lnTo>
                  <a:pt x="2377886" y="186162"/>
                </a:lnTo>
                <a:lnTo>
                  <a:pt x="2741419" y="186162"/>
                </a:lnTo>
                <a:lnTo>
                  <a:pt x="2947925" y="102217"/>
                </a:lnTo>
                <a:close/>
              </a:path>
              <a:path w="3536315" h="696594">
                <a:moveTo>
                  <a:pt x="2421270" y="0"/>
                </a:moveTo>
                <a:lnTo>
                  <a:pt x="1876443" y="139919"/>
                </a:lnTo>
                <a:lnTo>
                  <a:pt x="2388663" y="139919"/>
                </a:lnTo>
                <a:lnTo>
                  <a:pt x="242127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6174" y="1480700"/>
            <a:ext cx="3536315" cy="696595"/>
          </a:xfrm>
          <a:custGeom>
            <a:avLst/>
            <a:gdLst/>
            <a:ahLst/>
            <a:cxnLst/>
            <a:rect l="l" t="t" r="r" b="b"/>
            <a:pathLst>
              <a:path w="3536315" h="696594">
                <a:moveTo>
                  <a:pt x="1876442" y="139920"/>
                </a:moveTo>
                <a:lnTo>
                  <a:pt x="2421270" y="0"/>
                </a:lnTo>
                <a:lnTo>
                  <a:pt x="2377887" y="186163"/>
                </a:lnTo>
                <a:lnTo>
                  <a:pt x="2947925" y="102217"/>
                </a:lnTo>
                <a:lnTo>
                  <a:pt x="2681569" y="210493"/>
                </a:lnTo>
                <a:lnTo>
                  <a:pt x="3536134" y="214134"/>
                </a:lnTo>
                <a:lnTo>
                  <a:pt x="2780612" y="302978"/>
                </a:lnTo>
                <a:lnTo>
                  <a:pt x="2990980" y="363819"/>
                </a:lnTo>
                <a:lnTo>
                  <a:pt x="2681569" y="396688"/>
                </a:lnTo>
                <a:lnTo>
                  <a:pt x="3090353" y="503739"/>
                </a:lnTo>
                <a:lnTo>
                  <a:pt x="2396713" y="462427"/>
                </a:lnTo>
                <a:lnTo>
                  <a:pt x="2446153" y="559746"/>
                </a:lnTo>
                <a:lnTo>
                  <a:pt x="1993987" y="513503"/>
                </a:lnTo>
                <a:lnTo>
                  <a:pt x="1900999" y="607181"/>
                </a:lnTo>
                <a:lnTo>
                  <a:pt x="1616144" y="559746"/>
                </a:lnTo>
                <a:lnTo>
                  <a:pt x="1424277" y="635217"/>
                </a:lnTo>
                <a:lnTo>
                  <a:pt x="1232244" y="584076"/>
                </a:lnTo>
                <a:lnTo>
                  <a:pt x="804961" y="696058"/>
                </a:lnTo>
                <a:lnTo>
                  <a:pt x="786626" y="587782"/>
                </a:lnTo>
                <a:lnTo>
                  <a:pt x="210367" y="574408"/>
                </a:lnTo>
                <a:lnTo>
                  <a:pt x="545154" y="495296"/>
                </a:lnTo>
                <a:lnTo>
                  <a:pt x="0" y="414960"/>
                </a:lnTo>
                <a:lnTo>
                  <a:pt x="644198" y="373551"/>
                </a:lnTo>
                <a:lnTo>
                  <a:pt x="191868" y="266499"/>
                </a:lnTo>
                <a:lnTo>
                  <a:pt x="879449" y="251902"/>
                </a:lnTo>
                <a:lnTo>
                  <a:pt x="737022" y="116815"/>
                </a:lnTo>
                <a:lnTo>
                  <a:pt x="1399720" y="205659"/>
                </a:lnTo>
                <a:lnTo>
                  <a:pt x="1591588" y="60808"/>
                </a:lnTo>
                <a:lnTo>
                  <a:pt x="1876442" y="13992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62100" y="1689100"/>
            <a:ext cx="12547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0000"/>
                </a:solidFill>
                <a:latin typeface="Arial"/>
                <a:cs typeface="Arial"/>
              </a:rPr>
              <a:t>някога</a:t>
            </a:r>
            <a:r>
              <a:rPr sz="16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FF0000"/>
                </a:solidFill>
                <a:latin typeface="Arial"/>
                <a:cs typeface="Arial"/>
              </a:rPr>
              <a:t>преди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13400" y="1452199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295365" y="130798"/>
                </a:moveTo>
                <a:lnTo>
                  <a:pt x="352444" y="282056"/>
                </a:lnTo>
                <a:lnTo>
                  <a:pt x="76892" y="298401"/>
                </a:lnTo>
                <a:lnTo>
                  <a:pt x="258165" y="418268"/>
                </a:lnTo>
                <a:lnTo>
                  <a:pt x="0" y="464634"/>
                </a:lnTo>
                <a:lnTo>
                  <a:pt x="218473" y="554587"/>
                </a:lnTo>
                <a:lnTo>
                  <a:pt x="84305" y="643169"/>
                </a:lnTo>
                <a:lnTo>
                  <a:pt x="315244" y="658144"/>
                </a:lnTo>
                <a:lnTo>
                  <a:pt x="322591" y="779381"/>
                </a:lnTo>
                <a:lnTo>
                  <a:pt x="493828" y="653995"/>
                </a:lnTo>
                <a:lnTo>
                  <a:pt x="622888" y="653995"/>
                </a:lnTo>
                <a:lnTo>
                  <a:pt x="647677" y="626752"/>
                </a:lnTo>
                <a:lnTo>
                  <a:pt x="780703" y="626752"/>
                </a:lnTo>
                <a:lnTo>
                  <a:pt x="799099" y="574974"/>
                </a:lnTo>
                <a:lnTo>
                  <a:pt x="970892" y="574974"/>
                </a:lnTo>
                <a:lnTo>
                  <a:pt x="960493" y="517784"/>
                </a:lnTo>
                <a:lnTo>
                  <a:pt x="1175252" y="517784"/>
                </a:lnTo>
                <a:lnTo>
                  <a:pt x="1074651" y="444174"/>
                </a:lnTo>
                <a:lnTo>
                  <a:pt x="1198648" y="407371"/>
                </a:lnTo>
                <a:lnTo>
                  <a:pt x="1114343" y="339247"/>
                </a:lnTo>
                <a:lnTo>
                  <a:pt x="1417121" y="239768"/>
                </a:lnTo>
                <a:lnTo>
                  <a:pt x="1074651" y="235690"/>
                </a:lnTo>
                <a:lnTo>
                  <a:pt x="1079416" y="230277"/>
                </a:lnTo>
                <a:lnTo>
                  <a:pt x="560943" y="230277"/>
                </a:lnTo>
                <a:lnTo>
                  <a:pt x="295365" y="130798"/>
                </a:lnTo>
                <a:close/>
              </a:path>
              <a:path w="1417320" h="779780">
                <a:moveTo>
                  <a:pt x="622888" y="653995"/>
                </a:moveTo>
                <a:lnTo>
                  <a:pt x="493828" y="653995"/>
                </a:lnTo>
                <a:lnTo>
                  <a:pt x="570784" y="711258"/>
                </a:lnTo>
                <a:lnTo>
                  <a:pt x="622888" y="653995"/>
                </a:lnTo>
                <a:close/>
              </a:path>
              <a:path w="1417320" h="779780">
                <a:moveTo>
                  <a:pt x="780703" y="626752"/>
                </a:moveTo>
                <a:lnTo>
                  <a:pt x="647677" y="626752"/>
                </a:lnTo>
                <a:lnTo>
                  <a:pt x="761833" y="679866"/>
                </a:lnTo>
                <a:lnTo>
                  <a:pt x="780703" y="626752"/>
                </a:lnTo>
                <a:close/>
              </a:path>
              <a:path w="1417320" h="779780">
                <a:moveTo>
                  <a:pt x="970892" y="574974"/>
                </a:moveTo>
                <a:lnTo>
                  <a:pt x="799099" y="574974"/>
                </a:lnTo>
                <a:lnTo>
                  <a:pt x="980306" y="626752"/>
                </a:lnTo>
                <a:lnTo>
                  <a:pt x="970892" y="574974"/>
                </a:lnTo>
                <a:close/>
              </a:path>
              <a:path w="1417320" h="779780">
                <a:moveTo>
                  <a:pt x="1175252" y="517784"/>
                </a:moveTo>
                <a:lnTo>
                  <a:pt x="960493" y="517784"/>
                </a:lnTo>
                <a:lnTo>
                  <a:pt x="1238472" y="564041"/>
                </a:lnTo>
                <a:lnTo>
                  <a:pt x="1175252" y="517784"/>
                </a:lnTo>
                <a:close/>
              </a:path>
              <a:path w="1417320" h="779780">
                <a:moveTo>
                  <a:pt x="637835" y="68087"/>
                </a:moveTo>
                <a:lnTo>
                  <a:pt x="560943" y="230277"/>
                </a:lnTo>
                <a:lnTo>
                  <a:pt x="1079416" y="230277"/>
                </a:lnTo>
                <a:lnTo>
                  <a:pt x="1098636" y="208448"/>
                </a:lnTo>
                <a:lnTo>
                  <a:pt x="952948" y="208448"/>
                </a:lnTo>
                <a:lnTo>
                  <a:pt x="957267" y="156669"/>
                </a:lnTo>
                <a:lnTo>
                  <a:pt x="751993" y="156669"/>
                </a:lnTo>
                <a:lnTo>
                  <a:pt x="637835" y="68087"/>
                </a:lnTo>
                <a:close/>
              </a:path>
              <a:path w="1417320" h="779780">
                <a:moveTo>
                  <a:pt x="1181394" y="114453"/>
                </a:moveTo>
                <a:lnTo>
                  <a:pt x="952948" y="208448"/>
                </a:lnTo>
                <a:lnTo>
                  <a:pt x="1098636" y="208448"/>
                </a:lnTo>
                <a:lnTo>
                  <a:pt x="1181394" y="114453"/>
                </a:lnTo>
                <a:close/>
              </a:path>
              <a:path w="1417320" h="779780">
                <a:moveTo>
                  <a:pt x="970334" y="0"/>
                </a:moveTo>
                <a:lnTo>
                  <a:pt x="751993" y="156669"/>
                </a:lnTo>
                <a:lnTo>
                  <a:pt x="957267" y="156669"/>
                </a:lnTo>
                <a:lnTo>
                  <a:pt x="97033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13400" y="1452199"/>
            <a:ext cx="1417320" cy="779780"/>
          </a:xfrm>
          <a:custGeom>
            <a:avLst/>
            <a:gdLst/>
            <a:ahLst/>
            <a:cxnLst/>
            <a:rect l="l" t="t" r="r" b="b"/>
            <a:pathLst>
              <a:path w="1417320" h="779780">
                <a:moveTo>
                  <a:pt x="751993" y="156670"/>
                </a:moveTo>
                <a:lnTo>
                  <a:pt x="970334" y="0"/>
                </a:lnTo>
                <a:lnTo>
                  <a:pt x="952948" y="208448"/>
                </a:lnTo>
                <a:lnTo>
                  <a:pt x="1181394" y="114453"/>
                </a:lnTo>
                <a:lnTo>
                  <a:pt x="1074650" y="235690"/>
                </a:lnTo>
                <a:lnTo>
                  <a:pt x="1417121" y="239768"/>
                </a:lnTo>
                <a:lnTo>
                  <a:pt x="1114343" y="339247"/>
                </a:lnTo>
                <a:lnTo>
                  <a:pt x="1198648" y="407371"/>
                </a:lnTo>
                <a:lnTo>
                  <a:pt x="1074650" y="444175"/>
                </a:lnTo>
                <a:lnTo>
                  <a:pt x="1238472" y="564041"/>
                </a:lnTo>
                <a:lnTo>
                  <a:pt x="960493" y="517783"/>
                </a:lnTo>
                <a:lnTo>
                  <a:pt x="980307" y="626753"/>
                </a:lnTo>
                <a:lnTo>
                  <a:pt x="799099" y="574974"/>
                </a:lnTo>
                <a:lnTo>
                  <a:pt x="761834" y="679866"/>
                </a:lnTo>
                <a:lnTo>
                  <a:pt x="647677" y="626753"/>
                </a:lnTo>
                <a:lnTo>
                  <a:pt x="570785" y="711258"/>
                </a:lnTo>
                <a:lnTo>
                  <a:pt x="493827" y="653995"/>
                </a:lnTo>
                <a:lnTo>
                  <a:pt x="322592" y="779381"/>
                </a:lnTo>
                <a:lnTo>
                  <a:pt x="315243" y="658144"/>
                </a:lnTo>
                <a:lnTo>
                  <a:pt x="84305" y="643170"/>
                </a:lnTo>
                <a:lnTo>
                  <a:pt x="218473" y="554588"/>
                </a:lnTo>
                <a:lnTo>
                  <a:pt x="0" y="464634"/>
                </a:lnTo>
                <a:lnTo>
                  <a:pt x="258165" y="418268"/>
                </a:lnTo>
                <a:lnTo>
                  <a:pt x="76891" y="298402"/>
                </a:lnTo>
                <a:lnTo>
                  <a:pt x="352443" y="282056"/>
                </a:lnTo>
                <a:lnTo>
                  <a:pt x="295364" y="130799"/>
                </a:lnTo>
                <a:lnTo>
                  <a:pt x="560944" y="230278"/>
                </a:lnTo>
                <a:lnTo>
                  <a:pt x="637836" y="68087"/>
                </a:lnTo>
                <a:lnTo>
                  <a:pt x="751993" y="15667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45200" y="1701800"/>
            <a:ext cx="42290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се</a:t>
            </a:r>
            <a:r>
              <a:rPr sz="1600" spc="-40" dirty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29200" y="3111500"/>
            <a:ext cx="2514600" cy="1816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63700" y="3175000"/>
            <a:ext cx="2514600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38400" y="2362200"/>
            <a:ext cx="10922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96850" y="2786900"/>
            <a:ext cx="1091565" cy="658495"/>
          </a:xfrm>
          <a:custGeom>
            <a:avLst/>
            <a:gdLst/>
            <a:ahLst/>
            <a:cxnLst/>
            <a:rect l="l" t="t" r="r" b="b"/>
            <a:pathLst>
              <a:path w="1091565" h="658495">
                <a:moveTo>
                  <a:pt x="0" y="0"/>
                </a:moveTo>
                <a:lnTo>
                  <a:pt x="1091398" y="657899"/>
                </a:lnTo>
              </a:path>
            </a:pathLst>
          </a:custGeom>
          <a:ln w="952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85599" y="2794399"/>
            <a:ext cx="1114425" cy="643255"/>
          </a:xfrm>
          <a:custGeom>
            <a:avLst/>
            <a:gdLst/>
            <a:ahLst/>
            <a:cxnLst/>
            <a:rect l="l" t="t" r="r" b="b"/>
            <a:pathLst>
              <a:path w="1114425" h="643254">
                <a:moveTo>
                  <a:pt x="0" y="642900"/>
                </a:moveTo>
                <a:lnTo>
                  <a:pt x="1113900" y="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600" y="2400300"/>
            <a:ext cx="1473200" cy="2235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254000"/>
            <a:ext cx="724280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Минало </a:t>
            </a:r>
            <a:r>
              <a:rPr spc="-5" dirty="0"/>
              <a:t>неопределено време </a:t>
            </a:r>
            <a:r>
              <a:rPr b="0" dirty="0">
                <a:latin typeface="Times New Roman"/>
                <a:cs typeface="Times New Roman"/>
              </a:rPr>
              <a:t>–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spc="-10" dirty="0"/>
              <a:t>образуване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59800" y="4753942"/>
            <a:ext cx="99060" cy="198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45"/>
              </a:lnSpc>
            </a:pPr>
            <a:r>
              <a:rPr sz="140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6809" y="8191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2437" y="973137"/>
          <a:ext cx="8231503" cy="3971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9125"/>
                <a:gridCol w="2653029"/>
                <a:gridCol w="823595"/>
                <a:gridCol w="2865754"/>
              </a:tblGrid>
              <a:tr h="908685">
                <a:tc>
                  <a:txBody>
                    <a:bodyPr/>
                    <a:lstStyle/>
                    <a:p>
                      <a:pPr marL="106045" marR="353695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Лично  м</a:t>
                      </a:r>
                      <a:r>
                        <a:rPr sz="2000" spc="4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3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ои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ме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404040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578485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Сегашно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r>
                        <a:rPr sz="2000" spc="-8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на  </a:t>
                      </a:r>
                      <a:r>
                        <a:rPr sz="2000" spc="-3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глагола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съм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40404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4800" dirty="0">
                          <a:latin typeface="Times New Roman"/>
                          <a:cs typeface="Times New Roman"/>
                        </a:rPr>
                        <a:t>+</a:t>
                      </a:r>
                      <a:endParaRPr sz="48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404040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610235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</a:t>
                      </a:r>
                      <a:r>
                        <a:rPr sz="2000" spc="-5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причастие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404040"/>
                      </a:solidFill>
                      <a:prstDash val="solid"/>
                    </a:lnL>
                    <a:lnR w="9525">
                      <a:solidFill>
                        <a:srgbClr val="404040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40404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аз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685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200" i="1" spc="-1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съм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685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4800" dirty="0">
                          <a:latin typeface="Times New Roman"/>
                          <a:cs typeface="Times New Roman"/>
                        </a:rPr>
                        <a:t>+</a:t>
                      </a:r>
                      <a:endParaRPr sz="4800">
                        <a:latin typeface="Times New Roman"/>
                        <a:cs typeface="Times New Roman"/>
                      </a:endParaRPr>
                    </a:p>
                  </a:txBody>
                  <a:tcPr marL="0" marR="0" marT="304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99695" marR="941705">
                        <a:lnSpc>
                          <a:spcPts val="2700"/>
                        </a:lnSpc>
                        <a:spcBef>
                          <a:spcPts val="680"/>
                        </a:spcBef>
                      </a:pPr>
                      <a:r>
                        <a:rPr sz="2400" i="1" spc="-20" dirty="0">
                          <a:latin typeface="Times New Roman"/>
                          <a:cs typeface="Times New Roman"/>
                        </a:rPr>
                        <a:t>ходил,</a:t>
                      </a:r>
                      <a:r>
                        <a:rPr sz="2400" i="1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i="1" spc="-10" dirty="0">
                          <a:latin typeface="Times New Roman"/>
                          <a:cs typeface="Times New Roman"/>
                        </a:rPr>
                        <a:t>ходил</a:t>
                      </a:r>
                      <a:r>
                        <a:rPr sz="2400" i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400" i="1" spc="-10" dirty="0">
                          <a:latin typeface="Times New Roman"/>
                          <a:cs typeface="Times New Roman"/>
                        </a:rPr>
                        <a:t>,  </a:t>
                      </a:r>
                      <a:r>
                        <a:rPr sz="2400" i="1" spc="-15" dirty="0">
                          <a:latin typeface="Times New Roman"/>
                          <a:cs typeface="Times New Roman"/>
                        </a:rPr>
                        <a:t>ходил</a:t>
                      </a:r>
                      <a:r>
                        <a:rPr sz="2400" i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8636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ти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2200" i="1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си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36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той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| </a:t>
                      </a:r>
                      <a:r>
                        <a:rPr sz="2200" i="1" spc="5" dirty="0">
                          <a:latin typeface="Times New Roman"/>
                          <a:cs typeface="Times New Roman"/>
                        </a:rPr>
                        <a:t>тя </a:t>
                      </a:r>
                      <a:r>
                        <a:rPr sz="2200" i="1" dirty="0">
                          <a:latin typeface="Times New Roman"/>
                          <a:cs typeface="Times New Roman"/>
                        </a:rPr>
                        <a:t>|</a:t>
                      </a:r>
                      <a:r>
                        <a:rPr sz="2200" i="1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i="1" dirty="0">
                          <a:latin typeface="Times New Roman"/>
                          <a:cs typeface="Times New Roman"/>
                        </a:rPr>
                        <a:t>то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2200" i="1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36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ние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30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200" i="1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сме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30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4800" dirty="0">
                          <a:latin typeface="Times New Roman"/>
                          <a:cs typeface="Times New Roman"/>
                        </a:rPr>
                        <a:t>+</a:t>
                      </a:r>
                      <a:endParaRPr sz="48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400" i="1" spc="-20" dirty="0">
                          <a:latin typeface="Times New Roman"/>
                          <a:cs typeface="Times New Roman"/>
                        </a:rPr>
                        <a:t>ходил</a:t>
                      </a:r>
                      <a:r>
                        <a:rPr sz="2400" i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603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вие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048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2200" i="1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сте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7048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03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200" i="1" dirty="0">
                          <a:latin typeface="Times New Roman"/>
                          <a:cs typeface="Times New Roman"/>
                        </a:rPr>
                        <a:t>те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8064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200" i="1" spc="-6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са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8064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0325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457200"/>
            <a:ext cx="49866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Запишете </a:t>
            </a:r>
            <a:r>
              <a:rPr sz="3600" dirty="0"/>
              <a:t>в</a:t>
            </a:r>
            <a:r>
              <a:rPr sz="3600" spc="-70" dirty="0"/>
              <a:t> </a:t>
            </a:r>
            <a:r>
              <a:rPr sz="3600" dirty="0"/>
              <a:t>тетрадките!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66684" y="1689100"/>
            <a:ext cx="8289925" cy="1851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1475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38761D"/>
                </a:solidFill>
                <a:latin typeface="Times New Roman"/>
                <a:cs typeface="Times New Roman"/>
              </a:rPr>
              <a:t>Минало </a:t>
            </a:r>
            <a:r>
              <a:rPr sz="30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неопределено</a:t>
            </a:r>
            <a:r>
              <a:rPr sz="3000" b="1" spc="-1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3000" b="1" spc="-5" dirty="0">
                <a:solidFill>
                  <a:srgbClr val="38761D"/>
                </a:solidFill>
                <a:latin typeface="Times New Roman"/>
                <a:cs typeface="Times New Roman"/>
              </a:rPr>
              <a:t>време</a:t>
            </a:r>
            <a:endParaRPr sz="3000">
              <a:latin typeface="Times New Roman"/>
              <a:cs typeface="Times New Roman"/>
            </a:endParaRPr>
          </a:p>
          <a:p>
            <a:pPr marL="396875" marR="5080" indent="-384810" algn="just">
              <a:lnSpc>
                <a:spcPct val="93000"/>
              </a:lnSpc>
              <a:spcBef>
                <a:spcPts val="2745"/>
              </a:spcBef>
            </a:pPr>
            <a:r>
              <a:rPr sz="2400" dirty="0">
                <a:latin typeface="Times New Roman"/>
                <a:cs typeface="Times New Roman"/>
              </a:rPr>
              <a:t>1. </a:t>
            </a:r>
            <a:r>
              <a:rPr sz="3600" spc="-15" baseline="1157" dirty="0">
                <a:latin typeface="Times New Roman"/>
                <a:cs typeface="Times New Roman"/>
              </a:rPr>
              <a:t>Образуване: </a:t>
            </a:r>
            <a:r>
              <a:rPr sz="3600" baseline="1157" dirty="0">
                <a:latin typeface="Times New Roman"/>
                <a:cs typeface="Times New Roman"/>
              </a:rPr>
              <a:t>сегашно </a:t>
            </a:r>
            <a:r>
              <a:rPr sz="3600" spc="-7" baseline="1157" dirty="0">
                <a:latin typeface="Times New Roman"/>
                <a:cs typeface="Times New Roman"/>
              </a:rPr>
              <a:t>време </a:t>
            </a:r>
            <a:r>
              <a:rPr sz="3600" baseline="1157" dirty="0">
                <a:latin typeface="Times New Roman"/>
                <a:cs typeface="Times New Roman"/>
              </a:rPr>
              <a:t>на </a:t>
            </a:r>
            <a:r>
              <a:rPr sz="3600" spc="-22" baseline="1157" dirty="0">
                <a:latin typeface="Times New Roman"/>
                <a:cs typeface="Times New Roman"/>
              </a:rPr>
              <a:t>спомагателния </a:t>
            </a:r>
            <a:r>
              <a:rPr sz="3600" spc="-60" baseline="1157" dirty="0">
                <a:latin typeface="Times New Roman"/>
                <a:cs typeface="Times New Roman"/>
              </a:rPr>
              <a:t>глагол </a:t>
            </a:r>
            <a:r>
              <a:rPr sz="3600" spc="-15" baseline="1157" dirty="0">
                <a:latin typeface="Times New Roman"/>
                <a:cs typeface="Times New Roman"/>
              </a:rPr>
              <a:t>(</a:t>
            </a:r>
            <a:r>
              <a:rPr sz="3600" i="1" spc="-15" baseline="1157" dirty="0">
                <a:latin typeface="Times New Roman"/>
                <a:cs typeface="Times New Roman"/>
              </a:rPr>
              <a:t>съм, 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си, е, сме, сте, </a:t>
            </a:r>
            <a:r>
              <a:rPr sz="2400" i="1" spc="-25" dirty="0">
                <a:latin typeface="Times New Roman"/>
                <a:cs typeface="Times New Roman"/>
              </a:rPr>
              <a:t>са</a:t>
            </a:r>
            <a:r>
              <a:rPr sz="2400" spc="-25" dirty="0">
                <a:latin typeface="Times New Roman"/>
                <a:cs typeface="Times New Roman"/>
              </a:rPr>
              <a:t>) </a:t>
            </a:r>
            <a:r>
              <a:rPr sz="2400" dirty="0">
                <a:latin typeface="Times New Roman"/>
                <a:cs typeface="Times New Roman"/>
              </a:rPr>
              <a:t>+ минало </a:t>
            </a:r>
            <a:r>
              <a:rPr sz="2400" spc="-10" dirty="0">
                <a:latin typeface="Times New Roman"/>
                <a:cs typeface="Times New Roman"/>
              </a:rPr>
              <a:t>свършено </a:t>
            </a:r>
            <a:r>
              <a:rPr sz="2400" spc="-5" dirty="0">
                <a:latin typeface="Times New Roman"/>
                <a:cs typeface="Times New Roman"/>
              </a:rPr>
              <a:t>деятелно причастие  </a:t>
            </a:r>
            <a:r>
              <a:rPr sz="2400" spc="-15" dirty="0">
                <a:latin typeface="Times New Roman"/>
                <a:cs typeface="Times New Roman"/>
              </a:rPr>
              <a:t>(</a:t>
            </a:r>
            <a:r>
              <a:rPr sz="2400" i="1" spc="-15" dirty="0">
                <a:latin typeface="Times New Roman"/>
                <a:cs typeface="Times New Roman"/>
              </a:rPr>
              <a:t>ходил, </a:t>
            </a:r>
            <a:r>
              <a:rPr sz="2400" i="1" spc="-10" dirty="0">
                <a:latin typeface="Times New Roman"/>
                <a:cs typeface="Times New Roman"/>
              </a:rPr>
              <a:t>ходила, ходило,</a:t>
            </a:r>
            <a:r>
              <a:rPr sz="2400" i="1" spc="1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ходили</a:t>
            </a:r>
            <a:r>
              <a:rPr sz="2400" spc="-15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48600" y="38100"/>
            <a:ext cx="1206500" cy="157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57249" y="4171950"/>
            <a:ext cx="920115" cy="538480"/>
          </a:xfrm>
          <a:custGeom>
            <a:avLst/>
            <a:gdLst/>
            <a:ahLst/>
            <a:cxnLst/>
            <a:rect l="l" t="t" r="r" b="b"/>
            <a:pathLst>
              <a:path w="920114" h="538479">
                <a:moveTo>
                  <a:pt x="459581" y="0"/>
                </a:moveTo>
                <a:lnTo>
                  <a:pt x="397199" y="2185"/>
                </a:lnTo>
                <a:lnTo>
                  <a:pt x="337374" y="8551"/>
                </a:lnTo>
                <a:lnTo>
                  <a:pt x="280652" y="18811"/>
                </a:lnTo>
                <a:lnTo>
                  <a:pt x="227580" y="32681"/>
                </a:lnTo>
                <a:lnTo>
                  <a:pt x="178705" y="49875"/>
                </a:lnTo>
                <a:lnTo>
                  <a:pt x="134573" y="70107"/>
                </a:lnTo>
                <a:lnTo>
                  <a:pt x="95731" y="93092"/>
                </a:lnTo>
                <a:lnTo>
                  <a:pt x="62725" y="118544"/>
                </a:lnTo>
                <a:lnTo>
                  <a:pt x="36103" y="146178"/>
                </a:lnTo>
                <a:lnTo>
                  <a:pt x="4193" y="206849"/>
                </a:lnTo>
                <a:lnTo>
                  <a:pt x="0" y="239315"/>
                </a:lnTo>
                <a:lnTo>
                  <a:pt x="5148" y="275115"/>
                </a:lnTo>
                <a:lnTo>
                  <a:pt x="44065" y="341224"/>
                </a:lnTo>
                <a:lnTo>
                  <a:pt x="76323" y="370792"/>
                </a:lnTo>
                <a:lnTo>
                  <a:pt x="116106" y="397544"/>
                </a:lnTo>
                <a:lnTo>
                  <a:pt x="162658" y="421109"/>
                </a:lnTo>
                <a:lnTo>
                  <a:pt x="215225" y="441117"/>
                </a:lnTo>
                <a:lnTo>
                  <a:pt x="273050" y="457200"/>
                </a:lnTo>
                <a:lnTo>
                  <a:pt x="268287" y="538162"/>
                </a:lnTo>
                <a:lnTo>
                  <a:pt x="387350" y="474662"/>
                </a:lnTo>
                <a:lnTo>
                  <a:pt x="538737" y="474662"/>
                </a:lnTo>
                <a:lnTo>
                  <a:pt x="581818" y="470080"/>
                </a:lnTo>
                <a:lnTo>
                  <a:pt x="638572" y="459819"/>
                </a:lnTo>
                <a:lnTo>
                  <a:pt x="691685" y="445949"/>
                </a:lnTo>
                <a:lnTo>
                  <a:pt x="740607" y="428755"/>
                </a:lnTo>
                <a:lnTo>
                  <a:pt x="784788" y="408523"/>
                </a:lnTo>
                <a:lnTo>
                  <a:pt x="823679" y="385538"/>
                </a:lnTo>
                <a:lnTo>
                  <a:pt x="856731" y="360086"/>
                </a:lnTo>
                <a:lnTo>
                  <a:pt x="883394" y="332452"/>
                </a:lnTo>
                <a:lnTo>
                  <a:pt x="915358" y="271781"/>
                </a:lnTo>
                <a:lnTo>
                  <a:pt x="919560" y="239315"/>
                </a:lnTo>
                <a:lnTo>
                  <a:pt x="915358" y="206849"/>
                </a:lnTo>
                <a:lnTo>
                  <a:pt x="883394" y="146178"/>
                </a:lnTo>
                <a:lnTo>
                  <a:pt x="856731" y="118544"/>
                </a:lnTo>
                <a:lnTo>
                  <a:pt x="823679" y="93092"/>
                </a:lnTo>
                <a:lnTo>
                  <a:pt x="784788" y="70107"/>
                </a:lnTo>
                <a:lnTo>
                  <a:pt x="740607" y="49875"/>
                </a:lnTo>
                <a:lnTo>
                  <a:pt x="691685" y="32681"/>
                </a:lnTo>
                <a:lnTo>
                  <a:pt x="638572" y="18811"/>
                </a:lnTo>
                <a:lnTo>
                  <a:pt x="581818" y="8551"/>
                </a:lnTo>
                <a:lnTo>
                  <a:pt x="521971" y="2185"/>
                </a:lnTo>
                <a:lnTo>
                  <a:pt x="459581" y="0"/>
                </a:lnTo>
                <a:close/>
              </a:path>
              <a:path w="920114" h="538479">
                <a:moveTo>
                  <a:pt x="538737" y="474662"/>
                </a:moveTo>
                <a:lnTo>
                  <a:pt x="387350" y="474662"/>
                </a:lnTo>
                <a:lnTo>
                  <a:pt x="405159" y="476111"/>
                </a:lnTo>
                <a:lnTo>
                  <a:pt x="423067" y="477384"/>
                </a:lnTo>
                <a:lnTo>
                  <a:pt x="441173" y="478287"/>
                </a:lnTo>
                <a:lnTo>
                  <a:pt x="459581" y="478631"/>
                </a:lnTo>
                <a:lnTo>
                  <a:pt x="521971" y="476445"/>
                </a:lnTo>
                <a:lnTo>
                  <a:pt x="538737" y="474662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57249" y="4171950"/>
            <a:ext cx="920115" cy="538480"/>
          </a:xfrm>
          <a:custGeom>
            <a:avLst/>
            <a:gdLst/>
            <a:ahLst/>
            <a:cxnLst/>
            <a:rect l="l" t="t" r="r" b="b"/>
            <a:pathLst>
              <a:path w="920114" h="538479">
                <a:moveTo>
                  <a:pt x="459581" y="0"/>
                </a:moveTo>
                <a:lnTo>
                  <a:pt x="397199" y="2185"/>
                </a:lnTo>
                <a:lnTo>
                  <a:pt x="337374" y="8551"/>
                </a:lnTo>
                <a:lnTo>
                  <a:pt x="280652" y="18811"/>
                </a:lnTo>
                <a:lnTo>
                  <a:pt x="227580" y="32681"/>
                </a:lnTo>
                <a:lnTo>
                  <a:pt x="178705" y="49875"/>
                </a:lnTo>
                <a:lnTo>
                  <a:pt x="134573" y="70107"/>
                </a:lnTo>
                <a:lnTo>
                  <a:pt x="95731" y="93092"/>
                </a:lnTo>
                <a:lnTo>
                  <a:pt x="62725" y="118544"/>
                </a:lnTo>
                <a:lnTo>
                  <a:pt x="36103" y="146178"/>
                </a:lnTo>
                <a:lnTo>
                  <a:pt x="4193" y="206849"/>
                </a:lnTo>
                <a:lnTo>
                  <a:pt x="0" y="239315"/>
                </a:lnTo>
                <a:lnTo>
                  <a:pt x="5148" y="275115"/>
                </a:lnTo>
                <a:lnTo>
                  <a:pt x="44065" y="341224"/>
                </a:lnTo>
                <a:lnTo>
                  <a:pt x="76322" y="370792"/>
                </a:lnTo>
                <a:lnTo>
                  <a:pt x="116106" y="397544"/>
                </a:lnTo>
                <a:lnTo>
                  <a:pt x="162658" y="421109"/>
                </a:lnTo>
                <a:lnTo>
                  <a:pt x="215225" y="441117"/>
                </a:lnTo>
                <a:lnTo>
                  <a:pt x="273050" y="457200"/>
                </a:lnTo>
                <a:lnTo>
                  <a:pt x="268287" y="538162"/>
                </a:lnTo>
                <a:lnTo>
                  <a:pt x="387350" y="474662"/>
                </a:lnTo>
                <a:lnTo>
                  <a:pt x="405159" y="476111"/>
                </a:lnTo>
                <a:lnTo>
                  <a:pt x="423066" y="477384"/>
                </a:lnTo>
                <a:lnTo>
                  <a:pt x="441173" y="478287"/>
                </a:lnTo>
                <a:lnTo>
                  <a:pt x="459581" y="478631"/>
                </a:lnTo>
                <a:lnTo>
                  <a:pt x="521971" y="476445"/>
                </a:lnTo>
                <a:lnTo>
                  <a:pt x="581817" y="470080"/>
                </a:lnTo>
                <a:lnTo>
                  <a:pt x="638572" y="459819"/>
                </a:lnTo>
                <a:lnTo>
                  <a:pt x="691684" y="445949"/>
                </a:lnTo>
                <a:lnTo>
                  <a:pt x="740606" y="428755"/>
                </a:lnTo>
                <a:lnTo>
                  <a:pt x="784787" y="408523"/>
                </a:lnTo>
                <a:lnTo>
                  <a:pt x="823678" y="385538"/>
                </a:lnTo>
                <a:lnTo>
                  <a:pt x="856730" y="360086"/>
                </a:lnTo>
                <a:lnTo>
                  <a:pt x="883394" y="332452"/>
                </a:lnTo>
                <a:lnTo>
                  <a:pt x="915357" y="271781"/>
                </a:lnTo>
                <a:lnTo>
                  <a:pt x="919559" y="239315"/>
                </a:lnTo>
                <a:lnTo>
                  <a:pt x="915357" y="206849"/>
                </a:lnTo>
                <a:lnTo>
                  <a:pt x="883394" y="146178"/>
                </a:lnTo>
                <a:lnTo>
                  <a:pt x="856730" y="118544"/>
                </a:lnTo>
                <a:lnTo>
                  <a:pt x="823678" y="93092"/>
                </a:lnTo>
                <a:lnTo>
                  <a:pt x="784787" y="70107"/>
                </a:lnTo>
                <a:lnTo>
                  <a:pt x="740606" y="49875"/>
                </a:lnTo>
                <a:lnTo>
                  <a:pt x="691685" y="32681"/>
                </a:lnTo>
                <a:lnTo>
                  <a:pt x="638572" y="18811"/>
                </a:lnTo>
                <a:lnTo>
                  <a:pt x="581817" y="8551"/>
                </a:lnTo>
                <a:lnTo>
                  <a:pt x="521971" y="2185"/>
                </a:lnTo>
                <a:lnTo>
                  <a:pt x="459581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75000" y="4279900"/>
            <a:ext cx="4025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Times New Roman"/>
                <a:cs typeface="Times New Roman"/>
              </a:rPr>
              <a:t>=</a:t>
            </a:r>
            <a:r>
              <a:rPr sz="1400" i="1" spc="-80" dirty="0">
                <a:latin typeface="Times New Roman"/>
                <a:cs typeface="Times New Roman"/>
              </a:rPr>
              <a:t> </a:t>
            </a:r>
            <a:r>
              <a:rPr sz="1400" b="1" i="1" spc="-20" dirty="0">
                <a:latin typeface="Times New Roman"/>
                <a:cs typeface="Times New Roman"/>
              </a:rPr>
              <a:t>те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01700" y="508000"/>
            <a:ext cx="724280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Минало </a:t>
            </a:r>
            <a:r>
              <a:rPr spc="-5" dirty="0"/>
              <a:t>неопределено време </a:t>
            </a:r>
            <a:r>
              <a:rPr b="0" dirty="0">
                <a:latin typeface="Times New Roman"/>
                <a:cs typeface="Times New Roman"/>
              </a:rPr>
              <a:t>–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spc="-10" dirty="0"/>
              <a:t>образуване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92200" y="2489200"/>
            <a:ext cx="4248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3264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Иван	</a:t>
            </a:r>
            <a:r>
              <a:rPr sz="2400" b="1" i="1" u="heavy" dirty="0">
                <a:latin typeface="Times New Roman"/>
                <a:cs typeface="Times New Roman"/>
              </a:rPr>
              <a:t>е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ходи</a:t>
            </a:r>
            <a:r>
              <a:rPr sz="2400" b="1" i="1" u="heavy" spc="-20" dirty="0">
                <a:latin typeface="Times New Roman"/>
                <a:cs typeface="Times New Roman"/>
              </a:rPr>
              <a:t>л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в</a:t>
            </a:r>
            <a:r>
              <a:rPr sz="2400" i="1" spc="-6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Гърция.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2200" y="3098800"/>
            <a:ext cx="5083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9025" algn="l"/>
              </a:tabLst>
            </a:pPr>
            <a:r>
              <a:rPr sz="2400" i="1" spc="-10" dirty="0">
                <a:latin typeface="Times New Roman"/>
                <a:cs typeface="Times New Roman"/>
              </a:rPr>
              <a:t>Мария,	</a:t>
            </a:r>
            <a:r>
              <a:rPr sz="2400" i="1" dirty="0">
                <a:latin typeface="Times New Roman"/>
                <a:cs typeface="Times New Roman"/>
              </a:rPr>
              <a:t>ти </a:t>
            </a:r>
            <a:r>
              <a:rPr sz="2400" b="1" i="1" u="heavy" spc="-5" dirty="0">
                <a:latin typeface="Times New Roman"/>
                <a:cs typeface="Times New Roman"/>
              </a:rPr>
              <a:t>си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ходи</a:t>
            </a:r>
            <a:r>
              <a:rPr sz="2400" b="1" i="1" u="heavy" spc="-20" dirty="0">
                <a:latin typeface="Times New Roman"/>
                <a:cs typeface="Times New Roman"/>
              </a:rPr>
              <a:t>ла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във </a:t>
            </a:r>
            <a:r>
              <a:rPr sz="2400" i="1" spc="-5" dirty="0">
                <a:latin typeface="Times New Roman"/>
                <a:cs typeface="Times New Roman"/>
              </a:rPr>
              <a:t>Варна, </a:t>
            </a:r>
            <a:r>
              <a:rPr sz="2400" i="1" dirty="0">
                <a:latin typeface="Times New Roman"/>
                <a:cs typeface="Times New Roman"/>
              </a:rPr>
              <a:t>нали?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2200" y="3708400"/>
            <a:ext cx="47625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0864" algn="l"/>
              </a:tabLst>
            </a:pPr>
            <a:r>
              <a:rPr sz="2400" i="1" spc="-10" dirty="0">
                <a:latin typeface="Times New Roman"/>
                <a:cs typeface="Times New Roman"/>
              </a:rPr>
              <a:t>Мария	</a:t>
            </a:r>
            <a:r>
              <a:rPr sz="2400" i="1" dirty="0">
                <a:latin typeface="Times New Roman"/>
                <a:cs typeface="Times New Roman"/>
              </a:rPr>
              <a:t>не </a:t>
            </a:r>
            <a:r>
              <a:rPr sz="2400" b="1" i="1" u="heavy" dirty="0">
                <a:latin typeface="Times New Roman"/>
                <a:cs typeface="Times New Roman"/>
              </a:rPr>
              <a:t>е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ходи</a:t>
            </a:r>
            <a:r>
              <a:rPr sz="2400" b="1" i="1" u="heavy" spc="-20" dirty="0">
                <a:latin typeface="Times New Roman"/>
                <a:cs typeface="Times New Roman"/>
              </a:rPr>
              <a:t>ла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във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Варна.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2200" y="4318000"/>
            <a:ext cx="5545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31465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Иван</a:t>
            </a:r>
            <a:r>
              <a:rPr sz="2400" i="1" dirty="0">
                <a:latin typeface="Times New Roman"/>
                <a:cs typeface="Times New Roman"/>
              </a:rPr>
              <a:t> и </a:t>
            </a:r>
            <a:r>
              <a:rPr sz="2400" i="1" spc="-10" dirty="0">
                <a:latin typeface="Times New Roman"/>
                <a:cs typeface="Times New Roman"/>
              </a:rPr>
              <a:t>Мария	</a:t>
            </a:r>
            <a:r>
              <a:rPr sz="2400" b="1" i="1" u="heavy" spc="-35" dirty="0">
                <a:latin typeface="Times New Roman"/>
                <a:cs typeface="Times New Roman"/>
              </a:rPr>
              <a:t>са</a:t>
            </a:r>
            <a:r>
              <a:rPr sz="2400" b="1" i="1" spc="-3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ходи</a:t>
            </a:r>
            <a:r>
              <a:rPr sz="2400" b="1" i="1" u="heavy" spc="-20" dirty="0">
                <a:latin typeface="Times New Roman"/>
                <a:cs typeface="Times New Roman"/>
              </a:rPr>
              <a:t>ли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в</a:t>
            </a:r>
            <a:r>
              <a:rPr sz="2400" i="1" spc="5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Пловдив.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5560" y="12887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465137" y="1455737"/>
          <a:ext cx="8209280" cy="8648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6045"/>
                <a:gridCol w="993775"/>
                <a:gridCol w="528955"/>
                <a:gridCol w="1162685"/>
                <a:gridCol w="527685"/>
                <a:gridCol w="3620135"/>
              </a:tblGrid>
              <a:tr h="864869">
                <a:tc>
                  <a:txBody>
                    <a:bodyPr/>
                    <a:lstStyle/>
                    <a:p>
                      <a:pPr marL="106045">
                        <a:lnSpc>
                          <a:spcPts val="2790"/>
                        </a:lnSpc>
                        <a:spcBef>
                          <a:spcPts val="400"/>
                        </a:spcBef>
                      </a:pPr>
                      <a:r>
                        <a:rPr sz="24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Сегашно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ts val="2790"/>
                        </a:lnSpc>
                      </a:pPr>
                      <a:r>
                        <a:rPr sz="2400" i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съм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>
                    <a:lnL w="9525">
                      <a:solidFill>
                        <a:srgbClr val="B6B6B6"/>
                      </a:solidFill>
                      <a:prstDash val="solid"/>
                    </a:lnL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4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4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на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400" spc="-3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глагола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4800" dirty="0">
                          <a:latin typeface="Times New Roman"/>
                          <a:cs typeface="Times New Roman"/>
                        </a:rPr>
                        <a:t>+</a:t>
                      </a:r>
                      <a:endParaRPr sz="48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 marR="933450">
                        <a:lnSpc>
                          <a:spcPts val="2700"/>
                        </a:lnSpc>
                        <a:spcBef>
                          <a:spcPts val="640"/>
                        </a:spcBef>
                      </a:pPr>
                      <a:r>
                        <a:rPr sz="24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4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 </a:t>
                      </a:r>
                      <a:r>
                        <a:rPr sz="24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</a:t>
                      </a:r>
                      <a:r>
                        <a:rPr sz="2400" spc="-5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причастие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8128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9525">
                      <a:solidFill>
                        <a:srgbClr val="B6B6B6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1861700" y="2507819"/>
            <a:ext cx="1028065" cy="538480"/>
          </a:xfrm>
          <a:custGeom>
            <a:avLst/>
            <a:gdLst/>
            <a:ahLst/>
            <a:cxnLst/>
            <a:rect l="l" t="t" r="r" b="b"/>
            <a:pathLst>
              <a:path w="1028064" h="538480">
                <a:moveTo>
                  <a:pt x="513952" y="0"/>
                </a:moveTo>
                <a:lnTo>
                  <a:pt x="449489" y="1865"/>
                </a:lnTo>
                <a:lnTo>
                  <a:pt x="387413" y="7311"/>
                </a:lnTo>
                <a:lnTo>
                  <a:pt x="328208" y="16113"/>
                </a:lnTo>
                <a:lnTo>
                  <a:pt x="272354" y="28046"/>
                </a:lnTo>
                <a:lnTo>
                  <a:pt x="220333" y="42887"/>
                </a:lnTo>
                <a:lnTo>
                  <a:pt x="172628" y="60410"/>
                </a:lnTo>
                <a:lnTo>
                  <a:pt x="129720" y="80391"/>
                </a:lnTo>
                <a:lnTo>
                  <a:pt x="92091" y="102605"/>
                </a:lnTo>
                <a:lnTo>
                  <a:pt x="60223" y="126828"/>
                </a:lnTo>
                <a:lnTo>
                  <a:pt x="15698" y="180401"/>
                </a:lnTo>
                <a:lnTo>
                  <a:pt x="0" y="239314"/>
                </a:lnTo>
                <a:lnTo>
                  <a:pt x="4629" y="271536"/>
                </a:lnTo>
                <a:lnTo>
                  <a:pt x="39861" y="331759"/>
                </a:lnTo>
                <a:lnTo>
                  <a:pt x="69258" y="359208"/>
                </a:lnTo>
                <a:lnTo>
                  <a:pt x="105706" y="384515"/>
                </a:lnTo>
                <a:lnTo>
                  <a:pt x="148602" y="407402"/>
                </a:lnTo>
                <a:lnTo>
                  <a:pt x="197344" y="427594"/>
                </a:lnTo>
                <a:lnTo>
                  <a:pt x="251331" y="444814"/>
                </a:lnTo>
                <a:lnTo>
                  <a:pt x="309958" y="458787"/>
                </a:lnTo>
                <a:lnTo>
                  <a:pt x="299639" y="538162"/>
                </a:lnTo>
                <a:lnTo>
                  <a:pt x="430212" y="474662"/>
                </a:lnTo>
                <a:lnTo>
                  <a:pt x="602393" y="474662"/>
                </a:lnTo>
                <a:lnTo>
                  <a:pt x="640491" y="471320"/>
                </a:lnTo>
                <a:lnTo>
                  <a:pt x="699697" y="462518"/>
                </a:lnTo>
                <a:lnTo>
                  <a:pt x="755551" y="450584"/>
                </a:lnTo>
                <a:lnTo>
                  <a:pt x="807572" y="435743"/>
                </a:lnTo>
                <a:lnTo>
                  <a:pt x="855277" y="418220"/>
                </a:lnTo>
                <a:lnTo>
                  <a:pt x="898185" y="398239"/>
                </a:lnTo>
                <a:lnTo>
                  <a:pt x="935814" y="376025"/>
                </a:lnTo>
                <a:lnTo>
                  <a:pt x="967682" y="351802"/>
                </a:lnTo>
                <a:lnTo>
                  <a:pt x="1012207" y="298228"/>
                </a:lnTo>
                <a:lnTo>
                  <a:pt x="1027906" y="239314"/>
                </a:lnTo>
                <a:lnTo>
                  <a:pt x="1023901" y="209303"/>
                </a:lnTo>
                <a:lnTo>
                  <a:pt x="993307" y="152834"/>
                </a:lnTo>
                <a:lnTo>
                  <a:pt x="935814" y="102605"/>
                </a:lnTo>
                <a:lnTo>
                  <a:pt x="898185" y="80391"/>
                </a:lnTo>
                <a:lnTo>
                  <a:pt x="855277" y="60410"/>
                </a:lnTo>
                <a:lnTo>
                  <a:pt x="807572" y="42887"/>
                </a:lnTo>
                <a:lnTo>
                  <a:pt x="755551" y="28046"/>
                </a:lnTo>
                <a:lnTo>
                  <a:pt x="699697" y="16113"/>
                </a:lnTo>
                <a:lnTo>
                  <a:pt x="640491" y="7311"/>
                </a:lnTo>
                <a:lnTo>
                  <a:pt x="578416" y="1865"/>
                </a:lnTo>
                <a:lnTo>
                  <a:pt x="513952" y="0"/>
                </a:lnTo>
                <a:close/>
              </a:path>
              <a:path w="1028064" h="538480">
                <a:moveTo>
                  <a:pt x="602393" y="474662"/>
                </a:moveTo>
                <a:lnTo>
                  <a:pt x="430212" y="474662"/>
                </a:lnTo>
                <a:lnTo>
                  <a:pt x="450822" y="476169"/>
                </a:lnTo>
                <a:lnTo>
                  <a:pt x="471602" y="477435"/>
                </a:lnTo>
                <a:lnTo>
                  <a:pt x="492622" y="478306"/>
                </a:lnTo>
                <a:lnTo>
                  <a:pt x="513952" y="478631"/>
                </a:lnTo>
                <a:lnTo>
                  <a:pt x="578416" y="476766"/>
                </a:lnTo>
                <a:lnTo>
                  <a:pt x="602393" y="474662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61700" y="2507819"/>
            <a:ext cx="1028065" cy="538480"/>
          </a:xfrm>
          <a:custGeom>
            <a:avLst/>
            <a:gdLst/>
            <a:ahLst/>
            <a:cxnLst/>
            <a:rect l="l" t="t" r="r" b="b"/>
            <a:pathLst>
              <a:path w="1028064" h="538480">
                <a:moveTo>
                  <a:pt x="513953" y="0"/>
                </a:moveTo>
                <a:lnTo>
                  <a:pt x="449489" y="1865"/>
                </a:lnTo>
                <a:lnTo>
                  <a:pt x="387414" y="7311"/>
                </a:lnTo>
                <a:lnTo>
                  <a:pt x="328208" y="16113"/>
                </a:lnTo>
                <a:lnTo>
                  <a:pt x="272354" y="28046"/>
                </a:lnTo>
                <a:lnTo>
                  <a:pt x="220333" y="42887"/>
                </a:lnTo>
                <a:lnTo>
                  <a:pt x="172628" y="60410"/>
                </a:lnTo>
                <a:lnTo>
                  <a:pt x="129720" y="80391"/>
                </a:lnTo>
                <a:lnTo>
                  <a:pt x="92091" y="102605"/>
                </a:lnTo>
                <a:lnTo>
                  <a:pt x="60223" y="126828"/>
                </a:lnTo>
                <a:lnTo>
                  <a:pt x="15698" y="180401"/>
                </a:lnTo>
                <a:lnTo>
                  <a:pt x="0" y="239315"/>
                </a:lnTo>
                <a:lnTo>
                  <a:pt x="4629" y="271536"/>
                </a:lnTo>
                <a:lnTo>
                  <a:pt x="39861" y="331759"/>
                </a:lnTo>
                <a:lnTo>
                  <a:pt x="69258" y="359208"/>
                </a:lnTo>
                <a:lnTo>
                  <a:pt x="105706" y="384515"/>
                </a:lnTo>
                <a:lnTo>
                  <a:pt x="148602" y="407402"/>
                </a:lnTo>
                <a:lnTo>
                  <a:pt x="197345" y="427594"/>
                </a:lnTo>
                <a:lnTo>
                  <a:pt x="251331" y="444814"/>
                </a:lnTo>
                <a:lnTo>
                  <a:pt x="309959" y="458787"/>
                </a:lnTo>
                <a:lnTo>
                  <a:pt x="299640" y="538162"/>
                </a:lnTo>
                <a:lnTo>
                  <a:pt x="430212" y="474662"/>
                </a:lnTo>
                <a:lnTo>
                  <a:pt x="450822" y="476169"/>
                </a:lnTo>
                <a:lnTo>
                  <a:pt x="471603" y="477435"/>
                </a:lnTo>
                <a:lnTo>
                  <a:pt x="492623" y="478306"/>
                </a:lnTo>
                <a:lnTo>
                  <a:pt x="513953" y="478631"/>
                </a:lnTo>
                <a:lnTo>
                  <a:pt x="578416" y="476766"/>
                </a:lnTo>
                <a:lnTo>
                  <a:pt x="640492" y="471320"/>
                </a:lnTo>
                <a:lnTo>
                  <a:pt x="699697" y="462518"/>
                </a:lnTo>
                <a:lnTo>
                  <a:pt x="755551" y="450584"/>
                </a:lnTo>
                <a:lnTo>
                  <a:pt x="807572" y="435743"/>
                </a:lnTo>
                <a:lnTo>
                  <a:pt x="855277" y="418220"/>
                </a:lnTo>
                <a:lnTo>
                  <a:pt x="898185" y="398240"/>
                </a:lnTo>
                <a:lnTo>
                  <a:pt x="935814" y="376025"/>
                </a:lnTo>
                <a:lnTo>
                  <a:pt x="967682" y="351803"/>
                </a:lnTo>
                <a:lnTo>
                  <a:pt x="1012207" y="298229"/>
                </a:lnTo>
                <a:lnTo>
                  <a:pt x="1027906" y="239315"/>
                </a:lnTo>
                <a:lnTo>
                  <a:pt x="1023901" y="209303"/>
                </a:lnTo>
                <a:lnTo>
                  <a:pt x="993307" y="152835"/>
                </a:lnTo>
                <a:lnTo>
                  <a:pt x="935814" y="102605"/>
                </a:lnTo>
                <a:lnTo>
                  <a:pt x="898185" y="80391"/>
                </a:lnTo>
                <a:lnTo>
                  <a:pt x="855277" y="60410"/>
                </a:lnTo>
                <a:lnTo>
                  <a:pt x="807572" y="42887"/>
                </a:lnTo>
                <a:lnTo>
                  <a:pt x="755551" y="28046"/>
                </a:lnTo>
                <a:lnTo>
                  <a:pt x="699697" y="16113"/>
                </a:lnTo>
                <a:lnTo>
                  <a:pt x="640492" y="7311"/>
                </a:lnTo>
                <a:lnTo>
                  <a:pt x="578416" y="1865"/>
                </a:lnTo>
                <a:lnTo>
                  <a:pt x="513953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95500" y="2616200"/>
            <a:ext cx="5137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Times New Roman"/>
                <a:cs typeface="Times New Roman"/>
              </a:rPr>
              <a:t>=</a:t>
            </a:r>
            <a:r>
              <a:rPr sz="1400" i="1" spc="-70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той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048749" y="3549002"/>
            <a:ext cx="882650" cy="538480"/>
          </a:xfrm>
          <a:custGeom>
            <a:avLst/>
            <a:gdLst/>
            <a:ahLst/>
            <a:cxnLst/>
            <a:rect l="l" t="t" r="r" b="b"/>
            <a:pathLst>
              <a:path w="882650" h="538479">
                <a:moveTo>
                  <a:pt x="441325" y="0"/>
                </a:moveTo>
                <a:lnTo>
                  <a:pt x="381460" y="2185"/>
                </a:lnTo>
                <a:lnTo>
                  <a:pt x="324036" y="8551"/>
                </a:lnTo>
                <a:lnTo>
                  <a:pt x="269582" y="18811"/>
                </a:lnTo>
                <a:lnTo>
                  <a:pt x="218622" y="32681"/>
                </a:lnTo>
                <a:lnTo>
                  <a:pt x="171685" y="49875"/>
                </a:lnTo>
                <a:lnTo>
                  <a:pt x="129297" y="70107"/>
                </a:lnTo>
                <a:lnTo>
                  <a:pt x="91984" y="93092"/>
                </a:lnTo>
                <a:lnTo>
                  <a:pt x="60275" y="118544"/>
                </a:lnTo>
                <a:lnTo>
                  <a:pt x="15771" y="175709"/>
                </a:lnTo>
                <a:lnTo>
                  <a:pt x="0" y="239316"/>
                </a:lnTo>
                <a:lnTo>
                  <a:pt x="4903" y="274996"/>
                </a:lnTo>
                <a:lnTo>
                  <a:pt x="41981" y="340903"/>
                </a:lnTo>
                <a:lnTo>
                  <a:pt x="72724" y="370399"/>
                </a:lnTo>
                <a:lnTo>
                  <a:pt x="110648" y="397103"/>
                </a:lnTo>
                <a:lnTo>
                  <a:pt x="155037" y="420648"/>
                </a:lnTo>
                <a:lnTo>
                  <a:pt x="205177" y="440670"/>
                </a:lnTo>
                <a:lnTo>
                  <a:pt x="260350" y="456803"/>
                </a:lnTo>
                <a:lnTo>
                  <a:pt x="257175" y="538162"/>
                </a:lnTo>
                <a:lnTo>
                  <a:pt x="372664" y="474662"/>
                </a:lnTo>
                <a:lnTo>
                  <a:pt x="517263" y="474662"/>
                </a:lnTo>
                <a:lnTo>
                  <a:pt x="558583" y="470080"/>
                </a:lnTo>
                <a:lnTo>
                  <a:pt x="613005" y="459819"/>
                </a:lnTo>
                <a:lnTo>
                  <a:pt x="663924" y="445949"/>
                </a:lnTo>
                <a:lnTo>
                  <a:pt x="710814" y="428755"/>
                </a:lnTo>
                <a:lnTo>
                  <a:pt x="753153" y="408523"/>
                </a:lnTo>
                <a:lnTo>
                  <a:pt x="790417" y="385539"/>
                </a:lnTo>
                <a:lnTo>
                  <a:pt x="822080" y="360086"/>
                </a:lnTo>
                <a:lnTo>
                  <a:pt x="866510" y="302923"/>
                </a:lnTo>
                <a:lnTo>
                  <a:pt x="882252" y="239316"/>
                </a:lnTo>
                <a:lnTo>
                  <a:pt x="878229" y="206850"/>
                </a:lnTo>
                <a:lnTo>
                  <a:pt x="847619" y="146178"/>
                </a:lnTo>
                <a:lnTo>
                  <a:pt x="790417" y="93092"/>
                </a:lnTo>
                <a:lnTo>
                  <a:pt x="753153" y="70107"/>
                </a:lnTo>
                <a:lnTo>
                  <a:pt x="710814" y="49875"/>
                </a:lnTo>
                <a:lnTo>
                  <a:pt x="663924" y="32681"/>
                </a:lnTo>
                <a:lnTo>
                  <a:pt x="613005" y="18811"/>
                </a:lnTo>
                <a:lnTo>
                  <a:pt x="558583" y="8551"/>
                </a:lnTo>
                <a:lnTo>
                  <a:pt x="501182" y="2185"/>
                </a:lnTo>
                <a:lnTo>
                  <a:pt x="441325" y="0"/>
                </a:lnTo>
                <a:close/>
              </a:path>
              <a:path w="882650" h="538479">
                <a:moveTo>
                  <a:pt x="517263" y="474662"/>
                </a:moveTo>
                <a:lnTo>
                  <a:pt x="372664" y="474662"/>
                </a:lnTo>
                <a:lnTo>
                  <a:pt x="406621" y="477367"/>
                </a:lnTo>
                <a:lnTo>
                  <a:pt x="423841" y="478281"/>
                </a:lnTo>
                <a:lnTo>
                  <a:pt x="441325" y="478631"/>
                </a:lnTo>
                <a:lnTo>
                  <a:pt x="501182" y="476446"/>
                </a:lnTo>
                <a:lnTo>
                  <a:pt x="517263" y="474662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48749" y="3549002"/>
            <a:ext cx="882650" cy="538480"/>
          </a:xfrm>
          <a:custGeom>
            <a:avLst/>
            <a:gdLst/>
            <a:ahLst/>
            <a:cxnLst/>
            <a:rect l="l" t="t" r="r" b="b"/>
            <a:pathLst>
              <a:path w="882650" h="538479">
                <a:moveTo>
                  <a:pt x="441325" y="0"/>
                </a:moveTo>
                <a:lnTo>
                  <a:pt x="381460" y="2185"/>
                </a:lnTo>
                <a:lnTo>
                  <a:pt x="324036" y="8551"/>
                </a:lnTo>
                <a:lnTo>
                  <a:pt x="269582" y="18811"/>
                </a:lnTo>
                <a:lnTo>
                  <a:pt x="218622" y="32681"/>
                </a:lnTo>
                <a:lnTo>
                  <a:pt x="171685" y="49875"/>
                </a:lnTo>
                <a:lnTo>
                  <a:pt x="129297" y="70107"/>
                </a:lnTo>
                <a:lnTo>
                  <a:pt x="91984" y="93092"/>
                </a:lnTo>
                <a:lnTo>
                  <a:pt x="60275" y="118544"/>
                </a:lnTo>
                <a:lnTo>
                  <a:pt x="15771" y="175708"/>
                </a:lnTo>
                <a:lnTo>
                  <a:pt x="0" y="239315"/>
                </a:lnTo>
                <a:lnTo>
                  <a:pt x="4903" y="274995"/>
                </a:lnTo>
                <a:lnTo>
                  <a:pt x="41981" y="340903"/>
                </a:lnTo>
                <a:lnTo>
                  <a:pt x="72723" y="370399"/>
                </a:lnTo>
                <a:lnTo>
                  <a:pt x="110648" y="397103"/>
                </a:lnTo>
                <a:lnTo>
                  <a:pt x="155037" y="420648"/>
                </a:lnTo>
                <a:lnTo>
                  <a:pt x="205177" y="440670"/>
                </a:lnTo>
                <a:lnTo>
                  <a:pt x="260350" y="456803"/>
                </a:lnTo>
                <a:lnTo>
                  <a:pt x="257175" y="538162"/>
                </a:lnTo>
                <a:lnTo>
                  <a:pt x="372665" y="474662"/>
                </a:lnTo>
                <a:lnTo>
                  <a:pt x="389588" y="476093"/>
                </a:lnTo>
                <a:lnTo>
                  <a:pt x="406621" y="477367"/>
                </a:lnTo>
                <a:lnTo>
                  <a:pt x="423841" y="478281"/>
                </a:lnTo>
                <a:lnTo>
                  <a:pt x="441325" y="478631"/>
                </a:lnTo>
                <a:lnTo>
                  <a:pt x="501182" y="476445"/>
                </a:lnTo>
                <a:lnTo>
                  <a:pt x="558583" y="470080"/>
                </a:lnTo>
                <a:lnTo>
                  <a:pt x="613005" y="459819"/>
                </a:lnTo>
                <a:lnTo>
                  <a:pt x="663924" y="445949"/>
                </a:lnTo>
                <a:lnTo>
                  <a:pt x="710815" y="428755"/>
                </a:lnTo>
                <a:lnTo>
                  <a:pt x="753154" y="408523"/>
                </a:lnTo>
                <a:lnTo>
                  <a:pt x="790417" y="385538"/>
                </a:lnTo>
                <a:lnTo>
                  <a:pt x="822080" y="360086"/>
                </a:lnTo>
                <a:lnTo>
                  <a:pt x="866511" y="302922"/>
                </a:lnTo>
                <a:lnTo>
                  <a:pt x="882253" y="239315"/>
                </a:lnTo>
                <a:lnTo>
                  <a:pt x="878230" y="206849"/>
                </a:lnTo>
                <a:lnTo>
                  <a:pt x="847620" y="146178"/>
                </a:lnTo>
                <a:lnTo>
                  <a:pt x="790417" y="93092"/>
                </a:lnTo>
                <a:lnTo>
                  <a:pt x="753154" y="70107"/>
                </a:lnTo>
                <a:lnTo>
                  <a:pt x="710815" y="49875"/>
                </a:lnTo>
                <a:lnTo>
                  <a:pt x="663924" y="32681"/>
                </a:lnTo>
                <a:lnTo>
                  <a:pt x="613005" y="18811"/>
                </a:lnTo>
                <a:lnTo>
                  <a:pt x="558583" y="8551"/>
                </a:lnTo>
                <a:lnTo>
                  <a:pt x="501182" y="2185"/>
                </a:lnTo>
                <a:lnTo>
                  <a:pt x="441325" y="0"/>
                </a:lnTo>
                <a:close/>
              </a:path>
            </a:pathLst>
          </a:custGeom>
          <a:ln w="9525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260600" y="3657600"/>
            <a:ext cx="4241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Times New Roman"/>
                <a:cs typeface="Times New Roman"/>
              </a:rPr>
              <a:t>=</a:t>
            </a:r>
            <a:r>
              <a:rPr sz="1400" i="1" spc="-70" dirty="0">
                <a:latin typeface="Times New Roman"/>
                <a:cs typeface="Times New Roman"/>
              </a:rPr>
              <a:t> </a:t>
            </a:r>
            <a:r>
              <a:rPr sz="1400" b="1" i="1" spc="5" dirty="0">
                <a:latin typeface="Times New Roman"/>
                <a:cs typeface="Times New Roman"/>
              </a:rPr>
              <a:t>тя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457200"/>
            <a:ext cx="49866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Запишете </a:t>
            </a:r>
            <a:r>
              <a:rPr sz="3600" dirty="0"/>
              <a:t>в</a:t>
            </a:r>
            <a:r>
              <a:rPr sz="3600" spc="-70" dirty="0"/>
              <a:t> </a:t>
            </a:r>
            <a:r>
              <a:rPr sz="3600" dirty="0"/>
              <a:t>тетрадките!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86080" rIns="0" bIns="0" rtlCol="0">
            <a:spAutoFit/>
          </a:bodyPr>
          <a:lstStyle/>
          <a:p>
            <a:pPr marL="19050" marR="5080" indent="467359">
              <a:lnSpc>
                <a:spcPts val="2700"/>
              </a:lnSpc>
              <a:spcBef>
                <a:spcPts val="340"/>
              </a:spcBef>
              <a:tabLst>
                <a:tab pos="904875" algn="l"/>
                <a:tab pos="2378710" algn="l"/>
                <a:tab pos="4603750" algn="l"/>
                <a:tab pos="5600065" algn="l"/>
                <a:tab pos="5944235" algn="l"/>
                <a:tab pos="7741284" algn="l"/>
              </a:tabLst>
            </a:pPr>
            <a:r>
              <a:rPr spc="-5" dirty="0"/>
              <a:t>а</a:t>
            </a:r>
            <a:r>
              <a:rPr dirty="0"/>
              <a:t>)	П</a:t>
            </a:r>
            <a:r>
              <a:rPr spc="-70" dirty="0"/>
              <a:t>о</a:t>
            </a:r>
            <a:r>
              <a:rPr dirty="0"/>
              <a:t>д</a:t>
            </a:r>
            <a:r>
              <a:rPr spc="-5" dirty="0"/>
              <a:t>ло</a:t>
            </a:r>
            <a:r>
              <a:rPr dirty="0"/>
              <a:t>гъ</a:t>
            </a:r>
            <a:r>
              <a:rPr spc="-185" dirty="0"/>
              <a:t>т</a:t>
            </a:r>
            <a:r>
              <a:rPr dirty="0"/>
              <a:t>,	</a:t>
            </a:r>
            <a:r>
              <a:rPr spc="-5" dirty="0"/>
              <a:t>с</a:t>
            </a:r>
            <a:r>
              <a:rPr dirty="0"/>
              <a:t>п</a:t>
            </a:r>
            <a:r>
              <a:rPr spc="-50" dirty="0"/>
              <a:t>о</a:t>
            </a:r>
            <a:r>
              <a:rPr spc="-20" dirty="0"/>
              <a:t>м</a:t>
            </a:r>
            <a:r>
              <a:rPr spc="-5" dirty="0"/>
              <a:t>а</a:t>
            </a:r>
            <a:r>
              <a:rPr dirty="0"/>
              <a:t>г</a:t>
            </a:r>
            <a:r>
              <a:rPr spc="-65" dirty="0"/>
              <a:t>а</a:t>
            </a:r>
            <a:r>
              <a:rPr spc="-5" dirty="0"/>
              <a:t>тел</a:t>
            </a:r>
            <a:r>
              <a:rPr dirty="0"/>
              <a:t>ният	</a:t>
            </a:r>
            <a:r>
              <a:rPr spc="-125" dirty="0"/>
              <a:t>г</a:t>
            </a:r>
            <a:r>
              <a:rPr spc="-5" dirty="0"/>
              <a:t>ла</a:t>
            </a:r>
            <a:r>
              <a:rPr spc="-60" dirty="0"/>
              <a:t>г</a:t>
            </a:r>
            <a:r>
              <a:rPr spc="-35" dirty="0"/>
              <a:t>о</a:t>
            </a:r>
            <a:r>
              <a:rPr dirty="0"/>
              <a:t>л	и	при</a:t>
            </a:r>
            <a:r>
              <a:rPr spc="-5" dirty="0"/>
              <a:t>част</a:t>
            </a:r>
            <a:r>
              <a:rPr dirty="0"/>
              <a:t>и</a:t>
            </a:r>
            <a:r>
              <a:rPr spc="-5" dirty="0"/>
              <a:t>е</a:t>
            </a:r>
            <a:r>
              <a:rPr spc="-35" dirty="0"/>
              <a:t>т</a:t>
            </a:r>
            <a:r>
              <a:rPr dirty="0"/>
              <a:t>о	и</a:t>
            </a:r>
            <a:r>
              <a:rPr spc="-20" dirty="0"/>
              <a:t>м</a:t>
            </a:r>
            <a:r>
              <a:rPr spc="-65" dirty="0"/>
              <a:t>а</a:t>
            </a:r>
            <a:r>
              <a:rPr dirty="0"/>
              <a:t>т  </a:t>
            </a:r>
            <a:r>
              <a:rPr spc="-10" dirty="0"/>
              <a:t>еднакво </a:t>
            </a:r>
            <a:r>
              <a:rPr spc="-5" dirty="0"/>
              <a:t>число </a:t>
            </a:r>
            <a:r>
              <a:rPr dirty="0"/>
              <a:t>в</a:t>
            </a:r>
            <a:r>
              <a:rPr spc="5" dirty="0"/>
              <a:t> </a:t>
            </a:r>
            <a:r>
              <a:rPr spc="-15" dirty="0"/>
              <a:t>изречението.</a:t>
            </a:r>
          </a:p>
          <a:p>
            <a:pPr marL="476250">
              <a:lnSpc>
                <a:spcPts val="2640"/>
              </a:lnSpc>
            </a:pPr>
            <a:r>
              <a:rPr i="1" spc="-5" dirty="0">
                <a:solidFill>
                  <a:srgbClr val="38761D"/>
                </a:solidFill>
                <a:latin typeface="Times New Roman"/>
                <a:cs typeface="Times New Roman"/>
              </a:rPr>
              <a:t>Аз </a:t>
            </a:r>
            <a:r>
              <a:rPr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съм </a:t>
            </a:r>
            <a:r>
              <a:rPr i="1" spc="-15" dirty="0">
                <a:latin typeface="Times New Roman"/>
                <a:cs typeface="Times New Roman"/>
              </a:rPr>
              <a:t>ходи</a:t>
            </a:r>
            <a:r>
              <a:rPr i="1" spc="-15" dirty="0">
                <a:solidFill>
                  <a:srgbClr val="535353"/>
                </a:solidFill>
                <a:latin typeface="Times New Roman"/>
                <a:cs typeface="Times New Roman"/>
              </a:rPr>
              <a:t>л</a:t>
            </a:r>
            <a:r>
              <a:rPr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i="1" spc="-15" dirty="0">
                <a:latin typeface="Times New Roman"/>
                <a:cs typeface="Times New Roman"/>
              </a:rPr>
              <a:t>. </a:t>
            </a:r>
            <a:r>
              <a:rPr i="1" dirty="0">
                <a:solidFill>
                  <a:srgbClr val="38761D"/>
                </a:solidFill>
                <a:latin typeface="Times New Roman"/>
                <a:cs typeface="Times New Roman"/>
              </a:rPr>
              <a:t>Ние </a:t>
            </a:r>
            <a:r>
              <a:rPr i="1" spc="-5" dirty="0">
                <a:solidFill>
                  <a:srgbClr val="FF0000"/>
                </a:solidFill>
                <a:latin typeface="Times New Roman"/>
                <a:cs typeface="Times New Roman"/>
              </a:rPr>
              <a:t>сме</a:t>
            </a:r>
            <a:r>
              <a:rPr i="1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 spc="-15" dirty="0">
                <a:latin typeface="Times New Roman"/>
                <a:cs typeface="Times New Roman"/>
              </a:rPr>
              <a:t>ходи</a:t>
            </a:r>
            <a:r>
              <a:rPr i="1" spc="-15" dirty="0">
                <a:solidFill>
                  <a:srgbClr val="535353"/>
                </a:solidFill>
                <a:latin typeface="Times New Roman"/>
                <a:cs typeface="Times New Roman"/>
              </a:rPr>
              <a:t>л</a:t>
            </a:r>
            <a:r>
              <a:rPr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i="1" spc="-15" dirty="0">
                <a:latin typeface="Times New Roman"/>
                <a:cs typeface="Times New Roman"/>
              </a:rPr>
              <a:t>.</a:t>
            </a:r>
          </a:p>
          <a:p>
            <a:pPr marL="6350">
              <a:lnSpc>
                <a:spcPct val="100000"/>
              </a:lnSpc>
              <a:spcBef>
                <a:spcPts val="45"/>
              </a:spcBef>
            </a:pPr>
            <a:endParaRPr sz="2150"/>
          </a:p>
          <a:p>
            <a:pPr marL="476250">
              <a:lnSpc>
                <a:spcPts val="2790"/>
              </a:lnSpc>
            </a:pPr>
            <a:r>
              <a:rPr dirty="0"/>
              <a:t>б) </a:t>
            </a:r>
            <a:r>
              <a:rPr spc="-10" dirty="0"/>
              <a:t>Подлогът </a:t>
            </a:r>
            <a:r>
              <a:rPr dirty="0"/>
              <a:t>и </a:t>
            </a:r>
            <a:r>
              <a:rPr spc="-10" dirty="0"/>
              <a:t>причастието </a:t>
            </a:r>
            <a:r>
              <a:rPr spc="-25" dirty="0"/>
              <a:t>имат </a:t>
            </a:r>
            <a:r>
              <a:rPr spc="-10" dirty="0"/>
              <a:t>еднакъв </a:t>
            </a:r>
            <a:r>
              <a:rPr spc="-25" dirty="0"/>
              <a:t>род </a:t>
            </a:r>
            <a:r>
              <a:rPr dirty="0"/>
              <a:t>в</a:t>
            </a:r>
            <a:r>
              <a:rPr spc="110" dirty="0"/>
              <a:t> </a:t>
            </a:r>
            <a:r>
              <a:rPr spc="-15" dirty="0"/>
              <a:t>изречението.</a:t>
            </a:r>
          </a:p>
          <a:p>
            <a:pPr marL="476250">
              <a:lnSpc>
                <a:spcPts val="2790"/>
              </a:lnSpc>
            </a:pPr>
            <a:r>
              <a:rPr i="1" spc="-10" dirty="0">
                <a:solidFill>
                  <a:srgbClr val="38761D"/>
                </a:solidFill>
                <a:latin typeface="Times New Roman"/>
                <a:cs typeface="Times New Roman"/>
              </a:rPr>
              <a:t>Петър </a:t>
            </a:r>
            <a:r>
              <a:rPr i="1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i="1" spc="-20" dirty="0">
                <a:latin typeface="Times New Roman"/>
                <a:cs typeface="Times New Roman"/>
              </a:rPr>
              <a:t>ходи</a:t>
            </a:r>
            <a:r>
              <a:rPr i="1" spc="-20" dirty="0">
                <a:solidFill>
                  <a:srgbClr val="535353"/>
                </a:solidFill>
                <a:latin typeface="Times New Roman"/>
                <a:cs typeface="Times New Roman"/>
              </a:rPr>
              <a:t>л. </a:t>
            </a:r>
            <a:r>
              <a:rPr i="1" spc="-10" dirty="0">
                <a:solidFill>
                  <a:srgbClr val="38761D"/>
                </a:solidFill>
                <a:latin typeface="Times New Roman"/>
                <a:cs typeface="Times New Roman"/>
              </a:rPr>
              <a:t>Мария </a:t>
            </a:r>
            <a:r>
              <a:rPr i="1" dirty="0">
                <a:solidFill>
                  <a:srgbClr val="FF0000"/>
                </a:solidFill>
                <a:latin typeface="Times New Roman"/>
                <a:cs typeface="Times New Roman"/>
              </a:rPr>
              <a:t>е </a:t>
            </a:r>
            <a:r>
              <a:rPr i="1" spc="-15" dirty="0">
                <a:latin typeface="Times New Roman"/>
                <a:cs typeface="Times New Roman"/>
              </a:rPr>
              <a:t>ходи</a:t>
            </a:r>
            <a:r>
              <a:rPr i="1" spc="-15" dirty="0">
                <a:solidFill>
                  <a:srgbClr val="535353"/>
                </a:solidFill>
                <a:latin typeface="Times New Roman"/>
                <a:cs typeface="Times New Roman"/>
              </a:rPr>
              <a:t>л</a:t>
            </a:r>
            <a:r>
              <a:rPr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а. </a:t>
            </a:r>
            <a:r>
              <a:rPr i="1" spc="-15" dirty="0">
                <a:solidFill>
                  <a:srgbClr val="38761D"/>
                </a:solidFill>
                <a:latin typeface="Times New Roman"/>
                <a:cs typeface="Times New Roman"/>
              </a:rPr>
              <a:t>Детето </a:t>
            </a:r>
            <a:r>
              <a:rPr i="1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i="1" spc="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 spc="-15" dirty="0">
                <a:latin typeface="Times New Roman"/>
                <a:cs typeface="Times New Roman"/>
              </a:rPr>
              <a:t>ходи</a:t>
            </a:r>
            <a:r>
              <a:rPr i="1" spc="-15" dirty="0">
                <a:solidFill>
                  <a:srgbClr val="535353"/>
                </a:solidFill>
                <a:latin typeface="Times New Roman"/>
                <a:cs typeface="Times New Roman"/>
              </a:rPr>
              <a:t>л</a:t>
            </a:r>
            <a:r>
              <a:rPr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о.</a:t>
            </a:r>
          </a:p>
        </p:txBody>
      </p:sp>
      <p:sp>
        <p:nvSpPr>
          <p:cNvPr id="4" name="object 4"/>
          <p:cNvSpPr/>
          <p:nvPr/>
        </p:nvSpPr>
        <p:spPr>
          <a:xfrm>
            <a:off x="401760" y="11109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85100" y="165100"/>
            <a:ext cx="1193800" cy="152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700" y="888899"/>
            <a:ext cx="7507605" cy="77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2390">
              <a:lnSpc>
                <a:spcPts val="3000"/>
              </a:lnSpc>
              <a:spcBef>
                <a:spcPts val="100"/>
              </a:spcBef>
            </a:pPr>
            <a:r>
              <a:rPr sz="240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600" b="1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Минало </a:t>
            </a:r>
            <a:r>
              <a:rPr sz="3600" b="1" spc="-15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свършено </a:t>
            </a:r>
            <a:r>
              <a:rPr sz="3600" b="1" spc="-7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деятелно причастие </a:t>
            </a:r>
            <a:r>
              <a:rPr sz="3600" b="1" spc="7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се </a:t>
            </a:r>
            <a:r>
              <a:rPr sz="3600" b="1" spc="-15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образува 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от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минало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свършено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време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глагола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....х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sz="2400" b="1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....л)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1760" y="8823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2875" y="1862137"/>
          <a:ext cx="8827767" cy="1833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3500"/>
                <a:gridCol w="545464"/>
                <a:gridCol w="1976119"/>
                <a:gridCol w="551814"/>
                <a:gridCol w="4420870"/>
              </a:tblGrid>
              <a:tr h="770255">
                <a:tc>
                  <a:txBody>
                    <a:bodyPr/>
                    <a:lstStyle/>
                    <a:p>
                      <a:pPr marL="111125" marR="254000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spc="1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аш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11760" marR="104139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</a:t>
                      </a:r>
                      <a:r>
                        <a:rPr sz="2000" spc="-6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 причастие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ло,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ход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71800" y="317500"/>
            <a:ext cx="31959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Да </a:t>
            </a:r>
            <a:r>
              <a:rPr spc="-5" dirty="0"/>
              <a:t>си</a:t>
            </a:r>
            <a:r>
              <a:rPr spc="-55" dirty="0"/>
              <a:t> </a:t>
            </a:r>
            <a:r>
              <a:rPr spc="-10" dirty="0"/>
              <a:t>припомним!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317500"/>
            <a:ext cx="31959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Да </a:t>
            </a:r>
            <a:r>
              <a:rPr spc="-5" dirty="0"/>
              <a:t>си</a:t>
            </a:r>
            <a:r>
              <a:rPr spc="-55" dirty="0"/>
              <a:t> </a:t>
            </a:r>
            <a:r>
              <a:rPr spc="-10" dirty="0"/>
              <a:t>припомним!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3700" y="888899"/>
            <a:ext cx="7507605" cy="77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2390">
              <a:lnSpc>
                <a:spcPts val="3000"/>
              </a:lnSpc>
              <a:spcBef>
                <a:spcPts val="100"/>
              </a:spcBef>
            </a:pPr>
            <a:r>
              <a:rPr sz="2400" dirty="0">
                <a:solidFill>
                  <a:srgbClr val="FF9900"/>
                </a:solidFill>
                <a:latin typeface="PMingLiU"/>
                <a:cs typeface="PMingLiU"/>
              </a:rPr>
              <a:t>★ </a:t>
            </a:r>
            <a:r>
              <a:rPr sz="3600" b="1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Минало </a:t>
            </a:r>
            <a:r>
              <a:rPr sz="3600" b="1" spc="-15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свършено </a:t>
            </a:r>
            <a:r>
              <a:rPr sz="3600" b="1" spc="-7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деятелно причастие </a:t>
            </a:r>
            <a:r>
              <a:rPr sz="3600" b="1" spc="7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се </a:t>
            </a:r>
            <a:r>
              <a:rPr sz="3600" b="1" spc="-15" baseline="2314" dirty="0">
                <a:solidFill>
                  <a:srgbClr val="FF0000"/>
                </a:solidFill>
                <a:latin typeface="Times New Roman"/>
                <a:cs typeface="Times New Roman"/>
              </a:rPr>
              <a:t>образува 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от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минало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свършено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време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глагола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....х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sz="2400" b="1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....л)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..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1760" y="882357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2600">
            <a:solidFill>
              <a:srgbClr val="FF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2875" y="1862137"/>
          <a:ext cx="8827133" cy="1833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3500"/>
                <a:gridCol w="545464"/>
                <a:gridCol w="1976119"/>
                <a:gridCol w="610235"/>
                <a:gridCol w="4361815"/>
              </a:tblGrid>
              <a:tr h="770255">
                <a:tc>
                  <a:txBody>
                    <a:bodyPr/>
                    <a:lstStyle/>
                    <a:p>
                      <a:pPr marL="111125" marR="254000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spc="1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аш</a:t>
                      </a: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но 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11760" marR="104139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</a:t>
                      </a:r>
                      <a:r>
                        <a:rPr sz="2000" spc="-6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време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1228725">
                        <a:lnSpc>
                          <a:spcPts val="2300"/>
                        </a:lnSpc>
                        <a:spcBef>
                          <a:spcPts val="660"/>
                        </a:spcBef>
                      </a:pPr>
                      <a:r>
                        <a:rPr sz="200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Минало </a:t>
                      </a:r>
                      <a:r>
                        <a:rPr sz="2000" spc="-10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свършено </a:t>
                      </a:r>
                      <a:r>
                        <a:rPr sz="2000" spc="-5" dirty="0">
                          <a:solidFill>
                            <a:srgbClr val="535353"/>
                          </a:solidFill>
                          <a:latin typeface="Times New Roman"/>
                          <a:cs typeface="Times New Roman"/>
                        </a:rPr>
                        <a:t>деятелно  причастие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9525">
                      <a:solidFill>
                        <a:srgbClr val="B6B6B6"/>
                      </a:solidFill>
                      <a:prstDash val="solid"/>
                    </a:lnL>
                    <a:lnR w="9525">
                      <a:solidFill>
                        <a:srgbClr val="B6B6B6"/>
                      </a:solidFill>
                      <a:prstDash val="solid"/>
                    </a:lnR>
                    <a:lnT w="9525">
                      <a:solidFill>
                        <a:srgbClr val="B6B6B6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  <a:solidFill>
                      <a:srgbClr val="00FDFF"/>
                    </a:solidFill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ло,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-5" dirty="0">
                          <a:solidFill>
                            <a:srgbClr val="1155CC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ход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ходи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→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ходи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(ходи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ла, 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ходи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ло,</a:t>
                      </a:r>
                      <a:r>
                        <a:rPr sz="2000" spc="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ходи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19050">
                      <a:solidFill>
                        <a:srgbClr val="FF9900"/>
                      </a:solidFill>
                      <a:prstDash val="solid"/>
                    </a:lnL>
                    <a:lnR w="19050">
                      <a:solidFill>
                        <a:srgbClr val="FF9900"/>
                      </a:solidFill>
                      <a:prstDash val="solid"/>
                    </a:lnR>
                    <a:lnT w="19050">
                      <a:solidFill>
                        <a:srgbClr val="FF9900"/>
                      </a:solidFill>
                      <a:prstDash val="solid"/>
                    </a:lnT>
                    <a:lnB w="19050">
                      <a:solidFill>
                        <a:srgbClr val="FF99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1085</Words>
  <Application>Microsoft Macintosh PowerPoint</Application>
  <PresentationFormat>Ekran Gösterisi (16:9)</PresentationFormat>
  <Paragraphs>261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Calibri</vt:lpstr>
      <vt:lpstr>PMingLiU</vt:lpstr>
      <vt:lpstr>Times New Roman</vt:lpstr>
      <vt:lpstr>Arial</vt:lpstr>
      <vt:lpstr>Office Theme</vt:lpstr>
      <vt:lpstr>Минало неопределено време</vt:lpstr>
      <vt:lpstr>Да си припомним!</vt:lpstr>
      <vt:lpstr>Крадецът е влязъл в къщата и сега телевизорът липсва.</vt:lpstr>
      <vt:lpstr>Минало неопределено време – образуване</vt:lpstr>
      <vt:lpstr>Запишете в тетрадките!</vt:lpstr>
      <vt:lpstr>Минало неопределено време – образуване</vt:lpstr>
      <vt:lpstr>Запишете в тетрадките!</vt:lpstr>
      <vt:lpstr>Да си припомним!</vt:lpstr>
      <vt:lpstr>Да си припомним!</vt:lpstr>
      <vt:lpstr>★ Изключения! (....тох → ....л; .…дох → ....л) </vt:lpstr>
      <vt:lpstr>★ Изключения! (....тох → ....л; .…дох → ....л) </vt:lpstr>
      <vt:lpstr>PowerPoint Sunusu</vt:lpstr>
      <vt:lpstr>Подчертайте глаголната форма, посочете граматичните  ѝ характеристики.</vt:lpstr>
      <vt:lpstr>Подчертайте глаголната форма, посочете граматичните  ѝ характеристики.</vt:lpstr>
      <vt:lpstr>Внимание!</vt:lpstr>
      <vt:lpstr>Попълнете с формата за минало  неопределено време на глагола в скобите.</vt:lpstr>
      <vt:lpstr>Попълнете с формата за минало  неопределено време на глагола в скобите.</vt:lpstr>
      <vt:lpstr>Запишете в тетрадките!</vt:lpstr>
      <vt:lpstr>Крадецът е влязъл в къщата и сега телевизорът липсва.</vt:lpstr>
      <vt:lpstr>Какво се е случило със стаята на Нора?</vt:lpstr>
      <vt:lpstr>Нора явно е играла и затова сега стаята е разхвърляна.</vt:lpstr>
      <vt:lpstr>Запишете в тетрадките!</vt:lpstr>
      <vt:lpstr>Запишете в тетрадките!</vt:lpstr>
      <vt:lpstr>Внимание, учтива форма!</vt:lpstr>
      <vt:lpstr>Употребете формата за минало неопределено  време на глагола в скобите.</vt:lpstr>
      <vt:lpstr>Употребете формата за минало   неопределено време на глагола в скобите. </vt:lpstr>
      <vt:lpstr>Минало предварително време </vt:lpstr>
      <vt:lpstr>PowerPoint Sunusu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Минало неопределено време</dc:title>
  <cp:lastModifiedBy>sadık hacı</cp:lastModifiedBy>
  <cp:revision>3</cp:revision>
  <dcterms:created xsi:type="dcterms:W3CDTF">2018-02-18T19:12:51Z</dcterms:created>
  <dcterms:modified xsi:type="dcterms:W3CDTF">2018-02-18T19:34:41Z</dcterms:modified>
</cp:coreProperties>
</file>