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DD8E631-67A8-4763-BAFD-AB6505C0F35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353556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D8E631-67A8-4763-BAFD-AB6505C0F35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4180305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D8E631-67A8-4763-BAFD-AB6505C0F35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1621735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D8E631-67A8-4763-BAFD-AB6505C0F35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302559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DD8E631-67A8-4763-BAFD-AB6505C0F35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2628468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DD8E631-67A8-4763-BAFD-AB6505C0F35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398410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DD8E631-67A8-4763-BAFD-AB6505C0F35D}" type="datetimeFigureOut">
              <a:rPr lang="tr-TR" smtClean="0"/>
              <a:t>14.05.2020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241489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DD8E631-67A8-4763-BAFD-AB6505C0F35D}" type="datetimeFigureOut">
              <a:rPr lang="tr-TR" smtClean="0"/>
              <a:t>14.05.2020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368463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D8E631-67A8-4763-BAFD-AB6505C0F35D}" type="datetimeFigureOut">
              <a:rPr lang="tr-TR" smtClean="0"/>
              <a:t>14.05.2020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1106089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D8E631-67A8-4763-BAFD-AB6505C0F35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217983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D8E631-67A8-4763-BAFD-AB6505C0F35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F9F8CB-15E1-4221-A666-4CF3BF01746B}" type="slidenum">
              <a:rPr lang="tr-TR" smtClean="0"/>
              <a:t>‹#›</a:t>
            </a:fld>
            <a:endParaRPr lang="tr-TR"/>
          </a:p>
        </p:txBody>
      </p:sp>
    </p:spTree>
    <p:extLst>
      <p:ext uri="{BB962C8B-B14F-4D97-AF65-F5344CB8AC3E}">
        <p14:creationId xmlns:p14="http://schemas.microsoft.com/office/powerpoint/2010/main" val="2977381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D8E631-67A8-4763-BAFD-AB6505C0F35D}" type="datetimeFigureOut">
              <a:rPr lang="tr-TR" smtClean="0"/>
              <a:t>14.05.2020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9F8CB-15E1-4221-A666-4CF3BF01746B}" type="slidenum">
              <a:rPr lang="tr-TR" smtClean="0"/>
              <a:t>‹#›</a:t>
            </a:fld>
            <a:endParaRPr lang="tr-TR"/>
          </a:p>
        </p:txBody>
      </p:sp>
    </p:spTree>
    <p:extLst>
      <p:ext uri="{BB962C8B-B14F-4D97-AF65-F5344CB8AC3E}">
        <p14:creationId xmlns:p14="http://schemas.microsoft.com/office/powerpoint/2010/main" val="1586900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Cmm%C3%BChan+Nazan+Yatk%C4%B1n&amp;search-alias=books" TargetMode="External"/><Relationship Id="rId2" Type="http://schemas.openxmlformats.org/officeDocument/2006/relationships/hyperlink" Target="https://www.amazon.com.tr/s/ref=dp_byline_sr_book_1?ie=UTF8&amp;field-author=Ahmet+Yatk%C4%B1n&amp;search-alias=book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Halkla İlişkiler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09020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endParaRPr lang="tr-TR" dirty="0" smtClean="0"/>
          </a:p>
          <a:p>
            <a:pPr marL="365125" indent="-282575"/>
            <a:r>
              <a:rPr lang="tr-TR" altLang="tr-TR" dirty="0" smtClean="0"/>
              <a:t>İşletme ile olan ilişkilerde halkın işini daha da rahatlatmak,  verilecek hizmetlerin görünmesinde halkın iş birliğini sağlamak ve bir takım olumsuzlukları belirlemek ve ortadan kaldırmak için halkın bilgisine başvurmakta fayda vardır. </a:t>
            </a:r>
          </a:p>
          <a:p>
            <a:endParaRPr lang="tr-TR" dirty="0"/>
          </a:p>
        </p:txBody>
      </p:sp>
    </p:spTree>
    <p:extLst>
      <p:ext uri="{BB962C8B-B14F-4D97-AF65-F5344CB8AC3E}">
        <p14:creationId xmlns:p14="http://schemas.microsoft.com/office/powerpoint/2010/main" val="1555943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Hedef kitle,</a:t>
            </a:r>
          </a:p>
          <a:p>
            <a:r>
              <a:rPr lang="tr-TR" dirty="0" smtClean="0"/>
              <a:t>İşletme açısından hitap edeceği kitleyi belirleme aşaması önemlidir. Çünkü hedef kitlenin profili ve beklentileri yönünde hizmet vermek gerekmektedir. </a:t>
            </a:r>
          </a:p>
          <a:p>
            <a:r>
              <a:rPr lang="tr-TR" dirty="0" smtClean="0"/>
              <a:t>Tüm toplum hedef olarak seçilemeyeceği için</a:t>
            </a:r>
          </a:p>
          <a:p>
            <a:pPr marL="0" indent="0">
              <a:buNone/>
            </a:pPr>
            <a:r>
              <a:rPr lang="tr-TR" altLang="tr-TR" dirty="0" smtClean="0"/>
              <a:t>işletme kaynakları ancak sınırlanmış bir kitle üzerinde eğilim gösterebilir. </a:t>
            </a:r>
          </a:p>
          <a:p>
            <a:endParaRPr lang="tr-TR" dirty="0"/>
          </a:p>
        </p:txBody>
      </p:sp>
    </p:spTree>
    <p:extLst>
      <p:ext uri="{BB962C8B-B14F-4D97-AF65-F5344CB8AC3E}">
        <p14:creationId xmlns:p14="http://schemas.microsoft.com/office/powerpoint/2010/main" val="142478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dirty="0" smtClean="0"/>
              <a:t>Halkla ilişkiler çalışmasında yararlanılan araçlar ve yöntemler kullanılmaktadır. Halkla ilişkiler planlaması yapılırken yazılı ve sözlü iletişim araçlarından yararlanılacağı önceden belirlenmelidir. Burada temel amaç halka en kısa zamanda ve en az maliyetle hangi araçlar kullanılarak mesajların aktarılabileceğini saptamaktır. </a:t>
            </a:r>
            <a:endParaRPr lang="tr-TR" dirty="0"/>
          </a:p>
        </p:txBody>
      </p:sp>
    </p:spTree>
    <p:extLst>
      <p:ext uri="{BB962C8B-B14F-4D97-AF65-F5344CB8AC3E}">
        <p14:creationId xmlns:p14="http://schemas.microsoft.com/office/powerpoint/2010/main" val="4122548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smtClean="0"/>
              <a:t>Hedef kitlenin eğitim </a:t>
            </a:r>
            <a:r>
              <a:rPr lang="tr-TR" altLang="tr-TR" dirty="0" err="1" smtClean="0"/>
              <a:t>durumu,anlayış</a:t>
            </a:r>
            <a:r>
              <a:rPr lang="tr-TR" altLang="tr-TR" dirty="0" smtClean="0"/>
              <a:t> </a:t>
            </a:r>
            <a:r>
              <a:rPr lang="tr-TR" altLang="tr-TR" dirty="0" err="1" smtClean="0"/>
              <a:t>yeteneği,eğilimi</a:t>
            </a:r>
            <a:r>
              <a:rPr lang="tr-TR" altLang="tr-TR" dirty="0" smtClean="0"/>
              <a:t> gibi özellikler mesajın hazırlanmasında dikkat edilecek etkenlerdir ve buna uygun bir mesaj hazırlamak gerekmektedir. </a:t>
            </a:r>
          </a:p>
          <a:p>
            <a:endParaRPr lang="tr-TR" dirty="0"/>
          </a:p>
        </p:txBody>
      </p:sp>
    </p:spTree>
    <p:extLst>
      <p:ext uri="{BB962C8B-B14F-4D97-AF65-F5344CB8AC3E}">
        <p14:creationId xmlns:p14="http://schemas.microsoft.com/office/powerpoint/2010/main" val="318935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dirty="0" smtClean="0"/>
              <a:t>Yürütülecek faaliyetler için ne kadar masraf yapılacağının belirlenmesi de önemlidir. Bunun için etkin bir bütçeleme yapılmalıdır. Bütçenin içine girebilecek bir çok gider olabilir.</a:t>
            </a:r>
          </a:p>
          <a:p>
            <a:r>
              <a:rPr lang="tr-TR" altLang="tr-TR" dirty="0" smtClean="0"/>
              <a:t>Eksiksiz bir döküm hazırlamak maliyetleri önceden bilmek açısından gereklidir.</a:t>
            </a:r>
            <a:endParaRPr lang="tr-TR" altLang="tr-TR" dirty="0"/>
          </a:p>
          <a:p>
            <a:endParaRPr lang="tr-TR" dirty="0"/>
          </a:p>
        </p:txBody>
      </p:sp>
    </p:spTree>
    <p:extLst>
      <p:ext uri="{BB962C8B-B14F-4D97-AF65-F5344CB8AC3E}">
        <p14:creationId xmlns:p14="http://schemas.microsoft.com/office/powerpoint/2010/main" val="408808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Tengilimoğlu</a:t>
            </a:r>
            <a:r>
              <a:rPr lang="tr-TR" dirty="0" smtClean="0"/>
              <a:t>, D. Sağlık Kurumlarında Halkla İlişkiler.</a:t>
            </a:r>
          </a:p>
          <a:p>
            <a:r>
              <a:rPr lang="tr-TR" dirty="0" smtClean="0"/>
              <a:t>Halkla İlişkiler ve İletişim , 2018, </a:t>
            </a:r>
            <a:r>
              <a:rPr lang="tr-TR" u="sng" dirty="0" smtClean="0">
                <a:hlinkClick r:id="rId2"/>
              </a:rPr>
              <a:t>Ahmet Yatkın</a:t>
            </a:r>
            <a:r>
              <a:rPr lang="tr-TR" dirty="0" smtClean="0"/>
              <a:t> , </a:t>
            </a:r>
            <a:r>
              <a:rPr lang="tr-TR" u="sng" dirty="0" smtClean="0">
                <a:hlinkClick r:id="rId3"/>
              </a:rPr>
              <a:t>Ümmühan Nazan Yatkın</a:t>
            </a:r>
            <a:r>
              <a:rPr lang="tr-TR" dirty="0" smtClean="0"/>
              <a:t> , Nobel Akademik Yayıncılık; 5. baskı </a:t>
            </a:r>
            <a:endParaRPr lang="tr-TR" b="1" dirty="0" smtClean="0"/>
          </a:p>
          <a:p>
            <a:r>
              <a:rPr lang="tr-TR" dirty="0" smtClean="0"/>
              <a:t>Bülbül, R. (2000). Halkla İlişkiler ve Tanıtım, Nobel Yayın, Ankara</a:t>
            </a:r>
            <a:endParaRPr lang="tr-TR" b="1" dirty="0" smtClean="0"/>
          </a:p>
          <a:p>
            <a:r>
              <a:rPr lang="tr-TR" dirty="0" smtClean="0"/>
              <a:t>Ertekin, Y. (2000). Halkla İlişkiler, Yargı Yayıncılık, Ankara</a:t>
            </a:r>
          </a:p>
          <a:p>
            <a:r>
              <a:rPr lang="tr-TR" dirty="0" smtClean="0"/>
              <a:t>Mısırlı, İ. (2003). Genel İletişim, Detay Yayıncılık, Ankara </a:t>
            </a:r>
          </a:p>
          <a:p>
            <a:r>
              <a:rPr lang="tr-TR" dirty="0" smtClean="0"/>
              <a:t>T.C. Anadolu Üniversitesi Yayını No: 2713 </a:t>
            </a:r>
            <a:r>
              <a:rPr lang="tr-TR" dirty="0" err="1" smtClean="0"/>
              <a:t>Açıköğretim</a:t>
            </a:r>
            <a:r>
              <a:rPr lang="tr-TR" dirty="0" smtClean="0"/>
              <a:t> Fakültesi Yayını No: 1676</a:t>
            </a:r>
          </a:p>
          <a:p>
            <a:r>
              <a:rPr lang="tr-TR" dirty="0" smtClean="0"/>
              <a:t>Halkla İlişkiler</a:t>
            </a:r>
          </a:p>
          <a:p>
            <a:r>
              <a:rPr lang="tr-TR" dirty="0" smtClean="0"/>
              <a:t>Yazarlar </a:t>
            </a:r>
            <a:r>
              <a:rPr lang="tr-TR" dirty="0" err="1" smtClean="0"/>
              <a:t>Prof.Dr</a:t>
            </a:r>
            <a:r>
              <a:rPr lang="tr-TR" dirty="0" smtClean="0"/>
              <a:t>. Ahmet Kalender (Ünite 1) </a:t>
            </a:r>
            <a:r>
              <a:rPr lang="tr-TR" dirty="0" err="1" smtClean="0"/>
              <a:t>Prof.Dr</a:t>
            </a:r>
            <a:r>
              <a:rPr lang="tr-TR" dirty="0" smtClean="0"/>
              <a:t>. Zeynep Filiz </a:t>
            </a:r>
            <a:r>
              <a:rPr lang="tr-TR" dirty="0" err="1" smtClean="0"/>
              <a:t>Peltekoğlu</a:t>
            </a:r>
            <a:r>
              <a:rPr lang="tr-TR" dirty="0" smtClean="0"/>
              <a:t> (Ünite 2) </a:t>
            </a:r>
            <a:r>
              <a:rPr lang="tr-TR" dirty="0" err="1" smtClean="0"/>
              <a:t>Doç.Dr</a:t>
            </a:r>
            <a:r>
              <a:rPr lang="tr-TR" dirty="0" smtClean="0"/>
              <a:t>. Sevil </a:t>
            </a:r>
            <a:r>
              <a:rPr lang="tr-TR" dirty="0" err="1" smtClean="0"/>
              <a:t>Bayçu</a:t>
            </a:r>
            <a:r>
              <a:rPr lang="tr-TR" dirty="0" smtClean="0"/>
              <a:t> (Ünite 3) </a:t>
            </a:r>
            <a:r>
              <a:rPr lang="tr-TR" dirty="0" err="1" smtClean="0"/>
              <a:t>Dr.Öğr.Üyesi</a:t>
            </a:r>
            <a:r>
              <a:rPr lang="tr-TR" dirty="0" smtClean="0"/>
              <a:t> Mehmet Sinan Ergüven (Ünite 4) </a:t>
            </a:r>
            <a:r>
              <a:rPr lang="tr-TR" dirty="0" err="1" smtClean="0"/>
              <a:t>Prof.Dr</a:t>
            </a:r>
            <a:r>
              <a:rPr lang="tr-TR" dirty="0" smtClean="0"/>
              <a:t>. </a:t>
            </a:r>
            <a:r>
              <a:rPr lang="tr-TR" dirty="0" err="1" smtClean="0"/>
              <a:t>Rasime</a:t>
            </a:r>
            <a:r>
              <a:rPr lang="tr-TR" dirty="0" smtClean="0"/>
              <a:t> Ayhan Yılmaz (Ünite 5) </a:t>
            </a:r>
            <a:r>
              <a:rPr lang="tr-TR" dirty="0" err="1" smtClean="0"/>
              <a:t>Prof.Dr</a:t>
            </a:r>
            <a:r>
              <a:rPr lang="tr-TR" dirty="0" smtClean="0"/>
              <a:t>. Ayla Okay (Ünite 6) </a:t>
            </a:r>
            <a:r>
              <a:rPr lang="tr-TR" dirty="0" err="1" smtClean="0"/>
              <a:t>Prof.Dr</a:t>
            </a:r>
            <a:r>
              <a:rPr lang="tr-TR" dirty="0" smtClean="0"/>
              <a:t>. Aylin Göztaş (Ünite 7) </a:t>
            </a:r>
            <a:r>
              <a:rPr lang="tr-TR" dirty="0" err="1" smtClean="0"/>
              <a:t>Prof.Dr</a:t>
            </a:r>
            <a:r>
              <a:rPr lang="tr-TR" dirty="0" smtClean="0"/>
              <a:t>. Sema Becerikli (Ünite 8)  </a:t>
            </a:r>
          </a:p>
          <a:p>
            <a:r>
              <a:rPr lang="tr-TR" dirty="0" smtClean="0"/>
              <a:t>Editör </a:t>
            </a:r>
            <a:r>
              <a:rPr lang="tr-TR" dirty="0" err="1" smtClean="0"/>
              <a:t>Prof.Dr</a:t>
            </a:r>
            <a:r>
              <a:rPr lang="tr-TR" dirty="0" smtClean="0"/>
              <a:t>. Aydın Ziya Özgür</a:t>
            </a:r>
          </a:p>
          <a:p>
            <a:r>
              <a:rPr lang="tr-TR" dirty="0" err="1" smtClean="0"/>
              <a:t>Megep</a:t>
            </a:r>
            <a:r>
              <a:rPr lang="tr-TR" dirty="0" smtClean="0"/>
              <a:t> (Mesleki Eğitim Ve Öğretim Sisteminin Güçlendirilmesi Projesi) Halkla İlişkiler Ve  Organizasyon Hizmetleri Alanı , Ankara 2007, Milli Eğitim Bakanlığı</a:t>
            </a:r>
          </a:p>
          <a:p>
            <a:endParaRPr lang="tr-TR" dirty="0"/>
          </a:p>
        </p:txBody>
      </p:sp>
    </p:spTree>
    <p:extLst>
      <p:ext uri="{BB962C8B-B14F-4D97-AF65-F5344CB8AC3E}">
        <p14:creationId xmlns:p14="http://schemas.microsoft.com/office/powerpoint/2010/main" val="1539495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T.C. Anadolu </a:t>
            </a:r>
            <a:r>
              <a:rPr lang="tr-TR" dirty="0" err="1" smtClean="0"/>
              <a:t>Ün‹Vers‹Tes</a:t>
            </a:r>
            <a:r>
              <a:rPr lang="tr-TR" dirty="0" smtClean="0"/>
              <a:t>‹ Yayını No: 2613  </a:t>
            </a:r>
            <a:r>
              <a:rPr lang="tr-TR" dirty="0" err="1" smtClean="0"/>
              <a:t>Açıköğretim</a:t>
            </a:r>
            <a:r>
              <a:rPr lang="tr-TR" dirty="0" smtClean="0"/>
              <a:t> Fakültesi Yayını No: 1581</a:t>
            </a:r>
          </a:p>
          <a:p>
            <a:r>
              <a:rPr lang="tr-TR" dirty="0" smtClean="0"/>
              <a:t>Halkla İlişkiler Uygulama Teknikleri</a:t>
            </a:r>
          </a:p>
          <a:p>
            <a:r>
              <a:rPr lang="tr-TR" dirty="0" smtClean="0"/>
              <a:t>Yazarlar </a:t>
            </a:r>
            <a:r>
              <a:rPr lang="tr-TR" dirty="0" err="1" smtClean="0"/>
              <a:t>Öğr.Gör.Dr</a:t>
            </a:r>
            <a:r>
              <a:rPr lang="tr-TR" dirty="0" smtClean="0"/>
              <a:t>. Melike </a:t>
            </a:r>
            <a:r>
              <a:rPr lang="tr-TR" dirty="0" err="1" smtClean="0"/>
              <a:t>Taﬁcıoğlu</a:t>
            </a:r>
            <a:r>
              <a:rPr lang="tr-TR" dirty="0" smtClean="0"/>
              <a:t> (Ünite 1) </a:t>
            </a:r>
            <a:r>
              <a:rPr lang="tr-TR" dirty="0" err="1" smtClean="0"/>
              <a:t>Yrd.Doç.Dr</a:t>
            </a:r>
            <a:r>
              <a:rPr lang="tr-TR" dirty="0" smtClean="0"/>
              <a:t>. Feyyaz Bodur (Ünite 2) </a:t>
            </a:r>
            <a:r>
              <a:rPr lang="tr-TR" dirty="0" err="1" smtClean="0"/>
              <a:t>Doç.Dr</a:t>
            </a:r>
            <a:r>
              <a:rPr lang="tr-TR" dirty="0" smtClean="0"/>
              <a:t>. Hüseyin Eryılmaz (Ünite 3) </a:t>
            </a:r>
            <a:r>
              <a:rPr lang="tr-TR" dirty="0" err="1" smtClean="0"/>
              <a:t>Yrd.Doç.Dr</a:t>
            </a:r>
            <a:r>
              <a:rPr lang="tr-TR" dirty="0" smtClean="0"/>
              <a:t>. Berrin </a:t>
            </a:r>
            <a:r>
              <a:rPr lang="tr-TR" dirty="0" err="1" smtClean="0"/>
              <a:t>Özkanal</a:t>
            </a:r>
            <a:r>
              <a:rPr lang="tr-TR" dirty="0" smtClean="0"/>
              <a:t> (Ünite 4) </a:t>
            </a:r>
            <a:r>
              <a:rPr lang="tr-TR" dirty="0" err="1" smtClean="0"/>
              <a:t>Prof.Dr</a:t>
            </a:r>
            <a:r>
              <a:rPr lang="tr-TR" dirty="0" smtClean="0"/>
              <a:t>. Cengiz Hakan Aydın (Ünite 5) </a:t>
            </a:r>
            <a:r>
              <a:rPr lang="tr-TR" dirty="0" err="1" smtClean="0"/>
              <a:t>Öğr.Gör</a:t>
            </a:r>
            <a:r>
              <a:rPr lang="tr-TR" dirty="0" smtClean="0"/>
              <a:t>. Eren Göksel (Ünite 6)</a:t>
            </a:r>
          </a:p>
          <a:p>
            <a:r>
              <a:rPr lang="tr-TR" dirty="0" smtClean="0"/>
              <a:t>Editör </a:t>
            </a:r>
            <a:r>
              <a:rPr lang="tr-TR" dirty="0" err="1" smtClean="0"/>
              <a:t>Yrd.Doç.Dr</a:t>
            </a:r>
            <a:r>
              <a:rPr lang="tr-TR" dirty="0" smtClean="0"/>
              <a:t>. Berrin </a:t>
            </a:r>
            <a:r>
              <a:rPr lang="tr-TR" dirty="0" err="1" smtClean="0"/>
              <a:t>Özkanal</a:t>
            </a:r>
            <a:endParaRPr lang="tr-TR" dirty="0" smtClean="0"/>
          </a:p>
          <a:p>
            <a:r>
              <a:rPr lang="tr-TR" dirty="0" smtClean="0"/>
              <a:t> </a:t>
            </a:r>
          </a:p>
          <a:p>
            <a:r>
              <a:rPr lang="tr-TR" dirty="0" smtClean="0"/>
              <a:t>T.C. Anadolu Üniversitesi Yayını No: 2603 </a:t>
            </a:r>
            <a:r>
              <a:rPr lang="tr-TR" dirty="0" err="1" smtClean="0"/>
              <a:t>Açıköğretim</a:t>
            </a:r>
            <a:r>
              <a:rPr lang="tr-TR" dirty="0" smtClean="0"/>
              <a:t> Fakültesi Yayını No: 1571 </a:t>
            </a:r>
          </a:p>
          <a:p>
            <a:r>
              <a:rPr lang="tr-TR" dirty="0" smtClean="0"/>
              <a:t>Halkla İlişkiler Yönetimi </a:t>
            </a:r>
          </a:p>
          <a:p>
            <a:r>
              <a:rPr lang="tr-TR" dirty="0" smtClean="0"/>
              <a:t>Yazarlar </a:t>
            </a:r>
            <a:r>
              <a:rPr lang="tr-TR" dirty="0" err="1" smtClean="0"/>
              <a:t>Doç.Dr</a:t>
            </a:r>
            <a:r>
              <a:rPr lang="tr-TR" dirty="0" smtClean="0"/>
              <a:t>. Filiz Demir (Ünite 1, 3) </a:t>
            </a:r>
            <a:r>
              <a:rPr lang="tr-TR" dirty="0" err="1" smtClean="0"/>
              <a:t>Arş.Gör.Dr</a:t>
            </a:r>
            <a:r>
              <a:rPr lang="tr-TR" dirty="0" smtClean="0"/>
              <a:t>. Ozan </a:t>
            </a:r>
            <a:r>
              <a:rPr lang="tr-TR" dirty="0" err="1" smtClean="0"/>
              <a:t>Ağlargöz</a:t>
            </a:r>
            <a:r>
              <a:rPr lang="tr-TR" dirty="0" smtClean="0"/>
              <a:t> (Ünite 2) </a:t>
            </a:r>
            <a:r>
              <a:rPr lang="tr-TR" dirty="0" err="1" smtClean="0"/>
              <a:t>Yrd.Doç.Dr</a:t>
            </a:r>
            <a:r>
              <a:rPr lang="tr-TR" dirty="0" smtClean="0"/>
              <a:t>. N. Bilge İspir (Ünite 4) </a:t>
            </a:r>
            <a:r>
              <a:rPr lang="tr-TR" dirty="0" err="1" smtClean="0"/>
              <a:t>Doç.Dr</a:t>
            </a:r>
            <a:r>
              <a:rPr lang="tr-TR" dirty="0" smtClean="0"/>
              <a:t>. İdil Süher (Ünite 5) </a:t>
            </a:r>
            <a:r>
              <a:rPr lang="tr-TR" dirty="0" err="1" smtClean="0"/>
              <a:t>Öğr.Gör</a:t>
            </a:r>
            <a:r>
              <a:rPr lang="tr-TR" dirty="0" smtClean="0"/>
              <a:t>. Levent </a:t>
            </a:r>
            <a:r>
              <a:rPr lang="tr-TR" dirty="0" err="1" smtClean="0"/>
              <a:t>Özkoçak</a:t>
            </a:r>
            <a:r>
              <a:rPr lang="tr-TR" dirty="0" smtClean="0"/>
              <a:t> (Ünite 6)    Editör </a:t>
            </a:r>
            <a:r>
              <a:rPr lang="tr-TR" dirty="0" err="1" smtClean="0"/>
              <a:t>Yrd.Doç.Dr</a:t>
            </a:r>
            <a:r>
              <a:rPr lang="tr-TR" dirty="0" smtClean="0"/>
              <a:t>. Nuray Tokgöz</a:t>
            </a:r>
          </a:p>
          <a:p>
            <a:r>
              <a:rPr lang="tr-TR" dirty="0" smtClean="0"/>
              <a:t> </a:t>
            </a:r>
          </a:p>
          <a:p>
            <a:r>
              <a:rPr lang="tr-TR" dirty="0" err="1" smtClean="0"/>
              <a:t>Megep</a:t>
            </a:r>
            <a:r>
              <a:rPr lang="tr-TR" dirty="0" smtClean="0"/>
              <a:t> (Meslekî Eğitim Ve Öğretim Sisteminin  Güçlendirilmesi Projesi) </a:t>
            </a:r>
          </a:p>
          <a:p>
            <a:r>
              <a:rPr lang="tr-TR" dirty="0" smtClean="0"/>
              <a:t>Halkla İlişkiler Ve Organizasyon Hizmetleri </a:t>
            </a:r>
          </a:p>
          <a:p>
            <a:r>
              <a:rPr lang="tr-TR" dirty="0" smtClean="0"/>
              <a:t>Halkla İlişkiler Kavramı </a:t>
            </a:r>
          </a:p>
          <a:p>
            <a:r>
              <a:rPr lang="tr-TR" dirty="0" smtClean="0"/>
              <a:t> Ankara 2006, Milli Eğitim Bakanlığı</a:t>
            </a:r>
          </a:p>
          <a:p>
            <a:endParaRPr lang="tr-TR" dirty="0"/>
          </a:p>
        </p:txBody>
      </p:sp>
    </p:spTree>
    <p:extLst>
      <p:ext uri="{BB962C8B-B14F-4D97-AF65-F5344CB8AC3E}">
        <p14:creationId xmlns:p14="http://schemas.microsoft.com/office/powerpoint/2010/main" val="396675775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256</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Halkla İlişkiler</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EDA</dc:creator>
  <cp:lastModifiedBy>EDA</cp:lastModifiedBy>
  <cp:revision>7</cp:revision>
  <dcterms:created xsi:type="dcterms:W3CDTF">2020-05-14T11:29:30Z</dcterms:created>
  <dcterms:modified xsi:type="dcterms:W3CDTF">2020-05-14T11:37:47Z</dcterms:modified>
</cp:coreProperties>
</file>