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5184576"/>
          </a:xfrm>
        </p:spPr>
        <p:txBody>
          <a:bodyPr anchor="t"/>
          <a:lstStyle/>
          <a:p>
            <a:pPr algn="l"/>
            <a:r>
              <a:rPr lang="tr-TR" sz="3200" dirty="0" smtClean="0">
                <a:effectLst/>
              </a:rPr>
              <a:t>-</a:t>
            </a:r>
            <a:r>
              <a:rPr lang="tr-TR" sz="2800" dirty="0">
                <a:effectLst/>
              </a:rPr>
              <a:t>Yorum sözleşmenin anlamının saptanması için yapılmaktadır. Tarafların anlaşmalarını açık bir biçimde ortaya koymaları durumunda hiçbir problem bulunmamaktadır. </a:t>
            </a:r>
            <a:r>
              <a:rPr lang="tr-TR" sz="2800" dirty="0" smtClean="0">
                <a:effectLst/>
              </a:rPr>
              <a:t/>
            </a:r>
            <a:br>
              <a:rPr lang="tr-TR" sz="2800" dirty="0" smtClean="0">
                <a:effectLst/>
              </a:rPr>
            </a:br>
            <a:r>
              <a:rPr lang="tr-TR" sz="2800" dirty="0" smtClean="0">
                <a:effectLst/>
              </a:rPr>
              <a:t>- </a:t>
            </a:r>
            <a:r>
              <a:rPr lang="tr-TR" sz="2800" dirty="0">
                <a:effectLst/>
              </a:rPr>
              <a:t>Sözlü veya yazılı açıklamaların yapılmış olduğu sözleşmenin yorumlanmasında hangi anlamın yükleneceği sorun teşkil etmektedir. Bu soruna ilişkin doktrinde irade teorisi ve beyan teorisi olmak üzere iki teori ileri sürülmüştür</a:t>
            </a:r>
            <a:r>
              <a:rPr lang="tr-TR" sz="2800" dirty="0" smtClean="0">
                <a:effectLst/>
              </a:rPr>
              <a:t/>
            </a:r>
            <a:br>
              <a:rPr lang="tr-TR" sz="2800" dirty="0" smtClean="0">
                <a:effectLst/>
              </a:rPr>
            </a:br>
            <a:r>
              <a:rPr lang="tr-TR" sz="3200" dirty="0"/>
              <a:t/>
            </a:r>
            <a:br>
              <a:rPr lang="tr-TR" sz="3200" dirty="0"/>
            </a:b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776864" cy="720080"/>
          </a:xfrm>
        </p:spPr>
        <p:txBody>
          <a:bodyPr/>
          <a:lstStyle/>
          <a:p>
            <a:pPr algn="just"/>
            <a:r>
              <a:rPr lang="tr-TR" dirty="0" smtClean="0"/>
              <a:t>HUKUKİ İŞLEMLERİN YORUMLANMASI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879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5184576"/>
          </a:xfrm>
        </p:spPr>
        <p:txBody>
          <a:bodyPr anchor="t"/>
          <a:lstStyle/>
          <a:p>
            <a:pPr algn="l"/>
            <a:r>
              <a:rPr lang="tr-TR" sz="3200" dirty="0" smtClean="0">
                <a:effectLst/>
              </a:rPr>
              <a:t>- </a:t>
            </a:r>
            <a:r>
              <a:rPr lang="tr-TR" sz="2800" dirty="0">
                <a:effectLst/>
              </a:rPr>
              <a:t>İrade daha çok sübjektif olmakla birlikte bütün Avrupa hukuku tarihinde hem uygulamada hem de teoride iradeye önem verildiği görülmektedir. </a:t>
            </a:r>
            <a:br>
              <a:rPr lang="tr-TR" sz="2800" dirty="0">
                <a:effectLst/>
              </a:rPr>
            </a:br>
            <a:r>
              <a:rPr lang="tr-TR" sz="2800" dirty="0" smtClean="0">
                <a:effectLst/>
              </a:rPr>
              <a:t>- </a:t>
            </a:r>
            <a:r>
              <a:rPr lang="tr-TR" sz="2800" dirty="0">
                <a:effectLst/>
              </a:rPr>
              <a:t>Viyana Satım </a:t>
            </a:r>
            <a:r>
              <a:rPr lang="tr-TR" sz="2800" dirty="0" smtClean="0">
                <a:effectLst/>
              </a:rPr>
              <a:t>Sözleşmesi </a:t>
            </a:r>
            <a:r>
              <a:rPr lang="tr-TR" sz="2800" dirty="0" err="1" smtClean="0">
                <a:effectLst/>
              </a:rPr>
              <a:t>md.</a:t>
            </a:r>
            <a:r>
              <a:rPr lang="tr-TR" sz="2800" dirty="0" smtClean="0">
                <a:effectLst/>
              </a:rPr>
              <a:t> 8/1</a:t>
            </a:r>
            <a:br>
              <a:rPr lang="tr-TR" sz="2800" dirty="0" smtClean="0">
                <a:effectLst/>
              </a:rPr>
            </a:br>
            <a:r>
              <a:rPr lang="tr-TR" sz="2800" dirty="0" smtClean="0">
                <a:effectLst/>
              </a:rPr>
              <a:t>- </a:t>
            </a:r>
            <a:r>
              <a:rPr lang="tr-TR" sz="2800" dirty="0">
                <a:effectLst/>
              </a:rPr>
              <a:t>Fransız Medeni Kanunu </a:t>
            </a:r>
            <a:r>
              <a:rPr lang="tr-TR" sz="2800" dirty="0" smtClean="0">
                <a:effectLst/>
              </a:rPr>
              <a:t>md.1156</a:t>
            </a:r>
            <a:br>
              <a:rPr lang="tr-TR" sz="2800" dirty="0" smtClean="0">
                <a:effectLst/>
              </a:rPr>
            </a:br>
            <a:r>
              <a:rPr lang="tr-TR" sz="2800" dirty="0" smtClean="0">
                <a:effectLst/>
              </a:rPr>
              <a:t>- </a:t>
            </a:r>
            <a:r>
              <a:rPr lang="tr-TR" sz="2800" i="1" dirty="0" err="1">
                <a:effectLst/>
              </a:rPr>
              <a:t>Common</a:t>
            </a:r>
            <a:r>
              <a:rPr lang="tr-TR" sz="2800" i="1" dirty="0">
                <a:effectLst/>
              </a:rPr>
              <a:t> </a:t>
            </a:r>
            <a:r>
              <a:rPr lang="tr-TR" sz="2800" i="1" dirty="0" err="1">
                <a:effectLst/>
              </a:rPr>
              <a:t>law</a:t>
            </a:r>
            <a:r>
              <a:rPr lang="tr-TR" sz="2800" dirty="0" err="1">
                <a:effectLst/>
              </a:rPr>
              <a:t>’da</a:t>
            </a:r>
            <a:r>
              <a:rPr lang="tr-TR" sz="2800" dirty="0">
                <a:effectLst/>
              </a:rPr>
              <a:t> da irade-beyan çelişkisi görülmektedir. Günümüzde bu tartışma önem arz etmemektedir. Nitekim bağlanma niyetinin yeterince ciddi olmaması durumunda sözleşmenin olmadığı kabul edilmektedir.</a:t>
            </a:r>
            <a:r>
              <a:rPr lang="tr-TR" sz="2800" dirty="0" smtClean="0">
                <a:effectLst/>
              </a:rPr>
              <a:t/>
            </a:r>
            <a:br>
              <a:rPr lang="tr-TR" sz="2800" dirty="0" smtClean="0">
                <a:effectLst/>
              </a:rPr>
            </a:br>
            <a:r>
              <a:rPr lang="tr-TR" sz="3200" dirty="0"/>
              <a:t/>
            </a:r>
            <a:br>
              <a:rPr lang="tr-TR" sz="3200" dirty="0"/>
            </a:b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776864" cy="720080"/>
          </a:xfrm>
        </p:spPr>
        <p:txBody>
          <a:bodyPr/>
          <a:lstStyle/>
          <a:p>
            <a:pPr algn="just"/>
            <a:r>
              <a:rPr lang="tr-TR" dirty="0" smtClean="0"/>
              <a:t>HUKUKİ İŞLEMLERİN YORUMLANMASI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4915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Üst Düzey">
  <a:themeElements>
    <a:clrScheme name="Üst Düzey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Üst Düzey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Üst Düze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183</TotalTime>
  <Words>47</Words>
  <Application>Microsoft Office PowerPoint</Application>
  <PresentationFormat>Ekran Gösterisi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Üst Düzey</vt:lpstr>
      <vt:lpstr>-Yorum sözleşmenin anlamının saptanması için yapılmaktadır. Tarafların anlaşmalarını açık bir biçimde ortaya koymaları durumunda hiçbir problem bulunmamaktadır.  - Sözlü veya yazılı açıklamaların yapılmış olduğu sözleşmenin yorumlanmasında hangi anlamın yükleneceği sorun teşkil etmektedir. Bu soruna ilişkin doktrinde irade teorisi ve beyan teorisi olmak üzere iki teori ileri sürülmüştür  </vt:lpstr>
      <vt:lpstr>- İrade daha çok sübjektif olmakla birlikte bütün Avrupa hukuku tarihinde hem uygulamada hem de teoride iradeye önem verildiği görülmektedir.  - Viyana Satım Sözleşmesi md. 8/1 - Fransız Medeni Kanunu md.1156 - Common law’da da irade-beyan çelişkisi görülmektedir. Günümüzde bu tartışma önem arz etmemektedir. Nitekim bağlanma niyetinin yeterince ciddi olmaması durumunda sözleşmenin olmadığı kabul edilmektedir.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Hukukunda Sözleşme Kavramı</dc:title>
  <dc:creator>Selin ÖZDEN</dc:creator>
  <cp:lastModifiedBy>SelinÖZDEN</cp:lastModifiedBy>
  <cp:revision>15</cp:revision>
  <dcterms:created xsi:type="dcterms:W3CDTF">2017-10-30T08:31:27Z</dcterms:created>
  <dcterms:modified xsi:type="dcterms:W3CDTF">2017-10-30T12:06:53Z</dcterms:modified>
</cp:coreProperties>
</file>