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4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09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58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0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9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5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0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31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3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4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8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395" y="1244767"/>
            <a:ext cx="6662496" cy="499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968" y="2113796"/>
            <a:ext cx="7443875" cy="30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573" y="1353379"/>
            <a:ext cx="5437833" cy="48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753" y="1413011"/>
            <a:ext cx="7627474" cy="44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303" y="1380226"/>
            <a:ext cx="3366397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640" y="1829551"/>
            <a:ext cx="8140426" cy="378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</TotalTime>
  <Words>12</Words>
  <Application>Microsoft Office PowerPoint</Application>
  <PresentationFormat>Geniş ekran</PresentationFormat>
  <Paragraphs>6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kayabali</dc:creator>
  <cp:lastModifiedBy>kayabali</cp:lastModifiedBy>
  <cp:revision>5</cp:revision>
  <dcterms:created xsi:type="dcterms:W3CDTF">2018-02-10T19:13:33Z</dcterms:created>
  <dcterms:modified xsi:type="dcterms:W3CDTF">2018-02-10T19:33:19Z</dcterms:modified>
</cp:coreProperties>
</file>