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2462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4091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1969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2580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7068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8929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4586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3003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316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37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5410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8815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16" name="Resim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1395" y="1244767"/>
            <a:ext cx="6662496" cy="4992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67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968" y="2113796"/>
            <a:ext cx="7443875" cy="307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74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9573" y="1353379"/>
            <a:ext cx="5437833" cy="486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79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4753" y="1413011"/>
            <a:ext cx="7627474" cy="4470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97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2303" y="1380226"/>
            <a:ext cx="3366397" cy="439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78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0640" y="1829551"/>
            <a:ext cx="8140426" cy="378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30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19</TotalTime>
  <Words>12</Words>
  <Application>Microsoft Office PowerPoint</Application>
  <PresentationFormat>Geniş ekran</PresentationFormat>
  <Paragraphs>6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kayabali</dc:creator>
  <cp:lastModifiedBy>kayabali</cp:lastModifiedBy>
  <cp:revision>5</cp:revision>
  <dcterms:created xsi:type="dcterms:W3CDTF">2018-02-10T19:13:33Z</dcterms:created>
  <dcterms:modified xsi:type="dcterms:W3CDTF">2018-02-10T19:33:19Z</dcterms:modified>
</cp:coreProperties>
</file>