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49F2B-BD35-49AF-9F71-B892D919FFC2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E5BDB-6106-4D1C-A1BF-25C96588C3B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49F2B-BD35-49AF-9F71-B892D919FFC2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E5BDB-6106-4D1C-A1BF-25C96588C3B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49F2B-BD35-49AF-9F71-B892D919FFC2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E5BDB-6106-4D1C-A1BF-25C96588C3B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49F2B-BD35-49AF-9F71-B892D919FFC2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E5BDB-6106-4D1C-A1BF-25C96588C3B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49F2B-BD35-49AF-9F71-B892D919FFC2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E5BDB-6106-4D1C-A1BF-25C96588C3B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49F2B-BD35-49AF-9F71-B892D919FFC2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E5BDB-6106-4D1C-A1BF-25C96588C3B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49F2B-BD35-49AF-9F71-B892D919FFC2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E5BDB-6106-4D1C-A1BF-25C96588C3B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49F2B-BD35-49AF-9F71-B892D919FFC2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E5BDB-6106-4D1C-A1BF-25C96588C3B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49F2B-BD35-49AF-9F71-B892D919FFC2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E5BDB-6106-4D1C-A1BF-25C96588C3B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49F2B-BD35-49AF-9F71-B892D919FFC2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E5BDB-6106-4D1C-A1BF-25C96588C3B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49F2B-BD35-49AF-9F71-B892D919FFC2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E5BDB-6106-4D1C-A1BF-25C96588C3B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349F2B-BD35-49AF-9F71-B892D919FFC2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2E5BDB-6106-4D1C-A1BF-25C96588C3B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Duygular: Cinsiyet, Siyaset Ve Emek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9. </a:t>
            </a:r>
            <a:r>
              <a:rPr lang="en-US" dirty="0" err="1" smtClean="0"/>
              <a:t>Hafta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Yemek</a:t>
            </a:r>
            <a:r>
              <a:rPr lang="en-US" dirty="0" smtClean="0"/>
              <a:t>, </a:t>
            </a:r>
            <a:r>
              <a:rPr lang="en-US" dirty="0" err="1" smtClean="0"/>
              <a:t>Beden</a:t>
            </a:r>
            <a:r>
              <a:rPr lang="en-US" dirty="0" smtClean="0"/>
              <a:t>, </a:t>
            </a:r>
            <a:r>
              <a:rPr lang="en-US" dirty="0" err="1" smtClean="0"/>
              <a:t>Duygular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Hümanizm ve hümanist duygular: insanlık onuru</a:t>
            </a:r>
          </a:p>
          <a:p>
            <a:endParaRPr lang="tr-TR" dirty="0" smtClean="0"/>
          </a:p>
          <a:p>
            <a:r>
              <a:rPr lang="tr-TR" dirty="0" smtClean="0"/>
              <a:t>İnsan merkezciliğin eleştirisi: Varlık zinciri ve hiyerarşisi</a:t>
            </a:r>
            <a:r>
              <a:rPr lang="en-US" dirty="0" smtClean="0"/>
              <a:t>n </a:t>
            </a:r>
            <a:r>
              <a:rPr lang="tr-TR" dirty="0" smtClean="0"/>
              <a:t>eleştirisi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Toplumsal</a:t>
            </a:r>
            <a:r>
              <a:rPr lang="en-US" dirty="0" smtClean="0"/>
              <a:t> </a:t>
            </a:r>
            <a:r>
              <a:rPr lang="en-US" dirty="0" err="1" smtClean="0"/>
              <a:t>Sınıf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Beslenme</a:t>
            </a:r>
            <a:r>
              <a:rPr lang="en-US" dirty="0" smtClean="0"/>
              <a:t> </a:t>
            </a:r>
            <a:r>
              <a:rPr lang="en-US" dirty="0" err="1" smtClean="0"/>
              <a:t>İlişkisi</a:t>
            </a:r>
            <a:endParaRPr lang="en-US" dirty="0" smtClean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Et yeme davranışının sınıf ve cinsiyet hiyerarşileri ile ilişki içinde</a:t>
            </a:r>
            <a:r>
              <a:rPr lang="en-US" dirty="0" smtClean="0"/>
              <a:t> </a:t>
            </a:r>
            <a:r>
              <a:rPr lang="en-US" dirty="0" err="1" smtClean="0"/>
              <a:t>tarihin</a:t>
            </a:r>
            <a:r>
              <a:rPr lang="en-US" dirty="0" smtClean="0"/>
              <a:t> </a:t>
            </a:r>
            <a:r>
              <a:rPr lang="en-US" dirty="0" err="1" smtClean="0"/>
              <a:t>farkli</a:t>
            </a:r>
            <a:r>
              <a:rPr lang="en-US" dirty="0" smtClean="0"/>
              <a:t> </a:t>
            </a:r>
            <a:r>
              <a:rPr lang="en-US" dirty="0" err="1" smtClean="0"/>
              <a:t>evrelerinde</a:t>
            </a:r>
            <a:r>
              <a:rPr lang="tr-TR" dirty="0" smtClean="0"/>
              <a:t> değişip dönüşmesi </a:t>
            </a:r>
            <a:endParaRPr lang="en-US" dirty="0" smtClean="0"/>
          </a:p>
          <a:p>
            <a:endParaRPr lang="en-US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Vejetaryen</a:t>
            </a:r>
            <a:r>
              <a:rPr lang="en-US" dirty="0" smtClean="0"/>
              <a:t> </a:t>
            </a:r>
            <a:r>
              <a:rPr lang="en-US" dirty="0" err="1" smtClean="0"/>
              <a:t>Duygular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Vejetaryen</a:t>
            </a:r>
            <a:r>
              <a:rPr lang="en-US" dirty="0" smtClean="0"/>
              <a:t> </a:t>
            </a:r>
            <a:r>
              <a:rPr lang="en-US" dirty="0" err="1" smtClean="0"/>
              <a:t>Duygular</a:t>
            </a:r>
            <a:r>
              <a:rPr lang="en-US" dirty="0" smtClean="0"/>
              <a:t> </a:t>
            </a:r>
            <a:r>
              <a:rPr lang="en-US" dirty="0" err="1" smtClean="0"/>
              <a:t>diye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kategori</a:t>
            </a:r>
            <a:r>
              <a:rPr lang="en-US" dirty="0" smtClean="0"/>
              <a:t> </a:t>
            </a:r>
            <a:r>
              <a:rPr lang="en-US" dirty="0" err="1" smtClean="0"/>
              <a:t>olabilir</a:t>
            </a:r>
            <a:r>
              <a:rPr lang="en-US" dirty="0" smtClean="0"/>
              <a:t> mi? </a:t>
            </a:r>
          </a:p>
          <a:p>
            <a:endParaRPr lang="en-US" dirty="0"/>
          </a:p>
          <a:p>
            <a:r>
              <a:rPr lang="en-US" dirty="0" smtClean="0"/>
              <a:t>JM Coetzee, </a:t>
            </a:r>
            <a:r>
              <a:rPr lang="en-US" i="1" dirty="0" err="1" smtClean="0"/>
              <a:t>Romancının</a:t>
            </a:r>
            <a:r>
              <a:rPr lang="en-US" i="1" dirty="0" smtClean="0"/>
              <a:t> </a:t>
            </a:r>
            <a:r>
              <a:rPr lang="en-US" i="1" dirty="0" err="1" smtClean="0"/>
              <a:t>Romanı</a:t>
            </a:r>
            <a:r>
              <a:rPr lang="en-US" i="1" dirty="0" smtClean="0"/>
              <a:t> </a:t>
            </a:r>
          </a:p>
          <a:p>
            <a:endParaRPr lang="en-US" dirty="0" smtClean="0"/>
          </a:p>
          <a:p>
            <a:r>
              <a:rPr lang="en-US" dirty="0" smtClean="0"/>
              <a:t>Elizabeth </a:t>
            </a:r>
            <a:r>
              <a:rPr lang="en-US" dirty="0" err="1" smtClean="0"/>
              <a:t>Costello'nun</a:t>
            </a:r>
            <a:r>
              <a:rPr lang="en-US" dirty="0" smtClean="0"/>
              <a:t> III. </a:t>
            </a:r>
            <a:r>
              <a:rPr lang="en-US" dirty="0" err="1" smtClean="0"/>
              <a:t>Konferansı</a:t>
            </a:r>
            <a:r>
              <a:rPr lang="en-US" dirty="0" smtClean="0"/>
              <a:t> "</a:t>
            </a:r>
            <a:r>
              <a:rPr lang="en-US" dirty="0" err="1" smtClean="0"/>
              <a:t>Hayvanların</a:t>
            </a:r>
            <a:r>
              <a:rPr lang="en-US" dirty="0" smtClean="0"/>
              <a:t> </a:t>
            </a:r>
            <a:r>
              <a:rPr lang="en-US" dirty="0" err="1" smtClean="0"/>
              <a:t>Yaşamları</a:t>
            </a:r>
            <a:r>
              <a:rPr lang="en-US" dirty="0" smtClean="0"/>
              <a:t> 1. </a:t>
            </a:r>
            <a:r>
              <a:rPr lang="en-US" dirty="0" err="1" smtClean="0"/>
              <a:t>Filozoflar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Hayvanlar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Elizabeth </a:t>
            </a:r>
            <a:r>
              <a:rPr lang="en-US" dirty="0" err="1" smtClean="0"/>
              <a:t>Costello'nun</a:t>
            </a:r>
            <a:r>
              <a:rPr lang="en-US" dirty="0" smtClean="0"/>
              <a:t> IV. </a:t>
            </a:r>
            <a:r>
              <a:rPr lang="en-US" dirty="0" err="1" smtClean="0"/>
              <a:t>Konferansı</a:t>
            </a:r>
            <a:r>
              <a:rPr lang="en-US" dirty="0" smtClean="0"/>
              <a:t> "</a:t>
            </a:r>
            <a:r>
              <a:rPr lang="en-US" dirty="0" err="1" smtClean="0"/>
              <a:t>Hayvanların</a:t>
            </a:r>
            <a:r>
              <a:rPr lang="en-US" dirty="0" smtClean="0"/>
              <a:t> </a:t>
            </a:r>
            <a:r>
              <a:rPr lang="en-US" dirty="0" err="1" smtClean="0"/>
              <a:t>Yaşamları</a:t>
            </a:r>
            <a:r>
              <a:rPr lang="en-US" dirty="0" smtClean="0"/>
              <a:t> 2. </a:t>
            </a:r>
            <a:r>
              <a:rPr lang="en-US" dirty="0" err="1" smtClean="0"/>
              <a:t>Şairler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Hayvanlar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Elizabeth </a:t>
            </a:r>
            <a:r>
              <a:rPr lang="en-US" dirty="0" err="1" smtClean="0"/>
              <a:t>Costello’nun</a:t>
            </a:r>
            <a:r>
              <a:rPr lang="en-US" dirty="0" smtClean="0"/>
              <a:t> </a:t>
            </a:r>
            <a:r>
              <a:rPr lang="en-US" dirty="0" err="1" smtClean="0"/>
              <a:t>Felsefi</a:t>
            </a:r>
            <a:r>
              <a:rPr lang="en-US" dirty="0" smtClean="0"/>
              <a:t> </a:t>
            </a:r>
            <a:r>
              <a:rPr lang="en-US" dirty="0" err="1" smtClean="0"/>
              <a:t>Tutumu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Et yememe tercihi: </a:t>
            </a:r>
            <a:r>
              <a:rPr lang="en-US" dirty="0" err="1" smtClean="0"/>
              <a:t>hayvan</a:t>
            </a:r>
            <a:r>
              <a:rPr lang="en-US" dirty="0" smtClean="0"/>
              <a:t> </a:t>
            </a:r>
            <a:r>
              <a:rPr lang="en-US" dirty="0" err="1" smtClean="0"/>
              <a:t>haklarının</a:t>
            </a:r>
            <a:r>
              <a:rPr lang="en-US" dirty="0" smtClean="0"/>
              <a:t> </a:t>
            </a:r>
            <a:r>
              <a:rPr lang="en-US" dirty="0" err="1" smtClean="0"/>
              <a:t>soyut</a:t>
            </a:r>
            <a:r>
              <a:rPr lang="en-US" dirty="0" smtClean="0"/>
              <a:t> </a:t>
            </a:r>
            <a:r>
              <a:rPr lang="en-US" dirty="0" err="1" smtClean="0"/>
              <a:t>doğasından</a:t>
            </a:r>
            <a:r>
              <a:rPr lang="en-US" dirty="0" smtClean="0"/>
              <a:t> </a:t>
            </a:r>
            <a:r>
              <a:rPr lang="en-US" dirty="0" err="1" smtClean="0"/>
              <a:t>bağımsız</a:t>
            </a:r>
            <a:r>
              <a:rPr lang="en-US" dirty="0" smtClean="0"/>
              <a:t> </a:t>
            </a:r>
            <a:r>
              <a:rPr lang="en-US" dirty="0" err="1" smtClean="0"/>
              <a:t>gelişir</a:t>
            </a:r>
            <a:r>
              <a:rPr lang="en-US" dirty="0" smtClean="0"/>
              <a:t> </a:t>
            </a:r>
          </a:p>
          <a:p>
            <a:endParaRPr lang="en-US" dirty="0" smtClean="0"/>
          </a:p>
          <a:p>
            <a:r>
              <a:rPr lang="tr-TR" dirty="0" smtClean="0"/>
              <a:t>Canlı olma deneyimi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tr-TR" dirty="0" smtClean="0"/>
              <a:t> </a:t>
            </a:r>
            <a:r>
              <a:rPr lang="en-US" dirty="0" smtClean="0"/>
              <a:t>I</a:t>
            </a:r>
            <a:r>
              <a:rPr lang="tr-TR" dirty="0" err="1" smtClean="0"/>
              <a:t>nsanin</a:t>
            </a:r>
            <a:r>
              <a:rPr lang="tr-TR" dirty="0" smtClean="0"/>
              <a:t> duygudaşlık kurma kapasitesi</a:t>
            </a:r>
            <a:endParaRPr lang="en-US" dirty="0" smtClean="0"/>
          </a:p>
          <a:p>
            <a:r>
              <a:rPr lang="tr-TR" dirty="0" smtClean="0"/>
              <a:t> </a:t>
            </a:r>
            <a:r>
              <a:rPr lang="en-US" dirty="0"/>
              <a:t>A</a:t>
            </a:r>
            <a:r>
              <a:rPr lang="tr-TR" dirty="0" err="1" smtClean="0"/>
              <a:t>cı</a:t>
            </a:r>
            <a:r>
              <a:rPr lang="tr-TR" dirty="0" smtClean="0"/>
              <a:t> çekme 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Ahlaki</a:t>
            </a:r>
            <a:r>
              <a:rPr lang="en-US" dirty="0" smtClean="0"/>
              <a:t> </a:t>
            </a:r>
            <a:r>
              <a:rPr lang="en-US" dirty="0" err="1" smtClean="0"/>
              <a:t>Duygular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Vejetaryenlik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Güç</a:t>
            </a:r>
            <a:r>
              <a:rPr lang="en-US" dirty="0" smtClean="0"/>
              <a:t> </a:t>
            </a:r>
            <a:r>
              <a:rPr lang="en-US" dirty="0" err="1" smtClean="0"/>
              <a:t>kullanımından</a:t>
            </a:r>
            <a:r>
              <a:rPr lang="en-US" dirty="0" smtClean="0"/>
              <a:t> </a:t>
            </a:r>
            <a:r>
              <a:rPr lang="en-US" dirty="0" err="1" smtClean="0"/>
              <a:t>kaçınma</a:t>
            </a:r>
            <a:endParaRPr lang="en-US" dirty="0" smtClean="0"/>
          </a:p>
          <a:p>
            <a:r>
              <a:rPr lang="en-US" dirty="0" err="1" smtClean="0"/>
              <a:t>Ahlaki</a:t>
            </a:r>
            <a:r>
              <a:rPr lang="en-US" dirty="0" smtClean="0"/>
              <a:t> </a:t>
            </a:r>
            <a:r>
              <a:rPr lang="en-US" dirty="0" err="1" smtClean="0"/>
              <a:t>tercih</a:t>
            </a:r>
            <a:endParaRPr lang="en-US" dirty="0" smtClean="0"/>
          </a:p>
          <a:p>
            <a:r>
              <a:rPr lang="en-US" dirty="0" err="1" smtClean="0"/>
              <a:t>Gandi</a:t>
            </a:r>
            <a:r>
              <a:rPr lang="en-US" dirty="0" smtClean="0"/>
              <a:t> </a:t>
            </a:r>
            <a:r>
              <a:rPr lang="en-US" dirty="0" err="1" smtClean="0"/>
              <a:t>örneği</a:t>
            </a:r>
            <a:r>
              <a:rPr lang="en-US" dirty="0" smtClean="0"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JM </a:t>
            </a:r>
            <a:r>
              <a:rPr lang="tr-TR" dirty="0" err="1"/>
              <a:t>Coetzee</a:t>
            </a:r>
            <a:r>
              <a:rPr lang="tr-TR" dirty="0"/>
              <a:t>, </a:t>
            </a:r>
            <a:r>
              <a:rPr lang="tr-TR" i="1" dirty="0"/>
              <a:t>Romancının Romanı</a:t>
            </a:r>
            <a:r>
              <a:rPr lang="tr-TR" dirty="0"/>
              <a:t>, Can Yayınları.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141</Words>
  <Application>Microsoft Office PowerPoint</Application>
  <PresentationFormat>Ekran Gösterisi (4:3)</PresentationFormat>
  <Paragraphs>29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Ofis Teması</vt:lpstr>
      <vt:lpstr>Duygular: Cinsiyet, Siyaset Ve Emek</vt:lpstr>
      <vt:lpstr>Yemek, Beden, Duygular</vt:lpstr>
      <vt:lpstr>Toplumsal Sınıf ve Beslenme İlişkisi</vt:lpstr>
      <vt:lpstr>Vejetaryen Duygular</vt:lpstr>
      <vt:lpstr>Elizabeth Costello’nun Felsefi Tutumu</vt:lpstr>
      <vt:lpstr>Ahlaki Duygular ve Vejetaryenlik</vt:lpstr>
      <vt:lpstr>Kaynakça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Duygular: Cinsiyet, Siyaset Ve Emek</dc:title>
  <dc:creator>sony</dc:creator>
  <cp:lastModifiedBy>sony</cp:lastModifiedBy>
  <cp:revision>4</cp:revision>
  <dcterms:created xsi:type="dcterms:W3CDTF">2018-11-08T17:53:13Z</dcterms:created>
  <dcterms:modified xsi:type="dcterms:W3CDTF">2018-11-08T18:16:49Z</dcterms:modified>
</cp:coreProperties>
</file>