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B3333-3AFE-4B25-994F-8AF3DEBD7299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26ED3-E603-4889-A38E-313059D9BBF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3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4FFD4726-989F-4B7C-A265-1B8FA92F578E}" type="datetimeFigureOut">
              <a:rPr lang="tr-TR" smtClean="0"/>
              <a:pPr/>
              <a:t>15.10.2019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93C17-F965-4587-B4FF-97F18CB7F23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SEKÜLERLEŞME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TOPLUMSAL SÜREÇLER </a:t>
            </a:r>
            <a:r>
              <a:rPr lang="tr-TR" dirty="0" smtClean="0"/>
              <a:t>VE DİN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Genel Olarak </a:t>
            </a:r>
            <a:r>
              <a:rPr lang="tr-TR" dirty="0" err="1" smtClean="0"/>
              <a:t>Sekülerizme</a:t>
            </a:r>
            <a:r>
              <a:rPr lang="tr-TR" dirty="0" smtClean="0"/>
              <a:t> Bakış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Olayları objektif bir bakış açısıyla ele alıp incelediğimizde </a:t>
            </a:r>
            <a:r>
              <a:rPr lang="tr-TR" dirty="0" err="1" smtClean="0"/>
              <a:t>Sekülerizmin</a:t>
            </a:r>
            <a:r>
              <a:rPr lang="tr-TR" dirty="0" smtClean="0"/>
              <a:t> katkıları, dezavantajları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Sekülerleşme</a:t>
            </a:r>
            <a:r>
              <a:rPr lang="tr-TR" dirty="0" smtClean="0"/>
              <a:t> Nedir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Sekülerleşme</a:t>
            </a:r>
            <a:r>
              <a:rPr lang="tr-TR" dirty="0" smtClean="0"/>
              <a:t>, ister kişisel inanç anlamında, ister kurumsal pratikler veya siyasi </a:t>
            </a:r>
            <a:r>
              <a:rPr lang="tr-TR" dirty="0" err="1" smtClean="0"/>
              <a:t>oterite</a:t>
            </a:r>
            <a:r>
              <a:rPr lang="tr-TR" dirty="0" smtClean="0"/>
              <a:t> anlamında  olsun kutsal olanın bilimsel olana boyun eğmesidir. Yani bilimselleşme ya da kutsaldan kurtulma da denebilir.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Sekülerleşmeyi</a:t>
            </a:r>
            <a:r>
              <a:rPr lang="tr-TR" dirty="0" smtClean="0"/>
              <a:t> Ortaya çıkaran Nedenler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Coğrafi keşifler, yazının icadı ve </a:t>
            </a:r>
            <a:r>
              <a:rPr lang="tr-TR" dirty="0" err="1" smtClean="0"/>
              <a:t>Rönesansla</a:t>
            </a:r>
            <a:r>
              <a:rPr lang="tr-TR" dirty="0" smtClean="0"/>
              <a:t> birlikte insanların, klasik inanç merkezli dünya görüşüne ve evren anlayışına şüphe ile bakma ve eleştirmesine neden olur. Bu süreç de </a:t>
            </a:r>
            <a:r>
              <a:rPr lang="tr-TR" dirty="0" err="1" smtClean="0"/>
              <a:t>sekülerleşmeyi</a:t>
            </a:r>
            <a:r>
              <a:rPr lang="tr-TR" dirty="0" smtClean="0"/>
              <a:t> getirir. 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Sekülerleşmenin</a:t>
            </a:r>
            <a:r>
              <a:rPr lang="tr-TR" dirty="0" smtClean="0"/>
              <a:t> Tarihi Gelişimi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Coğrafi icatlar, matbaanın bulunuşu, </a:t>
            </a:r>
            <a:r>
              <a:rPr lang="tr-TR" dirty="0" err="1" smtClean="0"/>
              <a:t>Ausburg</a:t>
            </a:r>
            <a:r>
              <a:rPr lang="tr-TR" dirty="0" smtClean="0"/>
              <a:t> Anlaşması, Rönesans ve Reform hareketleri, Aydınlanma, Sanayi Devrimi ve Fransız </a:t>
            </a:r>
            <a:r>
              <a:rPr lang="tr-TR" dirty="0" err="1" smtClean="0"/>
              <a:t>İhtilali</a:t>
            </a:r>
            <a:r>
              <a:rPr lang="tr-TR" dirty="0" smtClean="0"/>
              <a:t> bu sürecin belli başlı olaylarıdır.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Sekülerleşme</a:t>
            </a:r>
            <a:r>
              <a:rPr lang="tr-TR" dirty="0" smtClean="0"/>
              <a:t> ve Din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Sekülerizm</a:t>
            </a:r>
            <a:r>
              <a:rPr lang="tr-TR" dirty="0" smtClean="0"/>
              <a:t> dine karşı bir tavır olarak başlayarak, zamanla modernleşmenin farklı aşamalarından geçerek dinden yoksunlaşmaya, karşı olmaya hatta dinsizliğe götürmüştür.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Sekülerleşmede</a:t>
            </a:r>
            <a:r>
              <a:rPr lang="tr-TR" dirty="0" smtClean="0"/>
              <a:t> Öne Çıkan Bilim Adamları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Volteire</a:t>
            </a:r>
            <a:r>
              <a:rPr lang="tr-TR" dirty="0" smtClean="0"/>
              <a:t>, </a:t>
            </a:r>
            <a:r>
              <a:rPr lang="tr-TR" dirty="0" err="1" smtClean="0"/>
              <a:t>Comte</a:t>
            </a:r>
            <a:r>
              <a:rPr lang="tr-TR" dirty="0" smtClean="0"/>
              <a:t>, </a:t>
            </a:r>
            <a:r>
              <a:rPr lang="tr-TR" dirty="0" err="1" smtClean="0"/>
              <a:t>Spenser</a:t>
            </a:r>
            <a:r>
              <a:rPr lang="tr-TR" dirty="0" smtClean="0"/>
              <a:t>, Marks, </a:t>
            </a:r>
            <a:r>
              <a:rPr lang="tr-TR" dirty="0" err="1" smtClean="0"/>
              <a:t>Weber</a:t>
            </a:r>
            <a:r>
              <a:rPr lang="tr-TR" dirty="0" smtClean="0"/>
              <a:t>, </a:t>
            </a:r>
            <a:r>
              <a:rPr lang="tr-TR" dirty="0" err="1" smtClean="0"/>
              <a:t>Durkeim</a:t>
            </a:r>
            <a:r>
              <a:rPr lang="tr-TR" dirty="0" smtClean="0"/>
              <a:t>, </a:t>
            </a:r>
            <a:r>
              <a:rPr lang="tr-TR" dirty="0" err="1" smtClean="0"/>
              <a:t>Berger</a:t>
            </a:r>
            <a:r>
              <a:rPr lang="tr-TR" dirty="0" smtClean="0"/>
              <a:t>, Wilson, </a:t>
            </a:r>
            <a:r>
              <a:rPr lang="tr-TR" dirty="0" err="1" smtClean="0"/>
              <a:t>Parsons</a:t>
            </a:r>
            <a:r>
              <a:rPr lang="tr-TR" dirty="0" smtClean="0"/>
              <a:t>, </a:t>
            </a:r>
            <a:r>
              <a:rPr lang="tr-TR" dirty="0" err="1" smtClean="0"/>
              <a:t>Luhmann</a:t>
            </a:r>
            <a:r>
              <a:rPr lang="tr-TR" dirty="0" smtClean="0"/>
              <a:t>, </a:t>
            </a:r>
            <a:r>
              <a:rPr lang="tr-TR" dirty="0" err="1" smtClean="0"/>
              <a:t>Fenn</a:t>
            </a:r>
            <a:r>
              <a:rPr lang="tr-TR" dirty="0" smtClean="0"/>
              <a:t>, </a:t>
            </a:r>
            <a:r>
              <a:rPr lang="tr-TR" dirty="0" err="1" smtClean="0"/>
              <a:t>Roof</a:t>
            </a:r>
            <a:r>
              <a:rPr lang="tr-TR" dirty="0" smtClean="0"/>
              <a:t>, </a:t>
            </a:r>
            <a:r>
              <a:rPr lang="tr-TR" dirty="0" err="1" smtClean="0"/>
              <a:t>Mc</a:t>
            </a:r>
            <a:r>
              <a:rPr lang="tr-TR" dirty="0" smtClean="0"/>
              <a:t> </a:t>
            </a:r>
            <a:r>
              <a:rPr lang="tr-TR" dirty="0" err="1" smtClean="0"/>
              <a:t>Kinney</a:t>
            </a:r>
            <a:r>
              <a:rPr lang="tr-TR" dirty="0" smtClean="0"/>
              <a:t>, </a:t>
            </a:r>
            <a:r>
              <a:rPr lang="tr-TR" dirty="0" err="1" smtClean="0"/>
              <a:t>Chaves</a:t>
            </a:r>
            <a:r>
              <a:rPr lang="tr-TR" dirty="0" smtClean="0"/>
              <a:t> belli başlı </a:t>
            </a:r>
            <a:r>
              <a:rPr lang="tr-TR" dirty="0" err="1" smtClean="0"/>
              <a:t>seküleşmeyi</a:t>
            </a:r>
            <a:r>
              <a:rPr lang="tr-TR" dirty="0" smtClean="0"/>
              <a:t> öne çıkaran isimlerdir. 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Seküler</a:t>
            </a:r>
            <a:r>
              <a:rPr lang="tr-TR" dirty="0" smtClean="0"/>
              <a:t> Zihniyet Nedir?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Çağdaşlaşmak, dünyevi olmak, modern olmak bu anlayışla uyumlu kavramlardır.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Sekülerizm</a:t>
            </a:r>
            <a:r>
              <a:rPr lang="tr-TR" dirty="0" smtClean="0"/>
              <a:t> ile İlintili Belli Konular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Aile, Gençlik, Kentleşme, Laiklik, Toplumsal Yapı 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Seküler</a:t>
            </a:r>
            <a:r>
              <a:rPr lang="tr-TR" dirty="0" smtClean="0"/>
              <a:t> Anlayışın İnsan Üzerindeki Etkileri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Sekülerizm</a:t>
            </a:r>
            <a:r>
              <a:rPr lang="tr-TR" dirty="0" smtClean="0"/>
              <a:t> insanları olumlu ve olumsuz yönleriyle psikolojik, sosyolojik ve çevresel olarak çeşitli şekillerde etkiler.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TM01859865[[fn=Kilter]]</Template>
  <TotalTime>121</TotalTime>
  <Words>237</Words>
  <Application>Microsoft Office PowerPoint</Application>
  <PresentationFormat>Ekran Gösterisi (4:3)</PresentationFormat>
  <Paragraphs>20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Kilter</vt:lpstr>
      <vt:lpstr>SEKÜLERLEŞME</vt:lpstr>
      <vt:lpstr>Sekülerleşme Nedir</vt:lpstr>
      <vt:lpstr>Sekülerleşmeyi Ortaya çıkaran Nedenler</vt:lpstr>
      <vt:lpstr>Sekülerleşmenin Tarihi Gelişimi</vt:lpstr>
      <vt:lpstr>Sekülerleşme ve Din</vt:lpstr>
      <vt:lpstr>Sekülerleşmede Öne Çıkan Bilim Adamları</vt:lpstr>
      <vt:lpstr>Seküler Zihniyet Nedir?</vt:lpstr>
      <vt:lpstr>Sekülerizm ile İlintili Belli Konular</vt:lpstr>
      <vt:lpstr>Seküler Anlayışın İnsan Üzerindeki Etkileri</vt:lpstr>
      <vt:lpstr>Genel Olarak Sekülerizme Bakış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SEKÜLERLEŞME</dc:title>
  <dc:creator>xxyy</dc:creator>
  <cp:lastModifiedBy>user</cp:lastModifiedBy>
  <cp:revision>27</cp:revision>
  <dcterms:created xsi:type="dcterms:W3CDTF">2019-10-13T06:04:50Z</dcterms:created>
  <dcterms:modified xsi:type="dcterms:W3CDTF">2019-10-15T16:59:28Z</dcterms:modified>
</cp:coreProperties>
</file>