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3915788-11B6-4A3D-B398-D9B1B0ABF348}" type="datetimeFigureOut">
              <a:rPr lang="tr-TR" smtClean="0"/>
              <a:t>24.05.2019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296155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3915788-11B6-4A3D-B398-D9B1B0ABF348}" type="datetimeFigureOut">
              <a:rPr lang="tr-TR" smtClean="0"/>
              <a:t>24.05.2019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354403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3915788-11B6-4A3D-B398-D9B1B0ABF348}" type="datetimeFigureOut">
              <a:rPr lang="tr-TR" smtClean="0"/>
              <a:t>24.05.2019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1E9D8-D342-4EF7-BA15-A35E99727532}"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62461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3915788-11B6-4A3D-B398-D9B1B0ABF348}" type="datetimeFigureOut">
              <a:rPr lang="tr-TR" smtClean="0"/>
              <a:t>24.05.2019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400733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3915788-11B6-4A3D-B398-D9B1B0ABF348}" type="datetimeFigureOut">
              <a:rPr lang="tr-TR" smtClean="0"/>
              <a:t>24.05.2019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1E9D8-D342-4EF7-BA15-A35E99727532}"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225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3915788-11B6-4A3D-B398-D9B1B0ABF348}" type="datetimeFigureOut">
              <a:rPr lang="tr-TR" smtClean="0"/>
              <a:t>24.05.2019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2817425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915788-11B6-4A3D-B398-D9B1B0ABF348}" type="datetimeFigureOut">
              <a:rPr lang="tr-TR" smtClean="0"/>
              <a:t>24.05.2019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228564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915788-11B6-4A3D-B398-D9B1B0ABF348}" type="datetimeFigureOut">
              <a:rPr lang="tr-TR" smtClean="0"/>
              <a:t>24.05.2019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213801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915788-11B6-4A3D-B398-D9B1B0ABF348}" type="datetimeFigureOut">
              <a:rPr lang="tr-TR" smtClean="0"/>
              <a:t>24.05.2019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298850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3915788-11B6-4A3D-B398-D9B1B0ABF348}" type="datetimeFigureOut">
              <a:rPr lang="tr-TR" smtClean="0"/>
              <a:t>24.05.2019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110520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3915788-11B6-4A3D-B398-D9B1B0ABF348}" type="datetimeFigureOut">
              <a:rPr lang="tr-TR" smtClean="0"/>
              <a:t>24.05.2019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86962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3915788-11B6-4A3D-B398-D9B1B0ABF348}" type="datetimeFigureOut">
              <a:rPr lang="tr-TR" smtClean="0"/>
              <a:t>24.05.2019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109867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3915788-11B6-4A3D-B398-D9B1B0ABF348}" type="datetimeFigureOut">
              <a:rPr lang="tr-TR" smtClean="0"/>
              <a:t>24.05.2019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93122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15788-11B6-4A3D-B398-D9B1B0ABF348}" type="datetimeFigureOut">
              <a:rPr lang="tr-TR" smtClean="0"/>
              <a:t>24.05.2019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312821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3915788-11B6-4A3D-B398-D9B1B0ABF348}" type="datetimeFigureOut">
              <a:rPr lang="tr-TR" smtClean="0"/>
              <a:t>24.05.2019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106362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3915788-11B6-4A3D-B398-D9B1B0ABF348}" type="datetimeFigureOut">
              <a:rPr lang="tr-TR" smtClean="0"/>
              <a:t>24.05.2019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B1E9D8-D342-4EF7-BA15-A35E99727532}" type="slidenum">
              <a:rPr lang="tr-TR" smtClean="0"/>
              <a:t>‹#›</a:t>
            </a:fld>
            <a:endParaRPr lang="tr-TR"/>
          </a:p>
        </p:txBody>
      </p:sp>
    </p:spTree>
    <p:extLst>
      <p:ext uri="{BB962C8B-B14F-4D97-AF65-F5344CB8AC3E}">
        <p14:creationId xmlns:p14="http://schemas.microsoft.com/office/powerpoint/2010/main" val="355993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915788-11B6-4A3D-B398-D9B1B0ABF348}" type="datetimeFigureOut">
              <a:rPr lang="tr-TR" smtClean="0"/>
              <a:t>24.05.2019</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B1E9D8-D342-4EF7-BA15-A35E99727532}" type="slidenum">
              <a:rPr lang="tr-TR" smtClean="0"/>
              <a:t>‹#›</a:t>
            </a:fld>
            <a:endParaRPr lang="tr-TR"/>
          </a:p>
        </p:txBody>
      </p:sp>
    </p:spTree>
    <p:extLst>
      <p:ext uri="{BB962C8B-B14F-4D97-AF65-F5344CB8AC3E}">
        <p14:creationId xmlns:p14="http://schemas.microsoft.com/office/powerpoint/2010/main" val="653231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9130" y="361034"/>
            <a:ext cx="12159762" cy="6391458"/>
          </a:xfrm>
          <a:prstGeom prst="rect">
            <a:avLst/>
          </a:prstGeom>
        </p:spPr>
      </p:pic>
    </p:spTree>
    <p:extLst>
      <p:ext uri="{BB962C8B-B14F-4D97-AF65-F5344CB8AC3E}">
        <p14:creationId xmlns:p14="http://schemas.microsoft.com/office/powerpoint/2010/main" val="330316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352901" y="627645"/>
            <a:ext cx="9486198" cy="5602710"/>
          </a:xfrm>
          <a:prstGeom prst="rect">
            <a:avLst/>
          </a:prstGeom>
        </p:spPr>
      </p:pic>
    </p:spTree>
    <p:extLst>
      <p:ext uri="{BB962C8B-B14F-4D97-AF65-F5344CB8AC3E}">
        <p14:creationId xmlns:p14="http://schemas.microsoft.com/office/powerpoint/2010/main" val="364054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125415" y="984739"/>
            <a:ext cx="8018585" cy="3662541"/>
          </a:xfrm>
          <a:prstGeom prst="rect">
            <a:avLst/>
          </a:prstGeom>
        </p:spPr>
        <p:txBody>
          <a:bodyPr wrap="square">
            <a:spAutoFit/>
          </a:bodyPr>
          <a:lstStyle/>
          <a:p>
            <a:r>
              <a:rPr lang="tr-TR" sz="2800" dirty="0" smtClean="0"/>
              <a:t>Boğulma, vücuda yeterli oksijen gitmemesi sonucu dokularda meydana gelen bozulmadır.</a:t>
            </a:r>
          </a:p>
          <a:p>
            <a:endParaRPr lang="tr-TR" sz="2800" dirty="0" smtClean="0"/>
          </a:p>
          <a:p>
            <a:r>
              <a:rPr lang="tr-TR" sz="2800" dirty="0" smtClean="0"/>
              <a:t>Boğulma; nefes borusuna sıvı dolması, nefes borusuna yabancı cisim kaçması, bayılma sonrası dilin geriye kayması, gazla zehirlenme, akciğerlerin zedelenmesi ve suda boğulma sonucu oluşur.</a:t>
            </a:r>
          </a:p>
          <a:p>
            <a:endParaRPr lang="tr-TR" dirty="0" smtClean="0"/>
          </a:p>
          <a:p>
            <a:r>
              <a:rPr lang="tr-TR" dirty="0" smtClean="0"/>
              <a:t> </a:t>
            </a:r>
            <a:endParaRPr lang="tr-TR" dirty="0"/>
          </a:p>
        </p:txBody>
      </p:sp>
      <p:sp>
        <p:nvSpPr>
          <p:cNvPr id="6" name="Dikdörtgen 5"/>
          <p:cNvSpPr/>
          <p:nvPr/>
        </p:nvSpPr>
        <p:spPr>
          <a:xfrm>
            <a:off x="3059723" y="351692"/>
            <a:ext cx="3541383" cy="523220"/>
          </a:xfrm>
          <a:prstGeom prst="rect">
            <a:avLst/>
          </a:prstGeom>
        </p:spPr>
        <p:txBody>
          <a:bodyPr wrap="square">
            <a:spAutoFit/>
          </a:bodyPr>
          <a:lstStyle/>
          <a:p>
            <a:r>
              <a:rPr lang="tr-TR" sz="2800" b="1" dirty="0" smtClean="0"/>
              <a:t>Boğulma</a:t>
            </a:r>
            <a:endParaRPr lang="tr-TR" sz="2800" b="1" dirty="0"/>
          </a:p>
        </p:txBody>
      </p:sp>
    </p:spTree>
    <p:extLst>
      <p:ext uri="{BB962C8B-B14F-4D97-AF65-F5344CB8AC3E}">
        <p14:creationId xmlns:p14="http://schemas.microsoft.com/office/powerpoint/2010/main" val="2997691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77108" y="888023"/>
            <a:ext cx="7666892" cy="2585323"/>
          </a:xfrm>
          <a:prstGeom prst="rect">
            <a:avLst/>
          </a:prstGeom>
        </p:spPr>
        <p:txBody>
          <a:bodyPr wrap="square">
            <a:spAutoFit/>
          </a:bodyPr>
          <a:lstStyle/>
          <a:p>
            <a:r>
              <a:rPr lang="tr-TR" sz="2400" b="1" dirty="0" smtClean="0"/>
              <a:t>Boğulma belirtileri:</a:t>
            </a:r>
          </a:p>
          <a:p>
            <a:endParaRPr lang="tr-TR" dirty="0" smtClean="0"/>
          </a:p>
          <a:p>
            <a:r>
              <a:rPr lang="tr-TR" sz="2400" dirty="0" smtClean="0"/>
              <a:t>Derin ve hızlı solunum, </a:t>
            </a:r>
          </a:p>
          <a:p>
            <a:r>
              <a:rPr lang="tr-TR" sz="2400" dirty="0" smtClean="0"/>
              <a:t>Nefes almada güçlük, </a:t>
            </a:r>
          </a:p>
          <a:p>
            <a:r>
              <a:rPr lang="tr-TR" sz="2400" dirty="0" smtClean="0"/>
              <a:t>Ağızda köpüklenme ve balgam toplanması, </a:t>
            </a:r>
          </a:p>
          <a:p>
            <a:r>
              <a:rPr lang="tr-TR" sz="2400" dirty="0" smtClean="0"/>
              <a:t>Yüzde, dudaklarda ve tırnaklarda morarma, </a:t>
            </a:r>
          </a:p>
          <a:p>
            <a:r>
              <a:rPr lang="tr-TR" sz="2400" dirty="0" smtClean="0"/>
              <a:t>Bayılma.</a:t>
            </a:r>
            <a:endParaRPr lang="tr-TR" sz="2400" dirty="0"/>
          </a:p>
        </p:txBody>
      </p:sp>
    </p:spTree>
    <p:extLst>
      <p:ext uri="{BB962C8B-B14F-4D97-AF65-F5344CB8AC3E}">
        <p14:creationId xmlns:p14="http://schemas.microsoft.com/office/powerpoint/2010/main" val="223903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68315" y="1195755"/>
            <a:ext cx="7675685" cy="2215991"/>
          </a:xfrm>
          <a:prstGeom prst="rect">
            <a:avLst/>
          </a:prstGeom>
        </p:spPr>
        <p:txBody>
          <a:bodyPr wrap="square">
            <a:spAutoFit/>
          </a:bodyPr>
          <a:lstStyle/>
          <a:p>
            <a:r>
              <a:rPr lang="tr-TR" sz="2400" dirty="0" smtClean="0"/>
              <a:t>Boğulmalarda ilk yardım şu sırayla yapılır:</a:t>
            </a:r>
          </a:p>
          <a:p>
            <a:endParaRPr lang="tr-TR" dirty="0" smtClean="0"/>
          </a:p>
          <a:p>
            <a:r>
              <a:rPr lang="tr-TR" sz="2400" dirty="0" smtClean="0"/>
              <a:t>Öncelikle boğulma nedeni ortadan kaldırılır, </a:t>
            </a:r>
          </a:p>
          <a:p>
            <a:r>
              <a:rPr lang="tr-TR" sz="2400" dirty="0" smtClean="0"/>
              <a:t>Hasta/yaralının bilinci kontrol edilir, </a:t>
            </a:r>
          </a:p>
          <a:p>
            <a:r>
              <a:rPr lang="tr-TR" sz="2400" dirty="0" smtClean="0"/>
              <a:t>Temel yaşam desteği sağlanır, </a:t>
            </a:r>
          </a:p>
          <a:p>
            <a:r>
              <a:rPr lang="tr-TR" sz="2400" dirty="0" smtClean="0"/>
              <a:t>Tıbbi yardım istenir.</a:t>
            </a:r>
            <a:endParaRPr lang="tr-TR" sz="2400" dirty="0"/>
          </a:p>
        </p:txBody>
      </p:sp>
    </p:spTree>
    <p:extLst>
      <p:ext uri="{BB962C8B-B14F-4D97-AF65-F5344CB8AC3E}">
        <p14:creationId xmlns:p14="http://schemas.microsoft.com/office/powerpoint/2010/main" val="79485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66092" y="852855"/>
            <a:ext cx="7877908" cy="3508653"/>
          </a:xfrm>
          <a:prstGeom prst="rect">
            <a:avLst/>
          </a:prstGeom>
        </p:spPr>
        <p:txBody>
          <a:bodyPr wrap="square">
            <a:spAutoFit/>
          </a:bodyPr>
          <a:lstStyle/>
          <a:p>
            <a:r>
              <a:rPr lang="tr-TR" sz="2400" b="1" dirty="0" smtClean="0"/>
              <a:t>Suda boğulmalarda ilk yardım nasıl yapılır?</a:t>
            </a:r>
          </a:p>
          <a:p>
            <a:r>
              <a:rPr lang="tr-TR" dirty="0" smtClean="0"/>
              <a:t> </a:t>
            </a:r>
          </a:p>
          <a:p>
            <a:endParaRPr lang="tr-TR" dirty="0" smtClean="0"/>
          </a:p>
          <a:p>
            <a:r>
              <a:rPr lang="tr-TR" dirty="0" smtClean="0"/>
              <a:t>Suda boğulmalarda, nefes borusu girişinin kasılmasına bağlı olarak akciğerlere su girer. Suda boğulmalarda özellikle soğuk havalarda 20-30 dakika geçse bile yapay solunum ve kalp masajına başlanmalıdır. Suda boğulmalarda, ağızdan ağza ya da ağızdan buruna solunumun suda yaptırılması mümkündür. Derin sularda mümkün olmayabilir, hasta hızla sığ suya çekilmelidir. Suya atlama sonucu, boğulma riskinin yanı sıra vücut travması ya da omurga kırıkları oluşabilir. Bu nedenle suda, başın çok fazla arkaya itilmemesi gerekir.</a:t>
            </a:r>
          </a:p>
          <a:p>
            <a:endParaRPr lang="tr-TR" dirty="0" smtClean="0"/>
          </a:p>
          <a:p>
            <a:r>
              <a:rPr lang="tr-TR" dirty="0" smtClean="0"/>
              <a:t> </a:t>
            </a:r>
            <a:endParaRPr lang="tr-TR" dirty="0"/>
          </a:p>
        </p:txBody>
      </p:sp>
    </p:spTree>
    <p:extLst>
      <p:ext uri="{BB962C8B-B14F-4D97-AF65-F5344CB8AC3E}">
        <p14:creationId xmlns:p14="http://schemas.microsoft.com/office/powerpoint/2010/main" val="3158205719"/>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TotalTime>
  <Words>188</Words>
  <Application>Microsoft Office PowerPoint</Application>
  <PresentationFormat>Geniş ekran</PresentationFormat>
  <Paragraphs>25</Paragraphs>
  <Slides>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vt:i4>
      </vt:variant>
    </vt:vector>
  </HeadingPairs>
  <TitlesOfParts>
    <vt:vector size="10" baseType="lpstr">
      <vt:lpstr>Arial</vt:lpstr>
      <vt:lpstr>Trebuchet MS</vt:lpstr>
      <vt:lpstr>Wingdings 3</vt:lpstr>
      <vt:lpstr>Yüzeyler</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user5</dc:creator>
  <cp:lastModifiedBy>user5</cp:lastModifiedBy>
  <cp:revision>1</cp:revision>
  <dcterms:created xsi:type="dcterms:W3CDTF">2019-05-24T11:12:10Z</dcterms:created>
  <dcterms:modified xsi:type="dcterms:W3CDTF">2019-05-24T11:19:23Z</dcterms:modified>
</cp:coreProperties>
</file>