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9" r:id="rId5"/>
    <p:sldId id="1090" r:id="rId6"/>
    <p:sldId id="1091" r:id="rId7"/>
    <p:sldId id="1092" r:id="rId8"/>
    <p:sldId id="1093" r:id="rId9"/>
    <p:sldId id="1094" r:id="rId10"/>
    <p:sldId id="1095" r:id="rId11"/>
    <p:sldId id="1096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664</Words>
  <Application>Microsoft Office PowerPoint</Application>
  <PresentationFormat>Ekran Gösterisi (4:3)</PresentationFormat>
  <Paragraphs>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833</cp:revision>
  <cp:lastPrinted>2016-10-24T07:53:35Z</cp:lastPrinted>
  <dcterms:created xsi:type="dcterms:W3CDTF">2016-09-18T09:35:24Z</dcterms:created>
  <dcterms:modified xsi:type="dcterms:W3CDTF">2020-02-21T11:43:23Z</dcterms:modified>
</cp:coreProperties>
</file>