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1089" r:id="rId5"/>
    <p:sldId id="1090" r:id="rId6"/>
    <p:sldId id="1091" r:id="rId7"/>
    <p:sldId id="1092" r:id="rId8"/>
    <p:sldId id="1093" r:id="rId9"/>
    <p:sldId id="1094" r:id="rId10"/>
    <p:sldId id="1095" r:id="rId11"/>
    <p:sldId id="1096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0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63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Arazi ve Rant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15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Arazi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veya doğal kaynaklar, emek faktörü gibi üretimin ana öğesidir. Çünkü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üretim için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mutlaka, arazi ve emek faktörünün bir araya gelmesi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Arazi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faktörünün bir başka özelliği de orijinal olmasıdır. Arazi, daha sonra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üretilmiş üretim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faktörü olmayıp doğada daima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vardır.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Arazi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Veya Doğal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Arazi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«insanın üretim esnasında doğada hazır bulduğu ya da doğanın üretim için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kendisine kazandırdığı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tüm yararlı öğeler» anlamına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gelmektedir.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Öğelerin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başlıcaları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mal ve hizmet üretiminde emeğin üzerine uygulandığı her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çeşit toprak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(özellikle tarım arazileri, fabrika ve işyeri arsaları, yerleşim alanları gibi),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yeraltı zenginlikleri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ormanlar, akarsular, denizler, göller ve güneş enerjisi sayılabilir (Dinler Z., 2016).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47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Rant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Ekonomide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üretim faktörü olarak arazinin üretimden aldığı pay ya da arazinin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fiyatı olarak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rant, arazi faktöründen belirli bir süre faydalanabilmek için ödenen bedeldir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Yalnız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tarla, bir ev ya da bir fabrika kiraya verildiğinde, sağlanan kira geliri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içinde faiz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gelirinin de olduğunu dikkate almak gerekir. Zira rant,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arazi faktörünün doğadaki ilk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şekliyle, başka bir deyişle orijinal durumu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ile kullanılması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karşılığı ödenen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bedeldir.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Ekonomik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anlamda rantı hesaplamak için hiçbir çaba sarf edilmemiş, herhangi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arazinin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kiralanması sonucu elde edilen gelirden, o arazinin üretim yapılacak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hale gelebilmesi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için yapılmış olan yatırımların karşılığı olan faizin çıkarılması gerekir.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şekilde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«çıplak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rant»a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ulaşılır.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29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Rant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teorisinin temel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varsayımları: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Azalan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Verimler Kanunu: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ülkede nüfus arttıkça artan nüfusun, üretime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açılmış olan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mevcut topraklar üzerinde üretim yapmak zorunda kalması, aynı toprak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parçası üzerinde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daha çok kişinin üretimde görev alması sonucunu da doğurmaktadır.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durum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tarımda çalışanların verimliliğinin düşmesine ve dolaysıyla üretim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maliyetinin yükselmesine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neden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olmaktadır.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Ekonomide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nüfus arttıkça azalan verimlerin ortaya çıkmasını engellemek için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yeni arazilerin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üretime açılması gerekmektedir (Dinler Z., 2016)..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03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728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Rant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teorisinin temel 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varsayımları: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Nüfus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Artışı ve Daha Az Verimli Toprakların Üretime Açılması: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Toprakların verimlilikleri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aynı değildir. Önceleri en verimli topraklar üretime açılırken,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nüfus artışına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paralel olarak daha az verimli araziler üretime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açılmaktadır.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Piyasada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Tek Fiyat Olması: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Tam rekabet koşullarının cari olduğu piyasada,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her tarımsal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ürünün tek fiyatı vardır. Bu fiyat ise, en verimsiz toprakta üretim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yapan çiftçinin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maliyet fiyatına eşittir (Dinler Z., 2016)..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7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Mutlak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Rant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Kıtlık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Rantı</a:t>
            </a:r>
            <a:endParaRPr 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Mutlak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rant, arazi faktörünün gereksinmelere göre kıt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olmasından kaynaklanmaktadır. Eğer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arazi gereksinmeleri karşılayacak kadar bol olsaydı, arazinin farklı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özelliğinin olmasından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dolayı, sadece diferansiyel rant doğacaktır. Oysa nüfus artışına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paralel olarak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mevcut arazi varlığı gereksinmeleri karşılamak için yetersiz olmaya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başladığı andan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itibaren ise, araziye sahip olanlar, ayrıca kıt olan araziye sahip oldukları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için rant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geliri almaya başlamışlardır. Bu ranta kıtlık ya da mutlak rant adı verilir (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Dinler Z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., 2016).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36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728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Rant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arazi faktörüne orijinal durumunda kullanılması karşılığı ödenen bedeldir.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 bağlamda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rant, arazi sahiplerinin hiçbir çaba göstermeden üretimden aldıkları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payı göstermektedir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Bu nedenle rantın belirlenebilmesi için, arazi parçası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üzerinde üretilen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bir ürünün üretiminde diğer faktörlerde (emek, sermaye, girişim)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kullanılmış ise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bu faktörlerin paylarının elde edilen toplam gelirden ayrılması gerekir (Dinler Z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., 2016).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Rant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= Gelir - (ücret + kâr + faiz)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68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651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Üretim için sadece A arazisine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gereksinim olması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halinde, ürünün piyasa fiyatı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 maliyetine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karşılık geleceği için araziye bir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kira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ödenmeyecek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ya da kısaca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rant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oluşmayacaktır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Çünkü bütün arazi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işletmecileri eşit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derecede verimli yeni alanları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kullanıma açabilecektir.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Ricardo’ya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göre B arazisinin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üretimde kullanılmaya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başlanmasından önce, bu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araziler üzerinde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üretim yapmaya karşılık gelen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daha yüksek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birim ürün maliyetlerini içerecek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kadar ürün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fiyatları yükselmiş olmalıdır. Ürün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fiyatları yükseldiğinde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arazi işleme B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derecedeki arazilere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yönelmekte ve bu arazilerin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ekonomik kullanım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için uygun hale geldiğini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vurgular (Dinler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Z., 2016).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78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664</Words>
  <Application>Microsoft Office PowerPoint</Application>
  <PresentationFormat>Ekran Gösterisi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833</cp:revision>
  <cp:lastPrinted>2016-10-24T07:53:35Z</cp:lastPrinted>
  <dcterms:created xsi:type="dcterms:W3CDTF">2016-09-18T09:35:24Z</dcterms:created>
  <dcterms:modified xsi:type="dcterms:W3CDTF">2020-02-21T11:43:23Z</dcterms:modified>
</cp:coreProperties>
</file>