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Yuvarlatılmış Dikdörtgen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0" name="19 Alt Başlık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1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Yuvarlatılmış Dikdörtgen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Tek Köşesi Yuvarlatılmış Dikdörtgen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Yuvarlatılmış Dikdörtgen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Yuvarlatılmış Dikdörtgen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Başlık Yer Tutucusu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D0E323D-F95A-416F-B87C-3894D8139E35}" type="datetimeFigureOut">
              <a:rPr lang="tr-TR" smtClean="0"/>
              <a:pPr/>
              <a:t>15.01.2020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0361B89-1F5F-455B-935C-13D5BD8EC1F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Hentbol’da Paslar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3744416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Paslar: </a:t>
            </a:r>
            <a:br>
              <a:rPr lang="tr-TR" dirty="0" smtClean="0">
                <a:latin typeface="Times New Roman" pitchFamily="18" charset="0"/>
                <a:cs typeface="Times New Roman" pitchFamily="18" charset="0"/>
              </a:rPr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Topun oyuncu tarafından değişik şekillerde tek veya çift elle takım arkadaşına aktarılmasıdır.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Başlık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Pasın amacı; bir hücumu başarı ile uygulayabilmek ve en uygun pozisyonda sayıya gitmek için hücum eden takım oyuncuları arasında topun emniyetli ve kontrollü olarak birbirlerine aktarılmasıdır</a:t>
            </a:r>
            <a:r>
              <a:rPr lang="tr-TR" dirty="0"/>
              <a:t>.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 uygularken nelere dikkat etmeliyiz?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yerini bulmalıdır.Pozisyona göre ve zamanında verilen paslar en etkin hücum olanağı kılar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Pasların sertliği önemlidir. Uzak ve orta mesafeye verilen paslar sert ve yerini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bulm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Çabuk paslaşma oyunda başarıyı arttırır.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Paslar sade ve pozisyona yönelik olmalı</a:t>
            </a:r>
          </a:p>
          <a:p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Pas Türleri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Temel pas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adımlı</a:t>
            </a:r>
          </a:p>
          <a:p>
            <a:pPr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   - Dayanma adımsız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Bilek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Sıçrayarak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Ense pası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Arkadan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Yerden sektirme pas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Alttan pas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Hentbolda paslarla ilgili alıştırma </a:t>
            </a:r>
            <a:r>
              <a:rPr lang="tr-TR" smtClean="0"/>
              <a:t>ve Eğitsel Oyunlar</a:t>
            </a:r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örünüş">
  <a:themeElements>
    <a:clrScheme name="Görünüş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Görünüş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Görünü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</TotalTime>
  <Words>104</Words>
  <Application>Microsoft Office PowerPoint</Application>
  <PresentationFormat>Ekran Gösterisi (4:3)</PresentationFormat>
  <Paragraphs>19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Times New Roman</vt:lpstr>
      <vt:lpstr>Verdana</vt:lpstr>
      <vt:lpstr>Wingdings 2</vt:lpstr>
      <vt:lpstr>Görünüş</vt:lpstr>
      <vt:lpstr>Hentbol’da Paslar</vt:lpstr>
      <vt:lpstr>Paslar:   Topun oyuncu tarafından değişik şekillerde tek veya çift elle takım arkadaşına aktarılmasıdır.</vt:lpstr>
      <vt:lpstr>PowerPoint Sunusu</vt:lpstr>
      <vt:lpstr> Pasları uygularken nelere dikkat etmeliyiz? </vt:lpstr>
      <vt:lpstr>Pas Türleri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Hentbol’da Paslar</dc:title>
  <dc:creator>ng</dc:creator>
  <cp:lastModifiedBy>nevin</cp:lastModifiedBy>
  <cp:revision>3</cp:revision>
  <dcterms:created xsi:type="dcterms:W3CDTF">2018-05-04T14:43:59Z</dcterms:created>
  <dcterms:modified xsi:type="dcterms:W3CDTF">2020-01-15T12:10:23Z</dcterms:modified>
</cp:coreProperties>
</file>