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 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Tanrıçaları</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Kâli</a:t>
            </a:r>
            <a:r>
              <a:rPr lang="tr-TR" dirty="0"/>
              <a:t> sözcüğü hem “kara” anlamına gelir </a:t>
            </a:r>
            <a:r>
              <a:rPr lang="tr-TR" dirty="0" err="1"/>
              <a:t>hemde</a:t>
            </a:r>
            <a:r>
              <a:rPr lang="tr-TR" dirty="0"/>
              <a:t> “zaman” anlamına gelir. O, canlıları yalayıp yutan Zaman’dır. Bu kavram, ilkellerin kafatası avcılığı ile birleştiğinde </a:t>
            </a:r>
            <a:r>
              <a:rPr lang="tr-TR" dirty="0" err="1"/>
              <a:t>Kâli</a:t>
            </a:r>
            <a:r>
              <a:rPr lang="tr-TR" dirty="0"/>
              <a:t> gibi bir tip ortaya çıkmaktadır. Onu da </a:t>
            </a:r>
            <a:r>
              <a:rPr lang="tr-TR" dirty="0" err="1"/>
              <a:t>Şivacılıkla</a:t>
            </a:r>
            <a:r>
              <a:rPr lang="tr-TR" dirty="0"/>
              <a:t> bağdaştıran Hindular, renkli mitolojilerini daha da renklendirmişlerdir.</a:t>
            </a:r>
          </a:p>
          <a:p>
            <a:pPr algn="ct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 </a:t>
            </a:r>
            <a:r>
              <a:rPr lang="tr-TR" dirty="0" smtClean="0"/>
              <a:t>Tanrıçaları</a:t>
            </a:r>
          </a:p>
          <a:p>
            <a:pPr marL="0" indent="0" algn="ctr">
              <a:buNone/>
            </a:pPr>
            <a:endParaRPr lang="tr-TR" dirty="0"/>
          </a:p>
          <a:p>
            <a:pPr algn="ctr"/>
            <a:r>
              <a:rPr lang="tr-TR" dirty="0"/>
              <a:t>Hindular, tanrılar kadar tanrıçalara da inanır ve tapınırlar. Bunlar, doğal olarak, Tanrıların karısıdırlar, ancak çok değişik ve çeşitli biçimleri vardır. Kabaca “korkunç” ve “yumuşak” biçiminde ikiye ayırabiliriz. </a:t>
            </a: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smtClean="0"/>
              <a:t>Kâli</a:t>
            </a:r>
            <a:r>
              <a:rPr lang="tr-TR" dirty="0"/>
              <a:t>, </a:t>
            </a:r>
            <a:r>
              <a:rPr lang="tr-TR" dirty="0" err="1"/>
              <a:t>Dûrga</a:t>
            </a:r>
            <a:r>
              <a:rPr lang="tr-TR" dirty="0"/>
              <a:t>, </a:t>
            </a:r>
            <a:r>
              <a:rPr lang="tr-TR" dirty="0" err="1"/>
              <a:t>Katyayani</a:t>
            </a:r>
            <a:r>
              <a:rPr lang="tr-TR" dirty="0"/>
              <a:t>, </a:t>
            </a:r>
            <a:r>
              <a:rPr lang="tr-TR" dirty="0" err="1"/>
              <a:t>Çhinnamâsta</a:t>
            </a:r>
            <a:r>
              <a:rPr lang="tr-TR" dirty="0"/>
              <a:t> gibi tanrıçalar korkunç </a:t>
            </a:r>
            <a:r>
              <a:rPr lang="tr-TR" dirty="0" err="1"/>
              <a:t>Sarasvati</a:t>
            </a:r>
            <a:r>
              <a:rPr lang="tr-TR" dirty="0"/>
              <a:t>, </a:t>
            </a:r>
            <a:r>
              <a:rPr lang="tr-TR" dirty="0" err="1"/>
              <a:t>Lakshmî</a:t>
            </a:r>
            <a:r>
              <a:rPr lang="tr-TR" dirty="0"/>
              <a:t>, </a:t>
            </a:r>
            <a:r>
              <a:rPr lang="tr-TR" dirty="0" err="1"/>
              <a:t>Parvati</a:t>
            </a:r>
            <a:r>
              <a:rPr lang="tr-TR" dirty="0"/>
              <a:t> gibi tanrıçalar yumuşak biçimlere örnek gösterilebilirler. </a:t>
            </a:r>
            <a:r>
              <a:rPr lang="tr-TR" dirty="0" err="1"/>
              <a:t>Râma’nın</a:t>
            </a:r>
            <a:r>
              <a:rPr lang="tr-TR" dirty="0"/>
              <a:t> karısı, toprak tanrıçası </a:t>
            </a:r>
            <a:r>
              <a:rPr lang="tr-TR" dirty="0" err="1"/>
              <a:t>Sitâ</a:t>
            </a:r>
            <a:r>
              <a:rPr lang="tr-TR" dirty="0"/>
              <a:t> ve </a:t>
            </a:r>
            <a:r>
              <a:rPr lang="tr-TR" dirty="0" err="1"/>
              <a:t>Krishna’nın</a:t>
            </a:r>
            <a:r>
              <a:rPr lang="tr-TR" dirty="0"/>
              <a:t> karısı </a:t>
            </a:r>
            <a:r>
              <a:rPr lang="tr-TR" dirty="0" err="1"/>
              <a:t>Radhâ</a:t>
            </a:r>
            <a:r>
              <a:rPr lang="tr-TR" dirty="0"/>
              <a:t> da önemli tanrıçalardandır.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Sarasvati</a:t>
            </a:r>
            <a:r>
              <a:rPr lang="tr-TR" dirty="0"/>
              <a:t>: Tanrı Brahma’nın karısı, bilgi ve öğrenme tanrıçasıdır. Süt beyazı bir cildi vardır ve çok güzeldir. Genellikle beyaz elbiseler giyer ve bir su zambağının üzerinde oturur. Bazen de, binek hayvanı olan </a:t>
            </a:r>
            <a:r>
              <a:rPr lang="tr-TR" dirty="0" err="1"/>
              <a:t>tavuskuşunun</a:t>
            </a:r>
            <a:r>
              <a:rPr lang="tr-TR" dirty="0"/>
              <a:t> üzerinde oturur durumdadır. Dört kolu vardır. İki eliyle </a:t>
            </a:r>
            <a:r>
              <a:rPr lang="tr-TR" dirty="0" err="1"/>
              <a:t>Vina</a:t>
            </a:r>
            <a:r>
              <a:rPr lang="tr-TR" dirty="0"/>
              <a:t> denilen müzik aletini çalar. </a:t>
            </a: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Lakshmî</a:t>
            </a:r>
            <a:r>
              <a:rPr lang="tr-TR" dirty="0"/>
              <a:t>: Tanrı </a:t>
            </a:r>
            <a:r>
              <a:rPr lang="tr-TR" dirty="0" err="1"/>
              <a:t>Vishnu’nun</a:t>
            </a:r>
            <a:r>
              <a:rPr lang="tr-TR" dirty="0"/>
              <a:t> karısı, talih ve zenginlik tanrıçasıdır. Ona </a:t>
            </a:r>
            <a:r>
              <a:rPr lang="tr-TR" dirty="0" err="1"/>
              <a:t>Şri</a:t>
            </a:r>
            <a:r>
              <a:rPr lang="tr-TR" dirty="0"/>
              <a:t> de denir. Dört kolu vardır. Ama eğer </a:t>
            </a:r>
            <a:r>
              <a:rPr lang="tr-TR" dirty="0" err="1"/>
              <a:t>Vishnu</a:t>
            </a:r>
            <a:r>
              <a:rPr lang="tr-TR" dirty="0"/>
              <a:t> ile </a:t>
            </a:r>
            <a:r>
              <a:rPr lang="tr-TR" dirty="0" err="1"/>
              <a:t>yanyana</a:t>
            </a:r>
            <a:r>
              <a:rPr lang="tr-TR" dirty="0"/>
              <a:t> duruyorlarsa o zaman iki kolludur. Yukarı kalkık ellerinde nilüfer çiçeği tutar. Diğer ellerinden biri (bazen ikisi) yere altın döker, diğeri “korkma” pozisyonundadır. Parlak sarı renklidir ve bir nilüferin üstünde oturur. </a:t>
            </a: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Devi: Tanrı </a:t>
            </a:r>
            <a:r>
              <a:rPr lang="tr-TR" dirty="0" err="1"/>
              <a:t>Şiva’nın</a:t>
            </a:r>
            <a:r>
              <a:rPr lang="tr-TR" dirty="0"/>
              <a:t> karılarını “Devi” ortak adı altında toplamak mümkündür. </a:t>
            </a:r>
            <a:r>
              <a:rPr lang="tr-TR" dirty="0" err="1"/>
              <a:t>Mahâdevi</a:t>
            </a:r>
            <a:r>
              <a:rPr lang="tr-TR" dirty="0"/>
              <a:t> de (Büyük Tanrıça) denir. Bu tanrıça </a:t>
            </a:r>
            <a:r>
              <a:rPr lang="tr-TR" dirty="0" err="1"/>
              <a:t>Şiva’nın</a:t>
            </a:r>
            <a:r>
              <a:rPr lang="tr-TR" dirty="0"/>
              <a:t> dişil enerjisi (</a:t>
            </a:r>
            <a:r>
              <a:rPr lang="tr-TR" dirty="0" err="1"/>
              <a:t>şakti</a:t>
            </a:r>
            <a:r>
              <a:rPr lang="tr-TR" dirty="0"/>
              <a:t>) olarak, biri yumuşak diğeri hiddetli olmak üzere, iki halde bulunur. Yumuşak halde iken </a:t>
            </a:r>
            <a:r>
              <a:rPr lang="tr-TR" dirty="0" err="1"/>
              <a:t>Umâ</a:t>
            </a:r>
            <a:r>
              <a:rPr lang="tr-TR" dirty="0"/>
              <a:t> (Parıltı), </a:t>
            </a:r>
            <a:r>
              <a:rPr lang="tr-TR" dirty="0" err="1"/>
              <a:t>Gauri</a:t>
            </a:r>
            <a:r>
              <a:rPr lang="tr-TR" dirty="0"/>
              <a:t> (Sarı), </a:t>
            </a:r>
            <a:r>
              <a:rPr lang="tr-TR" dirty="0" err="1"/>
              <a:t>Pârvâti</a:t>
            </a:r>
            <a:r>
              <a:rPr lang="tr-TR" dirty="0"/>
              <a:t> (Dağlı), </a:t>
            </a:r>
            <a:r>
              <a:rPr lang="tr-TR" dirty="0" err="1"/>
              <a:t>Haimavati</a:t>
            </a:r>
            <a:r>
              <a:rPr lang="tr-TR" dirty="0"/>
              <a:t> (</a:t>
            </a:r>
            <a:r>
              <a:rPr lang="tr-TR" dirty="0" err="1"/>
              <a:t>Himalayalı</a:t>
            </a:r>
            <a:r>
              <a:rPr lang="tr-TR" dirty="0"/>
              <a:t>), </a:t>
            </a:r>
            <a:r>
              <a:rPr lang="tr-TR" dirty="0" err="1"/>
              <a:t>Caganmâtâ’dır</a:t>
            </a:r>
            <a:r>
              <a:rPr lang="tr-TR" dirty="0"/>
              <a:t> (Dünyanın Anası). </a:t>
            </a:r>
            <a:r>
              <a:rPr lang="tr-TR" dirty="0" err="1"/>
              <a:t>Şiva’nın</a:t>
            </a:r>
            <a:r>
              <a:rPr lang="tr-TR" dirty="0"/>
              <a:t> dağlarla ilgisi olduğundan karısı </a:t>
            </a:r>
            <a:r>
              <a:rPr lang="tr-TR" dirty="0" err="1"/>
              <a:t>Parvati</a:t>
            </a:r>
            <a:r>
              <a:rPr lang="tr-TR" dirty="0"/>
              <a:t> de onunla birlikte gözükür. </a:t>
            </a: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Dûrga</a:t>
            </a:r>
            <a:r>
              <a:rPr lang="tr-TR" dirty="0"/>
              <a:t>: </a:t>
            </a:r>
            <a:r>
              <a:rPr lang="tr-TR" dirty="0" err="1"/>
              <a:t>Şiva’nın</a:t>
            </a:r>
            <a:r>
              <a:rPr lang="tr-TR" dirty="0"/>
              <a:t> karısıdır, ancak bağımsız gözükür ve ona ayrıca tapınılır. Sarı renkli, güzel bir kadındır. Sekiz veya on kolu vardır. Ellerinde üç uçlu mızrak (</a:t>
            </a:r>
            <a:r>
              <a:rPr lang="tr-TR" dirty="0" err="1"/>
              <a:t>Trişula</a:t>
            </a:r>
            <a:r>
              <a:rPr lang="tr-TR" dirty="0"/>
              <a:t>), kılıç, yılan, davul, zil, kalkan, gürz, deniz kabuğu, ok, yay, çark, su kabı tutar. Bir aslanın veya kaplanın üstünde bağdaş kurup meditasyon yapar biçimde durur. </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Bazen kafataslarından yapılmış bir kolye takar. Tanrısal varlığın dişil </a:t>
            </a:r>
            <a:r>
              <a:rPr lang="tr-TR" dirty="0" err="1"/>
              <a:t>enerjisi’dir</a:t>
            </a:r>
            <a:r>
              <a:rPr lang="tr-TR" dirty="0"/>
              <a:t> (</a:t>
            </a:r>
            <a:r>
              <a:rPr lang="tr-TR" dirty="0" err="1"/>
              <a:t>şakti</a:t>
            </a:r>
            <a:r>
              <a:rPr lang="tr-TR" dirty="0"/>
              <a:t>). Kendisine bu dünyadaki maddesel kazançlar ve gelecektekindeki ruhsal gelişme için yakarılıp tapınılır. </a:t>
            </a:r>
            <a:r>
              <a:rPr lang="tr-TR" dirty="0" err="1"/>
              <a:t>Dûrga’nın</a:t>
            </a:r>
            <a:r>
              <a:rPr lang="tr-TR" dirty="0"/>
              <a:t> </a:t>
            </a:r>
            <a:r>
              <a:rPr lang="tr-TR" dirty="0" err="1"/>
              <a:t>Mahisha</a:t>
            </a:r>
            <a:r>
              <a:rPr lang="tr-TR" dirty="0"/>
              <a:t> isimli manda biçimindeki bir kötü ruh (</a:t>
            </a:r>
            <a:r>
              <a:rPr lang="tr-TR" dirty="0" err="1"/>
              <a:t>Asura</a:t>
            </a:r>
            <a:r>
              <a:rPr lang="tr-TR" dirty="0"/>
              <a:t>) ile olan savaşı çok ünlüdür ve Hint mitolojisindeki en ünlü mitler arasındadır. Bu hiddetli tanrıçanın </a:t>
            </a:r>
            <a:r>
              <a:rPr lang="tr-TR" dirty="0" err="1"/>
              <a:t>Navadûrga</a:t>
            </a:r>
            <a:r>
              <a:rPr lang="tr-TR" dirty="0"/>
              <a:t> denilen dokuz biçimi vardır.</a:t>
            </a:r>
          </a:p>
          <a:p>
            <a:pPr algn="ct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Kâli</a:t>
            </a:r>
            <a:r>
              <a:rPr lang="tr-TR" dirty="0"/>
              <a:t>: </a:t>
            </a:r>
            <a:r>
              <a:rPr lang="tr-TR" dirty="0" err="1"/>
              <a:t>Şiva’nın</a:t>
            </a:r>
            <a:r>
              <a:rPr lang="tr-TR" dirty="0"/>
              <a:t> karısı veya o olmadığındaki dişil enerjisidir. Kara renkli korkunç bir </a:t>
            </a:r>
            <a:r>
              <a:rPr lang="tr-TR" dirty="0" err="1"/>
              <a:t>tarıçadır</a:t>
            </a:r>
            <a:r>
              <a:rPr lang="tr-TR" dirty="0"/>
              <a:t>. Boynunda insan kafataslarından yapılmış bir kolye taşır. Kesilmiş insan kollarından kendisine etek yapar. Dili dışarıdadır ve kandan kıpkırmızı olmuş durumdadır. Dört kollu olduğu zaman, yukardaki sol elinde kılıç, aşağıdaki sol elinde kesilmiş bir insan başı vardır. Yukarıdaki sağ eli “korkma” işareti yapar, aşağıdaki sağ eli ise lütuf bağışlar. </a:t>
            </a: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1376</TotalTime>
  <Words>573</Words>
  <Application>Microsoft Office PowerPoint</Application>
  <PresentationFormat>Ekran Gösterisi (4:3)</PresentationFormat>
  <Paragraphs>28</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4. HAFTA  Hindu Tanrıçaları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147</cp:revision>
  <dcterms:created xsi:type="dcterms:W3CDTF">2014-11-21T09:52:05Z</dcterms:created>
  <dcterms:modified xsi:type="dcterms:W3CDTF">2020-03-03T13:29:29Z</dcterms:modified>
</cp:coreProperties>
</file>