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850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355333C-249C-4556-90BE-0F56C0FF2FA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25970906-5982-4C9F-817E-BD4F761A33F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426D404E-4EA4-410F-83A3-4B7AB43389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85D5E4-3AA3-4B5F-A588-98ED9B06C5BB}" type="datetimeFigureOut">
              <a:rPr lang="tr-TR" smtClean="0"/>
              <a:t>7.03.2022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ED5F916F-AC0F-4231-840C-1C868E8075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0CCDE35C-93EB-4C49-8420-1A7ABFAB0A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22B8FD-6C10-4717-8555-724D851C914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437241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AA18B0E-F267-41A4-928D-B45FBEF625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76A7C478-E179-4218-8CCE-CBDA6E30B3F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02D0A4C8-0C7A-4C9C-BDD6-44A4520DF6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85D5E4-3AA3-4B5F-A588-98ED9B06C5BB}" type="datetimeFigureOut">
              <a:rPr lang="tr-TR" smtClean="0"/>
              <a:t>7.03.2022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2492A521-C228-4F78-BBC1-80397BC8C4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ACB93A0F-812E-4A5E-AAA3-3159E7C3A5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22B8FD-6C10-4717-8555-724D851C914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567031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0A5E88F9-30B9-4F4A-853D-8D584EB0C07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5243A785-1A8D-49B1-AAC1-9C72FC559FB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3AB1FBCA-2EDC-4652-9662-2C055FA109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85D5E4-3AA3-4B5F-A588-98ED9B06C5BB}" type="datetimeFigureOut">
              <a:rPr lang="tr-TR" smtClean="0"/>
              <a:t>7.03.2022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1A28FAF2-B15D-4311-997E-57CF8E0C51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7A6BD455-394D-42C7-9647-6530970430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22B8FD-6C10-4717-8555-724D851C914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752168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5295E0F-5741-4F33-A880-F2ACCA801B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DC71BF82-1861-4354-8510-C37F4D0B85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1B067F04-F53B-4141-97DE-3B13756CE3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85D5E4-3AA3-4B5F-A588-98ED9B06C5BB}" type="datetimeFigureOut">
              <a:rPr lang="tr-TR" smtClean="0"/>
              <a:t>7.03.2022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F863D6BB-FE02-4B3C-96C5-F50012B0B4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701D3EB9-0689-46F7-942B-AB7DF7A2EE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22B8FD-6C10-4717-8555-724D851C914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831431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8A1DA2A-DB73-4BA2-93D0-91FD14BE25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1CC91587-3874-4B56-B029-DCE0B5AD7E9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4996679E-61BA-42A3-8DC0-D44B08E93D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85D5E4-3AA3-4B5F-A588-98ED9B06C5BB}" type="datetimeFigureOut">
              <a:rPr lang="tr-TR" smtClean="0"/>
              <a:t>7.03.2022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342C487B-1B3C-42A6-89B4-5299B1225D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19DCADB2-B1C3-4090-ADAE-DD75F4C9AB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22B8FD-6C10-4717-8555-724D851C914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127906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40A304B-D8B2-4DBA-A627-72600D74CD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ABA5619-06D8-4FEE-8F52-CFA1E470875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66D02F6F-9B56-416D-89F8-274EE8E1625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EAA41CE9-CDF8-4C2C-B4A7-E2E0800593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85D5E4-3AA3-4B5F-A588-98ED9B06C5BB}" type="datetimeFigureOut">
              <a:rPr lang="tr-TR" smtClean="0"/>
              <a:t>7.03.2022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BDAF8B86-E88B-4BE6-A220-9900C9B93F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5F8497D6-C5BF-4E51-8D03-10E9DE5698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22B8FD-6C10-4717-8555-724D851C914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646290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0A982A1-9F8D-4C03-998C-BD8891097A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E816A886-FAD3-416A-9CE6-145B066D14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9CA8A406-0F01-4C52-9585-6AF16FA69AB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6DD28861-75AA-486B-BADA-4EBCB32C65E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5B2550ED-4227-4C3F-BFDB-AAE17D67668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43C90B40-61D0-4D1A-8E34-DF57CB4B6D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85D5E4-3AA3-4B5F-A588-98ED9B06C5BB}" type="datetimeFigureOut">
              <a:rPr lang="tr-TR" smtClean="0"/>
              <a:t>7.03.2022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1BFD66CC-C63C-484F-849C-C1834A2DB5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35C65A28-D707-4664-8810-98D35E967A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22B8FD-6C10-4717-8555-724D851C914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901695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151434B-F7D2-41B4-AC32-25CEC35F15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0E73BC5B-D150-4DB3-86C1-399602F1E8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85D5E4-3AA3-4B5F-A588-98ED9B06C5BB}" type="datetimeFigureOut">
              <a:rPr lang="tr-TR" smtClean="0"/>
              <a:t>7.03.2022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268FF4E3-3928-4E91-A61D-2A9FA4C2E8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A704C5D5-9F2A-4453-A249-4205A24C42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22B8FD-6C10-4717-8555-724D851C914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625594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FB48ECDF-7DEC-4609-B55C-1D8B4B23BB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85D5E4-3AA3-4B5F-A588-98ED9B06C5BB}" type="datetimeFigureOut">
              <a:rPr lang="tr-TR" smtClean="0"/>
              <a:t>7.03.2022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405A824D-AD52-4E55-BBE1-0265D1B606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5859AA42-5828-471F-90AA-47E5498661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22B8FD-6C10-4717-8555-724D851C914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537649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B368361-7406-4120-81F7-61AD9EB02A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64DEF4A-96A9-4DB4-A927-E0BB0EE94A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8EA9C09A-ECD1-41C7-A6CE-29A3E2BDCDC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6C2FC308-B681-440F-9954-9332567021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85D5E4-3AA3-4B5F-A588-98ED9B06C5BB}" type="datetimeFigureOut">
              <a:rPr lang="tr-TR" smtClean="0"/>
              <a:t>7.03.2022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ACDB096F-D1EC-4479-88E2-DD22AC9724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41BAA7DA-D5FA-4137-8F36-9C817DCED9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22B8FD-6C10-4717-8555-724D851C914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17132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E081FCE5-01D4-4C45-A244-DF6C17F3F6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FC9FA4B7-29DA-4826-B0F8-01024EF8267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1467AB09-BF71-47E7-B233-78A16BACEC6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C08A2F96-C0F3-4405-81CD-D5B0352C03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85D5E4-3AA3-4B5F-A588-98ED9B06C5BB}" type="datetimeFigureOut">
              <a:rPr lang="tr-TR" smtClean="0"/>
              <a:t>7.03.2022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4D9DE8EC-6136-4DF3-9D23-DA284BAB02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9DD8524B-E120-4F9E-A37E-2DAB17B981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22B8FD-6C10-4717-8555-724D851C914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781528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5AFFB05B-D8F9-4ECA-8F5C-FEC084FDA4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C173EE2D-057E-471C-8372-7C95A63CB38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03814FE7-FFB4-4997-8096-2DB03886418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85D5E4-3AA3-4B5F-A588-98ED9B06C5BB}" type="datetimeFigureOut">
              <a:rPr lang="tr-TR" smtClean="0"/>
              <a:t>7.03.2022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97122CEF-FE48-4048-93C1-8C6903148A7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7505AAC4-6115-4516-92F7-A538DB610FA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22B8FD-6C10-4717-8555-724D851C914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860011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2F2C260-9C45-40E2-98FD-3DA04FF7807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/>
              <a:t>Bilgi Türleri ve Bilimsel bilginin özellikleri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06DE1599-9B31-4906-B877-481F37E9AB1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/>
              <a:t>Dr. </a:t>
            </a:r>
            <a:r>
              <a:rPr lang="tr-TR" dirty="0" err="1"/>
              <a:t>Öğr</a:t>
            </a:r>
            <a:r>
              <a:rPr lang="tr-TR" dirty="0"/>
              <a:t>. Üyesi Ömer KUTLU</a:t>
            </a:r>
          </a:p>
        </p:txBody>
      </p:sp>
    </p:spTree>
    <p:extLst>
      <p:ext uri="{BB962C8B-B14F-4D97-AF65-F5344CB8AC3E}">
        <p14:creationId xmlns:p14="http://schemas.microsoft.com/office/powerpoint/2010/main" val="33047706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837ADC24-47DE-470A-9903-A2EE9A8BE4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26A6798-4BB1-4A0F-9387-07BA557C27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25000"/>
              </a:lnSpc>
            </a:pPr>
            <a:r>
              <a:rPr lang="en-US" sz="1800" b="1" kern="100" dirty="0" err="1">
                <a:effectLst/>
                <a:latin typeface="Times New Roman" panose="02020603050405020304" pitchFamily="18" charset="0"/>
                <a:ea typeface="Noto Serif CJK SC"/>
                <a:cs typeface="FreeSans"/>
              </a:rPr>
              <a:t>Gündelik</a:t>
            </a:r>
            <a:r>
              <a:rPr lang="en-US" sz="1800" b="1" kern="100" dirty="0">
                <a:effectLst/>
                <a:latin typeface="Times New Roman" panose="02020603050405020304" pitchFamily="18" charset="0"/>
                <a:ea typeface="Noto Serif CJK SC"/>
                <a:cs typeface="FreeSans"/>
              </a:rPr>
              <a:t> Bilgi</a:t>
            </a:r>
            <a:endParaRPr lang="tr-TR" sz="1800" kern="100" dirty="0">
              <a:effectLst/>
              <a:latin typeface="Liberation Serif"/>
              <a:ea typeface="Noto Serif CJK SC"/>
              <a:cs typeface="FreeSans"/>
            </a:endParaRPr>
          </a:p>
          <a:p>
            <a:pPr>
              <a:lnSpc>
                <a:spcPct val="125000"/>
              </a:lnSpc>
            </a:pPr>
            <a:r>
              <a:rPr lang="en-US" sz="1800" b="1" kern="100" dirty="0">
                <a:effectLst/>
                <a:latin typeface="Times New Roman" panose="02020603050405020304" pitchFamily="18" charset="0"/>
                <a:ea typeface="Noto Serif CJK SC"/>
                <a:cs typeface="FreeSans"/>
              </a:rPr>
              <a:t> </a:t>
            </a:r>
            <a:endParaRPr lang="tr-TR" sz="1800" kern="100" dirty="0">
              <a:effectLst/>
              <a:latin typeface="Liberation Serif"/>
              <a:ea typeface="Noto Serif CJK SC"/>
              <a:cs typeface="FreeSans"/>
            </a:endParaRPr>
          </a:p>
          <a:p>
            <a:pPr>
              <a:lnSpc>
                <a:spcPct val="125000"/>
              </a:lnSpc>
            </a:pPr>
            <a:r>
              <a:rPr lang="en-US" sz="1800" b="1" kern="100" dirty="0">
                <a:effectLst/>
                <a:latin typeface="Times New Roman" panose="02020603050405020304" pitchFamily="18" charset="0"/>
                <a:ea typeface="Noto Serif CJK SC"/>
                <a:cs typeface="FreeSans"/>
              </a:rPr>
              <a:t> </a:t>
            </a:r>
            <a:r>
              <a:rPr lang="en-US" sz="1800" kern="100" dirty="0">
                <a:effectLst/>
                <a:latin typeface="Times New Roman" panose="02020603050405020304" pitchFamily="18" charset="0"/>
                <a:ea typeface="Noto Serif CJK SC"/>
                <a:cs typeface="FreeSans"/>
              </a:rPr>
              <a:t> 	</a:t>
            </a:r>
            <a:r>
              <a:rPr lang="en-US" sz="1800" kern="100" dirty="0" err="1">
                <a:effectLst/>
                <a:latin typeface="Times New Roman" panose="02020603050405020304" pitchFamily="18" charset="0"/>
                <a:ea typeface="Noto Serif CJK SC"/>
                <a:cs typeface="FreeSans"/>
              </a:rPr>
              <a:t>Gündelik</a:t>
            </a:r>
            <a:r>
              <a:rPr lang="en-US" sz="1800" kern="100" dirty="0">
                <a:effectLst/>
                <a:latin typeface="Times New Roman" panose="02020603050405020304" pitchFamily="18" charset="0"/>
                <a:ea typeface="Noto Serif CJK SC"/>
                <a:cs typeface="FreeSans"/>
              </a:rPr>
              <a:t> </a:t>
            </a:r>
            <a:r>
              <a:rPr lang="en-US" sz="1800" kern="100" dirty="0" err="1">
                <a:effectLst/>
                <a:latin typeface="Times New Roman" panose="02020603050405020304" pitchFamily="18" charset="0"/>
                <a:ea typeface="Noto Serif CJK SC"/>
                <a:cs typeface="FreeSans"/>
              </a:rPr>
              <a:t>bilgi</a:t>
            </a:r>
            <a:r>
              <a:rPr lang="en-US" sz="1800" kern="100" dirty="0">
                <a:effectLst/>
                <a:latin typeface="Times New Roman" panose="02020603050405020304" pitchFamily="18" charset="0"/>
                <a:ea typeface="Noto Serif CJK SC"/>
                <a:cs typeface="FreeSans"/>
              </a:rPr>
              <a:t>, </a:t>
            </a:r>
            <a:r>
              <a:rPr lang="en-US" sz="1800" kern="100" dirty="0" err="1">
                <a:effectLst/>
                <a:latin typeface="Times New Roman" panose="02020603050405020304" pitchFamily="18" charset="0"/>
                <a:ea typeface="Noto Serif CJK SC"/>
                <a:cs typeface="FreeSans"/>
              </a:rPr>
              <a:t>kişilerin</a:t>
            </a:r>
            <a:r>
              <a:rPr lang="en-US" sz="1800" kern="100" dirty="0">
                <a:effectLst/>
                <a:latin typeface="Times New Roman" panose="02020603050405020304" pitchFamily="18" charset="0"/>
                <a:ea typeface="Noto Serif CJK SC"/>
                <a:cs typeface="FreeSans"/>
              </a:rPr>
              <a:t> </a:t>
            </a:r>
            <a:r>
              <a:rPr lang="en-US" sz="1800" kern="100" dirty="0" err="1">
                <a:effectLst/>
                <a:latin typeface="Times New Roman" panose="02020603050405020304" pitchFamily="18" charset="0"/>
                <a:ea typeface="Noto Serif CJK SC"/>
                <a:cs typeface="FreeSans"/>
              </a:rPr>
              <a:t>yaşantılarına</a:t>
            </a:r>
            <a:r>
              <a:rPr lang="en-US" sz="1800" kern="100" dirty="0">
                <a:effectLst/>
                <a:latin typeface="Times New Roman" panose="02020603050405020304" pitchFamily="18" charset="0"/>
                <a:ea typeface="Noto Serif CJK SC"/>
                <a:cs typeface="FreeSans"/>
              </a:rPr>
              <a:t> </a:t>
            </a:r>
            <a:r>
              <a:rPr lang="en-US" sz="1800" kern="100" dirty="0" err="1">
                <a:effectLst/>
                <a:latin typeface="Times New Roman" panose="02020603050405020304" pitchFamily="18" charset="0"/>
                <a:ea typeface="Noto Serif CJK SC"/>
                <a:cs typeface="FreeSans"/>
              </a:rPr>
              <a:t>ve</a:t>
            </a:r>
            <a:r>
              <a:rPr lang="en-US" sz="1800" kern="100" dirty="0">
                <a:effectLst/>
                <a:latin typeface="Times New Roman" panose="02020603050405020304" pitchFamily="18" charset="0"/>
                <a:ea typeface="Noto Serif CJK SC"/>
                <a:cs typeface="FreeSans"/>
              </a:rPr>
              <a:t> </a:t>
            </a:r>
            <a:r>
              <a:rPr lang="en-US" sz="1800" kern="100" dirty="0" err="1">
                <a:effectLst/>
                <a:latin typeface="Times New Roman" panose="02020603050405020304" pitchFamily="18" charset="0"/>
                <a:ea typeface="Noto Serif CJK SC"/>
                <a:cs typeface="FreeSans"/>
              </a:rPr>
              <a:t>sezgilerine</a:t>
            </a:r>
            <a:r>
              <a:rPr lang="en-US" sz="1800" kern="100" dirty="0">
                <a:effectLst/>
                <a:latin typeface="Times New Roman" panose="02020603050405020304" pitchFamily="18" charset="0"/>
                <a:ea typeface="Noto Serif CJK SC"/>
                <a:cs typeface="FreeSans"/>
              </a:rPr>
              <a:t> </a:t>
            </a:r>
            <a:r>
              <a:rPr lang="en-US" sz="1800" kern="100" dirty="0" err="1">
                <a:effectLst/>
                <a:latin typeface="Times New Roman" panose="02020603050405020304" pitchFamily="18" charset="0"/>
                <a:ea typeface="Noto Serif CJK SC"/>
                <a:cs typeface="FreeSans"/>
              </a:rPr>
              <a:t>dayanarak</a:t>
            </a:r>
            <a:r>
              <a:rPr lang="en-US" sz="1800" kern="100" dirty="0">
                <a:effectLst/>
                <a:latin typeface="Times New Roman" panose="02020603050405020304" pitchFamily="18" charset="0"/>
                <a:ea typeface="Noto Serif CJK SC"/>
                <a:cs typeface="FreeSans"/>
              </a:rPr>
              <a:t> </a:t>
            </a:r>
            <a:r>
              <a:rPr lang="en-US" sz="1800" kern="100" dirty="0" err="1">
                <a:effectLst/>
                <a:latin typeface="Times New Roman" panose="02020603050405020304" pitchFamily="18" charset="0"/>
                <a:ea typeface="Noto Serif CJK SC"/>
                <a:cs typeface="FreeSans"/>
              </a:rPr>
              <a:t>elde</a:t>
            </a:r>
            <a:r>
              <a:rPr lang="en-US" sz="1800" kern="100" dirty="0">
                <a:effectLst/>
                <a:latin typeface="Times New Roman" panose="02020603050405020304" pitchFamily="18" charset="0"/>
                <a:ea typeface="Noto Serif CJK SC"/>
                <a:cs typeface="FreeSans"/>
              </a:rPr>
              <a:t> </a:t>
            </a:r>
            <a:r>
              <a:rPr lang="en-US" sz="1800" kern="100" dirty="0" err="1">
                <a:effectLst/>
                <a:latin typeface="Times New Roman" panose="02020603050405020304" pitchFamily="18" charset="0"/>
                <a:ea typeface="Noto Serif CJK SC"/>
                <a:cs typeface="FreeSans"/>
              </a:rPr>
              <a:t>ettiği</a:t>
            </a:r>
            <a:r>
              <a:rPr lang="en-US" sz="1800" kern="100" dirty="0">
                <a:effectLst/>
                <a:latin typeface="Times New Roman" panose="02020603050405020304" pitchFamily="18" charset="0"/>
                <a:ea typeface="Noto Serif CJK SC"/>
                <a:cs typeface="FreeSans"/>
              </a:rPr>
              <a:t>, </a:t>
            </a:r>
            <a:r>
              <a:rPr lang="en-US" sz="1800" kern="100" dirty="0" err="1">
                <a:effectLst/>
                <a:latin typeface="Times New Roman" panose="02020603050405020304" pitchFamily="18" charset="0"/>
                <a:ea typeface="Noto Serif CJK SC"/>
                <a:cs typeface="FreeSans"/>
              </a:rPr>
              <a:t>uygulamaya</a:t>
            </a:r>
            <a:r>
              <a:rPr lang="en-US" sz="1800" kern="100" dirty="0">
                <a:effectLst/>
                <a:latin typeface="Times New Roman" panose="02020603050405020304" pitchFamily="18" charset="0"/>
                <a:ea typeface="Noto Serif CJK SC"/>
                <a:cs typeface="FreeSans"/>
              </a:rPr>
              <a:t> </a:t>
            </a:r>
            <a:r>
              <a:rPr lang="en-US" sz="1800" kern="100" dirty="0" err="1">
                <a:effectLst/>
                <a:latin typeface="Times New Roman" panose="02020603050405020304" pitchFamily="18" charset="0"/>
                <a:ea typeface="Noto Serif CJK SC"/>
                <a:cs typeface="FreeSans"/>
              </a:rPr>
              <a:t>yönelik</a:t>
            </a:r>
            <a:r>
              <a:rPr lang="en-US" sz="1800" kern="100" dirty="0">
                <a:effectLst/>
                <a:latin typeface="Times New Roman" panose="02020603050405020304" pitchFamily="18" charset="0"/>
                <a:ea typeface="Noto Serif CJK SC"/>
                <a:cs typeface="FreeSans"/>
              </a:rPr>
              <a:t> </a:t>
            </a:r>
            <a:r>
              <a:rPr lang="en-US" sz="1800" kern="100" dirty="0" err="1">
                <a:effectLst/>
                <a:latin typeface="Times New Roman" panose="02020603050405020304" pitchFamily="18" charset="0"/>
                <a:ea typeface="Noto Serif CJK SC"/>
                <a:cs typeface="FreeSans"/>
              </a:rPr>
              <a:t>bilgilerdir</a:t>
            </a:r>
            <a:r>
              <a:rPr lang="en-US" sz="1800" kern="100" dirty="0">
                <a:effectLst/>
                <a:latin typeface="Times New Roman" panose="02020603050405020304" pitchFamily="18" charset="0"/>
                <a:ea typeface="Noto Serif CJK SC"/>
                <a:cs typeface="FreeSans"/>
              </a:rPr>
              <a:t>. </a:t>
            </a:r>
            <a:r>
              <a:rPr lang="en-US" sz="1800" kern="100" dirty="0" err="1">
                <a:effectLst/>
                <a:latin typeface="Times New Roman" panose="02020603050405020304" pitchFamily="18" charset="0"/>
                <a:ea typeface="Noto Serif CJK SC"/>
                <a:cs typeface="FreeSans"/>
              </a:rPr>
              <a:t>Düzensizdir</a:t>
            </a:r>
            <a:r>
              <a:rPr lang="en-US" sz="1800" kern="100" dirty="0">
                <a:effectLst/>
                <a:latin typeface="Times New Roman" panose="02020603050405020304" pitchFamily="18" charset="0"/>
                <a:ea typeface="Noto Serif CJK SC"/>
                <a:cs typeface="FreeSans"/>
              </a:rPr>
              <a:t>, </a:t>
            </a:r>
            <a:r>
              <a:rPr lang="en-US" sz="1800" kern="100" dirty="0" err="1">
                <a:effectLst/>
                <a:latin typeface="Times New Roman" panose="02020603050405020304" pitchFamily="18" charset="0"/>
                <a:ea typeface="Noto Serif CJK SC"/>
                <a:cs typeface="FreeSans"/>
              </a:rPr>
              <a:t>duyuma</a:t>
            </a:r>
            <a:r>
              <a:rPr lang="en-US" sz="1800" kern="100" dirty="0">
                <a:effectLst/>
                <a:latin typeface="Times New Roman" panose="02020603050405020304" pitchFamily="18" charset="0"/>
                <a:ea typeface="Noto Serif CJK SC"/>
                <a:cs typeface="FreeSans"/>
              </a:rPr>
              <a:t> </a:t>
            </a:r>
            <a:r>
              <a:rPr lang="en-US" sz="1800" kern="100" dirty="0" err="1">
                <a:effectLst/>
                <a:latin typeface="Times New Roman" panose="02020603050405020304" pitchFamily="18" charset="0"/>
                <a:ea typeface="Noto Serif CJK SC"/>
                <a:cs typeface="FreeSans"/>
              </a:rPr>
              <a:t>dayanır</a:t>
            </a:r>
            <a:r>
              <a:rPr lang="en-US" sz="1800" kern="100" dirty="0">
                <a:effectLst/>
                <a:latin typeface="Times New Roman" panose="02020603050405020304" pitchFamily="18" charset="0"/>
                <a:ea typeface="Noto Serif CJK SC"/>
                <a:cs typeface="FreeSans"/>
              </a:rPr>
              <a:t>, </a:t>
            </a:r>
            <a:r>
              <a:rPr lang="en-US" sz="1800" kern="100" dirty="0" err="1">
                <a:effectLst/>
                <a:latin typeface="Times New Roman" panose="02020603050405020304" pitchFamily="18" charset="0"/>
                <a:ea typeface="Noto Serif CJK SC"/>
                <a:cs typeface="FreeSans"/>
              </a:rPr>
              <a:t>genellenemez</a:t>
            </a:r>
            <a:r>
              <a:rPr lang="en-US" sz="1800" kern="100" dirty="0">
                <a:effectLst/>
                <a:latin typeface="Times New Roman" panose="02020603050405020304" pitchFamily="18" charset="0"/>
                <a:ea typeface="Noto Serif CJK SC"/>
                <a:cs typeface="FreeSans"/>
              </a:rPr>
              <a:t> </a:t>
            </a:r>
            <a:r>
              <a:rPr lang="en-US" sz="1800" kern="100" dirty="0" err="1">
                <a:effectLst/>
                <a:latin typeface="Times New Roman" panose="02020603050405020304" pitchFamily="18" charset="0"/>
                <a:ea typeface="Noto Serif CJK SC"/>
                <a:cs typeface="FreeSans"/>
              </a:rPr>
              <a:t>ve</a:t>
            </a:r>
            <a:r>
              <a:rPr lang="en-US" sz="1800" kern="100" dirty="0">
                <a:effectLst/>
                <a:latin typeface="Times New Roman" panose="02020603050405020304" pitchFamily="18" charset="0"/>
                <a:ea typeface="Noto Serif CJK SC"/>
                <a:cs typeface="FreeSans"/>
              </a:rPr>
              <a:t> </a:t>
            </a:r>
            <a:r>
              <a:rPr lang="en-US" sz="1800" kern="100" dirty="0" err="1">
                <a:effectLst/>
                <a:latin typeface="Times New Roman" panose="02020603050405020304" pitchFamily="18" charset="0"/>
                <a:ea typeface="Noto Serif CJK SC"/>
                <a:cs typeface="FreeSans"/>
              </a:rPr>
              <a:t>neden-sonuç</a:t>
            </a:r>
            <a:r>
              <a:rPr lang="en-US" sz="1800" kern="100" dirty="0">
                <a:effectLst/>
                <a:latin typeface="Times New Roman" panose="02020603050405020304" pitchFamily="18" charset="0"/>
                <a:ea typeface="Noto Serif CJK SC"/>
                <a:cs typeface="FreeSans"/>
              </a:rPr>
              <a:t> </a:t>
            </a:r>
            <a:r>
              <a:rPr lang="en-US" sz="1800" kern="100" dirty="0" err="1">
                <a:effectLst/>
                <a:latin typeface="Times New Roman" panose="02020603050405020304" pitchFamily="18" charset="0"/>
                <a:ea typeface="Noto Serif CJK SC"/>
                <a:cs typeface="FreeSans"/>
              </a:rPr>
              <a:t>ilişkisi</a:t>
            </a:r>
            <a:r>
              <a:rPr lang="en-US" sz="1800" kern="100" dirty="0">
                <a:effectLst/>
                <a:latin typeface="Times New Roman" panose="02020603050405020304" pitchFamily="18" charset="0"/>
                <a:ea typeface="Noto Serif CJK SC"/>
                <a:cs typeface="FreeSans"/>
              </a:rPr>
              <a:t> </a:t>
            </a:r>
            <a:r>
              <a:rPr lang="en-US" sz="1800" kern="100" dirty="0" err="1">
                <a:effectLst/>
                <a:latin typeface="Times New Roman" panose="02020603050405020304" pitchFamily="18" charset="0"/>
                <a:ea typeface="Noto Serif CJK SC"/>
                <a:cs typeface="FreeSans"/>
              </a:rPr>
              <a:t>bulundurmamaktadır</a:t>
            </a:r>
            <a:r>
              <a:rPr lang="en-US" sz="1800" kern="100" dirty="0">
                <a:effectLst/>
                <a:latin typeface="Times New Roman" panose="02020603050405020304" pitchFamily="18" charset="0"/>
                <a:ea typeface="Noto Serif CJK SC"/>
                <a:cs typeface="FreeSans"/>
              </a:rPr>
              <a:t>. </a:t>
            </a:r>
            <a:endParaRPr lang="tr-TR" sz="1800" kern="100" dirty="0">
              <a:effectLst/>
              <a:latin typeface="Liberation Serif"/>
              <a:ea typeface="Noto Serif CJK SC"/>
              <a:cs typeface="FreeSans"/>
            </a:endParaRPr>
          </a:p>
          <a:p>
            <a:pPr>
              <a:lnSpc>
                <a:spcPct val="125000"/>
              </a:lnSpc>
            </a:pPr>
            <a:r>
              <a:rPr lang="en-US" sz="1800" b="1" kern="100" dirty="0">
                <a:effectLst/>
                <a:latin typeface="Times New Roman" panose="02020603050405020304" pitchFamily="18" charset="0"/>
                <a:ea typeface="Noto Serif CJK SC"/>
                <a:cs typeface="FreeSans"/>
              </a:rPr>
              <a:t>Teknik Bilgi</a:t>
            </a:r>
            <a:endParaRPr lang="tr-TR" sz="1800" kern="100" dirty="0">
              <a:effectLst/>
              <a:latin typeface="Liberation Serif"/>
              <a:ea typeface="Noto Serif CJK SC"/>
              <a:cs typeface="FreeSans"/>
            </a:endParaRPr>
          </a:p>
          <a:p>
            <a:pPr>
              <a:lnSpc>
                <a:spcPct val="125000"/>
              </a:lnSpc>
            </a:pPr>
            <a:r>
              <a:rPr lang="en-US" sz="1800" b="1" kern="100" dirty="0">
                <a:effectLst/>
                <a:latin typeface="Times New Roman" panose="02020603050405020304" pitchFamily="18" charset="0"/>
                <a:ea typeface="Noto Serif CJK SC"/>
                <a:cs typeface="FreeSans"/>
              </a:rPr>
              <a:t> </a:t>
            </a:r>
            <a:endParaRPr lang="tr-TR" sz="1800" kern="100" dirty="0">
              <a:effectLst/>
              <a:latin typeface="Liberation Serif"/>
              <a:ea typeface="Noto Serif CJK SC"/>
              <a:cs typeface="FreeSans"/>
            </a:endParaRPr>
          </a:p>
          <a:p>
            <a:pPr>
              <a:lnSpc>
                <a:spcPct val="125000"/>
              </a:lnSpc>
            </a:pPr>
            <a:r>
              <a:rPr lang="en-US" sz="1800" kern="100" dirty="0">
                <a:effectLst/>
                <a:latin typeface="Times New Roman" panose="02020603050405020304" pitchFamily="18" charset="0"/>
                <a:ea typeface="Noto Serif CJK SC"/>
                <a:cs typeface="FreeSans"/>
              </a:rPr>
              <a:t> 	</a:t>
            </a:r>
            <a:r>
              <a:rPr lang="en-US" sz="1800" kern="100" dirty="0" err="1">
                <a:effectLst/>
                <a:latin typeface="Times New Roman" panose="02020603050405020304" pitchFamily="18" charset="0"/>
                <a:ea typeface="Noto Serif CJK SC"/>
                <a:cs typeface="FreeSans"/>
              </a:rPr>
              <a:t>Alet</a:t>
            </a:r>
            <a:r>
              <a:rPr lang="en-US" sz="1800" kern="100" dirty="0">
                <a:effectLst/>
                <a:latin typeface="Times New Roman" panose="02020603050405020304" pitchFamily="18" charset="0"/>
                <a:ea typeface="Noto Serif CJK SC"/>
                <a:cs typeface="FreeSans"/>
              </a:rPr>
              <a:t> </a:t>
            </a:r>
            <a:r>
              <a:rPr lang="en-US" sz="1800" kern="100" dirty="0" err="1">
                <a:effectLst/>
                <a:latin typeface="Times New Roman" panose="02020603050405020304" pitchFamily="18" charset="0"/>
                <a:ea typeface="Noto Serif CJK SC"/>
                <a:cs typeface="FreeSans"/>
              </a:rPr>
              <a:t>ve</a:t>
            </a:r>
            <a:r>
              <a:rPr lang="en-US" sz="1800" kern="100" dirty="0">
                <a:effectLst/>
                <a:latin typeface="Times New Roman" panose="02020603050405020304" pitchFamily="18" charset="0"/>
                <a:ea typeface="Noto Serif CJK SC"/>
                <a:cs typeface="FreeSans"/>
              </a:rPr>
              <a:t> </a:t>
            </a:r>
            <a:r>
              <a:rPr lang="en-US" sz="1800" kern="100" dirty="0" err="1">
                <a:effectLst/>
                <a:latin typeface="Times New Roman" panose="02020603050405020304" pitchFamily="18" charset="0"/>
                <a:ea typeface="Noto Serif CJK SC"/>
                <a:cs typeface="FreeSans"/>
              </a:rPr>
              <a:t>gereç</a:t>
            </a:r>
            <a:r>
              <a:rPr lang="en-US" sz="1800" kern="100" dirty="0">
                <a:effectLst/>
                <a:latin typeface="Times New Roman" panose="02020603050405020304" pitchFamily="18" charset="0"/>
                <a:ea typeface="Noto Serif CJK SC"/>
                <a:cs typeface="FreeSans"/>
              </a:rPr>
              <a:t> </a:t>
            </a:r>
            <a:r>
              <a:rPr lang="en-US" sz="1800" kern="100" dirty="0" err="1">
                <a:effectLst/>
                <a:latin typeface="Times New Roman" panose="02020603050405020304" pitchFamily="18" charset="0"/>
                <a:ea typeface="Noto Serif CJK SC"/>
                <a:cs typeface="FreeSans"/>
              </a:rPr>
              <a:t>yapma</a:t>
            </a:r>
            <a:r>
              <a:rPr lang="en-US" sz="1800" kern="100" dirty="0">
                <a:effectLst/>
                <a:latin typeface="Times New Roman" panose="02020603050405020304" pitchFamily="18" charset="0"/>
                <a:ea typeface="Noto Serif CJK SC"/>
                <a:cs typeface="FreeSans"/>
              </a:rPr>
              <a:t> </a:t>
            </a:r>
            <a:r>
              <a:rPr lang="en-US" sz="1800" kern="100" dirty="0" err="1">
                <a:effectLst/>
                <a:latin typeface="Times New Roman" panose="02020603050405020304" pitchFamily="18" charset="0"/>
                <a:ea typeface="Noto Serif CJK SC"/>
                <a:cs typeface="FreeSans"/>
              </a:rPr>
              <a:t>bilgisine</a:t>
            </a:r>
            <a:r>
              <a:rPr lang="en-US" sz="1800" kern="100" dirty="0">
                <a:effectLst/>
                <a:latin typeface="Times New Roman" panose="02020603050405020304" pitchFamily="18" charset="0"/>
                <a:ea typeface="Noto Serif CJK SC"/>
                <a:cs typeface="FreeSans"/>
              </a:rPr>
              <a:t> </a:t>
            </a:r>
            <a:r>
              <a:rPr lang="en-US" sz="1800" kern="100" dirty="0" err="1">
                <a:effectLst/>
                <a:latin typeface="Times New Roman" panose="02020603050405020304" pitchFamily="18" charset="0"/>
                <a:ea typeface="Noto Serif CJK SC"/>
                <a:cs typeface="FreeSans"/>
              </a:rPr>
              <a:t>denir</a:t>
            </a:r>
            <a:r>
              <a:rPr lang="en-US" sz="1800" kern="100" dirty="0">
                <a:effectLst/>
                <a:latin typeface="Times New Roman" panose="02020603050405020304" pitchFamily="18" charset="0"/>
                <a:ea typeface="Noto Serif CJK SC"/>
                <a:cs typeface="FreeSans"/>
              </a:rPr>
              <a:t> (</a:t>
            </a:r>
            <a:r>
              <a:rPr lang="en-US" sz="1800" kern="100" dirty="0" err="1">
                <a:effectLst/>
                <a:latin typeface="Times New Roman" panose="02020603050405020304" pitchFamily="18" charset="0"/>
                <a:ea typeface="Noto Serif CJK SC"/>
                <a:cs typeface="FreeSans"/>
              </a:rPr>
              <a:t>Çüçen</a:t>
            </a:r>
            <a:r>
              <a:rPr lang="en-US" sz="1800" kern="100" dirty="0">
                <a:effectLst/>
                <a:latin typeface="Times New Roman" panose="02020603050405020304" pitchFamily="18" charset="0"/>
                <a:ea typeface="Noto Serif CJK SC"/>
                <a:cs typeface="FreeSans"/>
              </a:rPr>
              <a:t>, 2009). </a:t>
            </a:r>
            <a:r>
              <a:rPr lang="en-US" sz="1800" kern="100" dirty="0" err="1">
                <a:effectLst/>
                <a:latin typeface="Times New Roman" panose="02020603050405020304" pitchFamily="18" charset="0"/>
                <a:ea typeface="Noto Serif CJK SC"/>
                <a:cs typeface="FreeSans"/>
              </a:rPr>
              <a:t>Önceleri</a:t>
            </a:r>
            <a:r>
              <a:rPr lang="en-US" sz="1800" kern="100" dirty="0">
                <a:effectLst/>
                <a:latin typeface="Times New Roman" panose="02020603050405020304" pitchFamily="18" charset="0"/>
                <a:ea typeface="Noto Serif CJK SC"/>
                <a:cs typeface="FreeSans"/>
              </a:rPr>
              <a:t> </a:t>
            </a:r>
            <a:r>
              <a:rPr lang="en-US" sz="1800" kern="100" dirty="0" err="1">
                <a:effectLst/>
                <a:latin typeface="Times New Roman" panose="02020603050405020304" pitchFamily="18" charset="0"/>
                <a:ea typeface="Noto Serif CJK SC"/>
                <a:cs typeface="FreeSans"/>
              </a:rPr>
              <a:t>gündelik</a:t>
            </a:r>
            <a:r>
              <a:rPr lang="en-US" sz="1800" kern="100" dirty="0">
                <a:effectLst/>
                <a:latin typeface="Times New Roman" panose="02020603050405020304" pitchFamily="18" charset="0"/>
                <a:ea typeface="Noto Serif CJK SC"/>
                <a:cs typeface="FreeSans"/>
              </a:rPr>
              <a:t> </a:t>
            </a:r>
            <a:r>
              <a:rPr lang="en-US" sz="1800" kern="100" dirty="0" err="1">
                <a:effectLst/>
                <a:latin typeface="Times New Roman" panose="02020603050405020304" pitchFamily="18" charset="0"/>
                <a:ea typeface="Noto Serif CJK SC"/>
                <a:cs typeface="FreeSans"/>
              </a:rPr>
              <a:t>bilgiye</a:t>
            </a:r>
            <a:r>
              <a:rPr lang="en-US" sz="1800" kern="100" dirty="0">
                <a:effectLst/>
                <a:latin typeface="Times New Roman" panose="02020603050405020304" pitchFamily="18" charset="0"/>
                <a:ea typeface="Noto Serif CJK SC"/>
                <a:cs typeface="FreeSans"/>
              </a:rPr>
              <a:t> </a:t>
            </a:r>
            <a:r>
              <a:rPr lang="en-US" sz="1800" kern="100" dirty="0" err="1">
                <a:effectLst/>
                <a:latin typeface="Times New Roman" panose="02020603050405020304" pitchFamily="18" charset="0"/>
                <a:ea typeface="Noto Serif CJK SC"/>
                <a:cs typeface="FreeSans"/>
              </a:rPr>
              <a:t>dayanırken</a:t>
            </a:r>
            <a:r>
              <a:rPr lang="en-US" sz="1800" kern="100" dirty="0">
                <a:effectLst/>
                <a:latin typeface="Times New Roman" panose="02020603050405020304" pitchFamily="18" charset="0"/>
                <a:ea typeface="Noto Serif CJK SC"/>
                <a:cs typeface="FreeSans"/>
              </a:rPr>
              <a:t>, </a:t>
            </a:r>
            <a:r>
              <a:rPr lang="en-US" sz="1800" kern="100" dirty="0" err="1">
                <a:effectLst/>
                <a:latin typeface="Times New Roman" panose="02020603050405020304" pitchFamily="18" charset="0"/>
                <a:ea typeface="Noto Serif CJK SC"/>
                <a:cs typeface="FreeSans"/>
              </a:rPr>
              <a:t>günümüzde</a:t>
            </a:r>
            <a:r>
              <a:rPr lang="en-US" sz="1800" kern="100" dirty="0">
                <a:effectLst/>
                <a:latin typeface="Times New Roman" panose="02020603050405020304" pitchFamily="18" charset="0"/>
                <a:ea typeface="Noto Serif CJK SC"/>
                <a:cs typeface="FreeSans"/>
              </a:rPr>
              <a:t> </a:t>
            </a:r>
            <a:r>
              <a:rPr lang="en-US" sz="1800" kern="100" dirty="0" err="1">
                <a:effectLst/>
                <a:latin typeface="Times New Roman" panose="02020603050405020304" pitchFamily="18" charset="0"/>
                <a:ea typeface="Noto Serif CJK SC"/>
                <a:cs typeface="FreeSans"/>
              </a:rPr>
              <a:t>daha</a:t>
            </a:r>
            <a:r>
              <a:rPr lang="en-US" sz="1800" kern="100" dirty="0">
                <a:effectLst/>
                <a:latin typeface="Times New Roman" panose="02020603050405020304" pitchFamily="18" charset="0"/>
                <a:ea typeface="Noto Serif CJK SC"/>
                <a:cs typeface="FreeSans"/>
              </a:rPr>
              <a:t> </a:t>
            </a:r>
            <a:r>
              <a:rPr lang="en-US" sz="1800" kern="100" dirty="0" err="1">
                <a:effectLst/>
                <a:latin typeface="Times New Roman" panose="02020603050405020304" pitchFamily="18" charset="0"/>
                <a:ea typeface="Noto Serif CJK SC"/>
                <a:cs typeface="FreeSans"/>
              </a:rPr>
              <a:t>çok</a:t>
            </a:r>
            <a:r>
              <a:rPr lang="en-US" sz="1800" kern="100" dirty="0">
                <a:effectLst/>
                <a:latin typeface="Times New Roman" panose="02020603050405020304" pitchFamily="18" charset="0"/>
                <a:ea typeface="Noto Serif CJK SC"/>
                <a:cs typeface="FreeSans"/>
              </a:rPr>
              <a:t> </a:t>
            </a:r>
            <a:r>
              <a:rPr lang="en-US" sz="1800" kern="100" dirty="0" err="1">
                <a:effectLst/>
                <a:latin typeface="Times New Roman" panose="02020603050405020304" pitchFamily="18" charset="0"/>
                <a:ea typeface="Noto Serif CJK SC"/>
                <a:cs typeface="FreeSans"/>
              </a:rPr>
              <a:t>bilimsel</a:t>
            </a:r>
            <a:r>
              <a:rPr lang="en-US" sz="1800" kern="100" dirty="0">
                <a:effectLst/>
                <a:latin typeface="Times New Roman" panose="02020603050405020304" pitchFamily="18" charset="0"/>
                <a:ea typeface="Noto Serif CJK SC"/>
                <a:cs typeface="FreeSans"/>
              </a:rPr>
              <a:t> </a:t>
            </a:r>
            <a:r>
              <a:rPr lang="en-US" sz="1800" kern="100" dirty="0" err="1">
                <a:effectLst/>
                <a:latin typeface="Times New Roman" panose="02020603050405020304" pitchFamily="18" charset="0"/>
                <a:ea typeface="Noto Serif CJK SC"/>
                <a:cs typeface="FreeSans"/>
              </a:rPr>
              <a:t>bilgiye</a:t>
            </a:r>
            <a:r>
              <a:rPr lang="en-US" sz="1800" kern="100" dirty="0">
                <a:effectLst/>
                <a:latin typeface="Times New Roman" panose="02020603050405020304" pitchFamily="18" charset="0"/>
                <a:ea typeface="Noto Serif CJK SC"/>
                <a:cs typeface="FreeSans"/>
              </a:rPr>
              <a:t> </a:t>
            </a:r>
            <a:r>
              <a:rPr lang="en-US" sz="1800" kern="100" dirty="0" err="1">
                <a:effectLst/>
                <a:latin typeface="Times New Roman" panose="02020603050405020304" pitchFamily="18" charset="0"/>
                <a:ea typeface="Noto Serif CJK SC"/>
                <a:cs typeface="FreeSans"/>
              </a:rPr>
              <a:t>dayanmaktadır</a:t>
            </a:r>
            <a:r>
              <a:rPr lang="en-US" sz="1800" kern="100" dirty="0">
                <a:effectLst/>
                <a:latin typeface="Times New Roman" panose="02020603050405020304" pitchFamily="18" charset="0"/>
                <a:ea typeface="Noto Serif CJK SC"/>
                <a:cs typeface="FreeSans"/>
              </a:rPr>
              <a:t>.  </a:t>
            </a:r>
            <a:r>
              <a:rPr lang="en-US" sz="1800" kern="100" dirty="0" err="1">
                <a:effectLst/>
                <a:latin typeface="Times New Roman" panose="02020603050405020304" pitchFamily="18" charset="0"/>
                <a:ea typeface="Noto Serif CJK SC"/>
                <a:cs typeface="FreeSans"/>
              </a:rPr>
              <a:t>Bilimsel</a:t>
            </a:r>
            <a:r>
              <a:rPr lang="en-US" sz="1800" kern="100" dirty="0">
                <a:effectLst/>
                <a:latin typeface="Times New Roman" panose="02020603050405020304" pitchFamily="18" charset="0"/>
                <a:ea typeface="Noto Serif CJK SC"/>
                <a:cs typeface="FreeSans"/>
              </a:rPr>
              <a:t> </a:t>
            </a:r>
            <a:r>
              <a:rPr lang="en-US" sz="1800" kern="100" dirty="0" err="1">
                <a:effectLst/>
                <a:latin typeface="Times New Roman" panose="02020603050405020304" pitchFamily="18" charset="0"/>
                <a:ea typeface="Noto Serif CJK SC"/>
                <a:cs typeface="FreeSans"/>
              </a:rPr>
              <a:t>bilgiye</a:t>
            </a:r>
            <a:r>
              <a:rPr lang="en-US" sz="1800" kern="100" dirty="0">
                <a:effectLst/>
                <a:latin typeface="Times New Roman" panose="02020603050405020304" pitchFamily="18" charset="0"/>
                <a:ea typeface="Noto Serif CJK SC"/>
                <a:cs typeface="FreeSans"/>
              </a:rPr>
              <a:t> </a:t>
            </a:r>
            <a:r>
              <a:rPr lang="en-US" sz="1800" kern="100" dirty="0" err="1">
                <a:effectLst/>
                <a:latin typeface="Times New Roman" panose="02020603050405020304" pitchFamily="18" charset="0"/>
                <a:ea typeface="Noto Serif CJK SC"/>
                <a:cs typeface="FreeSans"/>
              </a:rPr>
              <a:t>dayanmakla</a:t>
            </a:r>
            <a:r>
              <a:rPr lang="en-US" sz="1800" kern="100" dirty="0">
                <a:effectLst/>
                <a:latin typeface="Times New Roman" panose="02020603050405020304" pitchFamily="18" charset="0"/>
                <a:ea typeface="Noto Serif CJK SC"/>
                <a:cs typeface="FreeSans"/>
              </a:rPr>
              <a:t> </a:t>
            </a:r>
            <a:r>
              <a:rPr lang="en-US" sz="1800" kern="100" dirty="0" err="1">
                <a:effectLst/>
                <a:latin typeface="Times New Roman" panose="02020603050405020304" pitchFamily="18" charset="0"/>
                <a:ea typeface="Noto Serif CJK SC"/>
                <a:cs typeface="FreeSans"/>
              </a:rPr>
              <a:t>birlikte</a:t>
            </a:r>
            <a:r>
              <a:rPr lang="en-US" sz="1800" kern="100" dirty="0">
                <a:effectLst/>
                <a:latin typeface="Times New Roman" panose="02020603050405020304" pitchFamily="18" charset="0"/>
                <a:ea typeface="Noto Serif CJK SC"/>
                <a:cs typeface="FreeSans"/>
              </a:rPr>
              <a:t> </a:t>
            </a:r>
            <a:r>
              <a:rPr lang="en-US" sz="1800" kern="100" dirty="0" err="1">
                <a:effectLst/>
                <a:latin typeface="Times New Roman" panose="02020603050405020304" pitchFamily="18" charset="0"/>
                <a:ea typeface="Noto Serif CJK SC"/>
                <a:cs typeface="FreeSans"/>
              </a:rPr>
              <a:t>ondan</a:t>
            </a:r>
            <a:r>
              <a:rPr lang="en-US" sz="1800" kern="100" dirty="0">
                <a:effectLst/>
                <a:latin typeface="Times New Roman" panose="02020603050405020304" pitchFamily="18" charset="0"/>
                <a:ea typeface="Noto Serif CJK SC"/>
                <a:cs typeface="FreeSans"/>
              </a:rPr>
              <a:t> </a:t>
            </a:r>
            <a:r>
              <a:rPr lang="en-US" sz="1800" kern="100" dirty="0" err="1">
                <a:effectLst/>
                <a:latin typeface="Times New Roman" panose="02020603050405020304" pitchFamily="18" charset="0"/>
                <a:ea typeface="Noto Serif CJK SC"/>
                <a:cs typeface="FreeSans"/>
              </a:rPr>
              <a:t>ayrıdır</a:t>
            </a:r>
            <a:r>
              <a:rPr lang="en-US" sz="1800" kern="100" dirty="0">
                <a:effectLst/>
                <a:latin typeface="Times New Roman" panose="02020603050405020304" pitchFamily="18" charset="0"/>
                <a:ea typeface="Noto Serif CJK SC"/>
                <a:cs typeface="FreeSans"/>
              </a:rPr>
              <a:t>. </a:t>
            </a:r>
            <a:r>
              <a:rPr lang="en-US" sz="1800" kern="100" dirty="0" err="1">
                <a:effectLst/>
                <a:latin typeface="Times New Roman" panose="02020603050405020304" pitchFamily="18" charset="0"/>
                <a:ea typeface="Noto Serif CJK SC"/>
                <a:cs typeface="FreeSans"/>
              </a:rPr>
              <a:t>Antik</a:t>
            </a:r>
            <a:r>
              <a:rPr lang="en-US" sz="1800" kern="100" dirty="0">
                <a:effectLst/>
                <a:latin typeface="Times New Roman" panose="02020603050405020304" pitchFamily="18" charset="0"/>
                <a:ea typeface="Noto Serif CJK SC"/>
                <a:cs typeface="FreeSans"/>
              </a:rPr>
              <a:t> </a:t>
            </a:r>
            <a:r>
              <a:rPr lang="en-US" sz="1800" kern="100" dirty="0" err="1">
                <a:effectLst/>
                <a:latin typeface="Times New Roman" panose="02020603050405020304" pitchFamily="18" charset="0"/>
                <a:ea typeface="Noto Serif CJK SC"/>
                <a:cs typeface="FreeSans"/>
              </a:rPr>
              <a:t>Yunan</a:t>
            </a:r>
            <a:r>
              <a:rPr lang="en-US" sz="1800" kern="100" dirty="0">
                <a:effectLst/>
                <a:latin typeface="Times New Roman" panose="02020603050405020304" pitchFamily="18" charset="0"/>
                <a:ea typeface="Noto Serif CJK SC"/>
                <a:cs typeface="FreeSans"/>
              </a:rPr>
              <a:t> </a:t>
            </a:r>
            <a:r>
              <a:rPr lang="en-US" sz="1800" kern="100" dirty="0" err="1">
                <a:effectLst/>
                <a:latin typeface="Times New Roman" panose="02020603050405020304" pitchFamily="18" charset="0"/>
                <a:ea typeface="Noto Serif CJK SC"/>
                <a:cs typeface="FreeSans"/>
              </a:rPr>
              <a:t>zamanında</a:t>
            </a:r>
            <a:r>
              <a:rPr lang="en-US" sz="1800" kern="100" dirty="0">
                <a:effectLst/>
                <a:latin typeface="Times New Roman" panose="02020603050405020304" pitchFamily="18" charset="0"/>
                <a:ea typeface="Noto Serif CJK SC"/>
                <a:cs typeface="FreeSans"/>
              </a:rPr>
              <a:t> </a:t>
            </a:r>
            <a:r>
              <a:rPr lang="en-US" sz="1800" kern="100" dirty="0" err="1">
                <a:effectLst/>
                <a:latin typeface="Times New Roman" panose="02020603050405020304" pitchFamily="18" charset="0"/>
                <a:ea typeface="Noto Serif CJK SC"/>
                <a:cs typeface="FreeSans"/>
              </a:rPr>
              <a:t>teknik</a:t>
            </a:r>
            <a:r>
              <a:rPr lang="en-US" sz="1800" kern="100" dirty="0">
                <a:effectLst/>
                <a:latin typeface="Times New Roman" panose="02020603050405020304" pitchFamily="18" charset="0"/>
                <a:ea typeface="Noto Serif CJK SC"/>
                <a:cs typeface="FreeSans"/>
              </a:rPr>
              <a:t> </a:t>
            </a:r>
            <a:r>
              <a:rPr lang="en-US" sz="1800" kern="100" dirty="0" err="1">
                <a:effectLst/>
                <a:latin typeface="Times New Roman" panose="02020603050405020304" pitchFamily="18" charset="0"/>
                <a:ea typeface="Noto Serif CJK SC"/>
                <a:cs typeface="FreeSans"/>
              </a:rPr>
              <a:t>bilgi</a:t>
            </a:r>
            <a:r>
              <a:rPr lang="en-US" sz="1800" kern="100" dirty="0">
                <a:effectLst/>
                <a:latin typeface="Times New Roman" panose="02020603050405020304" pitchFamily="18" charset="0"/>
                <a:ea typeface="Noto Serif CJK SC"/>
                <a:cs typeface="FreeSans"/>
              </a:rPr>
              <a:t>, </a:t>
            </a:r>
            <a:r>
              <a:rPr lang="en-US" sz="1800" kern="100" dirty="0" err="1">
                <a:effectLst/>
                <a:latin typeface="Times New Roman" panose="02020603050405020304" pitchFamily="18" charset="0"/>
                <a:ea typeface="Noto Serif CJK SC"/>
                <a:cs typeface="FreeSans"/>
              </a:rPr>
              <a:t>bilimsel</a:t>
            </a:r>
            <a:r>
              <a:rPr lang="en-US" sz="1800" kern="100" dirty="0">
                <a:effectLst/>
                <a:latin typeface="Times New Roman" panose="02020603050405020304" pitchFamily="18" charset="0"/>
                <a:ea typeface="Noto Serif CJK SC"/>
                <a:cs typeface="FreeSans"/>
              </a:rPr>
              <a:t> </a:t>
            </a:r>
            <a:r>
              <a:rPr lang="en-US" sz="1800" kern="100" dirty="0" err="1">
                <a:effectLst/>
                <a:latin typeface="Times New Roman" panose="02020603050405020304" pitchFamily="18" charset="0"/>
                <a:ea typeface="Noto Serif CJK SC"/>
                <a:cs typeface="FreeSans"/>
              </a:rPr>
              <a:t>bilgiden</a:t>
            </a:r>
            <a:r>
              <a:rPr lang="en-US" sz="1800" kern="100" dirty="0">
                <a:effectLst/>
                <a:latin typeface="Times New Roman" panose="02020603050405020304" pitchFamily="18" charset="0"/>
                <a:ea typeface="Noto Serif CJK SC"/>
                <a:cs typeface="FreeSans"/>
              </a:rPr>
              <a:t> </a:t>
            </a:r>
            <a:r>
              <a:rPr lang="en-US" sz="1800" kern="100" dirty="0" err="1">
                <a:effectLst/>
                <a:latin typeface="Times New Roman" panose="02020603050405020304" pitchFamily="18" charset="0"/>
                <a:ea typeface="Noto Serif CJK SC"/>
                <a:cs typeface="FreeSans"/>
              </a:rPr>
              <a:t>önce</a:t>
            </a:r>
            <a:r>
              <a:rPr lang="en-US" sz="1800" kern="100" dirty="0">
                <a:effectLst/>
                <a:latin typeface="Times New Roman" panose="02020603050405020304" pitchFamily="18" charset="0"/>
                <a:ea typeface="Noto Serif CJK SC"/>
                <a:cs typeface="FreeSans"/>
              </a:rPr>
              <a:t> </a:t>
            </a:r>
            <a:r>
              <a:rPr lang="en-US" sz="1800" kern="100" dirty="0" err="1">
                <a:effectLst/>
                <a:latin typeface="Times New Roman" panose="02020603050405020304" pitchFamily="18" charset="0"/>
                <a:ea typeface="Noto Serif CJK SC"/>
                <a:cs typeface="FreeSans"/>
              </a:rPr>
              <a:t>gelmekteydi</a:t>
            </a:r>
            <a:r>
              <a:rPr lang="en-US" sz="1800" kern="100" dirty="0">
                <a:effectLst/>
                <a:latin typeface="Times New Roman" panose="02020603050405020304" pitchFamily="18" charset="0"/>
                <a:ea typeface="Noto Serif CJK SC"/>
                <a:cs typeface="FreeSans"/>
              </a:rPr>
              <a:t>. O </a:t>
            </a:r>
            <a:r>
              <a:rPr lang="en-US" sz="1800" kern="100" dirty="0" err="1">
                <a:effectLst/>
                <a:latin typeface="Times New Roman" panose="02020603050405020304" pitchFamily="18" charset="0"/>
                <a:ea typeface="Noto Serif CJK SC"/>
                <a:cs typeface="FreeSans"/>
              </a:rPr>
              <a:t>dönemde</a:t>
            </a:r>
            <a:r>
              <a:rPr lang="en-US" sz="1800" kern="100" dirty="0">
                <a:effectLst/>
                <a:latin typeface="Times New Roman" panose="02020603050405020304" pitchFamily="18" charset="0"/>
                <a:ea typeface="Noto Serif CJK SC"/>
                <a:cs typeface="FreeSans"/>
              </a:rPr>
              <a:t> </a:t>
            </a:r>
            <a:r>
              <a:rPr lang="en-US" sz="1800" kern="100" dirty="0" err="1">
                <a:effectLst/>
                <a:latin typeface="Times New Roman" panose="02020603050405020304" pitchFamily="18" charset="0"/>
                <a:ea typeface="Noto Serif CJK SC"/>
                <a:cs typeface="FreeSans"/>
              </a:rPr>
              <a:t>önce</a:t>
            </a:r>
            <a:r>
              <a:rPr lang="en-US" sz="1800" kern="100" dirty="0">
                <a:effectLst/>
                <a:latin typeface="Times New Roman" panose="02020603050405020304" pitchFamily="18" charset="0"/>
                <a:ea typeface="Noto Serif CJK SC"/>
                <a:cs typeface="FreeSans"/>
              </a:rPr>
              <a:t> </a:t>
            </a:r>
            <a:r>
              <a:rPr lang="en-US" sz="1800" kern="100" dirty="0" err="1">
                <a:effectLst/>
                <a:latin typeface="Times New Roman" panose="02020603050405020304" pitchFamily="18" charset="0"/>
                <a:ea typeface="Noto Serif CJK SC"/>
                <a:cs typeface="FreeSans"/>
              </a:rPr>
              <a:t>ilgili</a:t>
            </a:r>
            <a:r>
              <a:rPr lang="en-US" sz="1800" kern="100" dirty="0">
                <a:effectLst/>
                <a:latin typeface="Times New Roman" panose="02020603050405020304" pitchFamily="18" charset="0"/>
                <a:ea typeface="Noto Serif CJK SC"/>
                <a:cs typeface="FreeSans"/>
              </a:rPr>
              <a:t> </a:t>
            </a:r>
            <a:r>
              <a:rPr lang="en-US" sz="1800" kern="100" dirty="0" err="1">
                <a:effectLst/>
                <a:latin typeface="Times New Roman" panose="02020603050405020304" pitchFamily="18" charset="0"/>
                <a:ea typeface="Noto Serif CJK SC"/>
                <a:cs typeface="FreeSans"/>
              </a:rPr>
              <a:t>alet</a:t>
            </a:r>
            <a:r>
              <a:rPr lang="en-US" sz="1800" kern="100" dirty="0">
                <a:effectLst/>
                <a:latin typeface="Times New Roman" panose="02020603050405020304" pitchFamily="18" charset="0"/>
                <a:ea typeface="Noto Serif CJK SC"/>
                <a:cs typeface="FreeSans"/>
              </a:rPr>
              <a:t> </a:t>
            </a:r>
            <a:r>
              <a:rPr lang="en-US" sz="1800" kern="100" dirty="0" err="1">
                <a:effectLst/>
                <a:latin typeface="Times New Roman" panose="02020603050405020304" pitchFamily="18" charset="0"/>
                <a:ea typeface="Noto Serif CJK SC"/>
                <a:cs typeface="FreeSans"/>
              </a:rPr>
              <a:t>veya</a:t>
            </a:r>
            <a:r>
              <a:rPr lang="en-US" sz="1800" kern="100" dirty="0">
                <a:effectLst/>
                <a:latin typeface="Times New Roman" panose="02020603050405020304" pitchFamily="18" charset="0"/>
                <a:ea typeface="Noto Serif CJK SC"/>
                <a:cs typeface="FreeSans"/>
              </a:rPr>
              <a:t> </a:t>
            </a:r>
            <a:r>
              <a:rPr lang="en-US" sz="1800" kern="100" dirty="0" err="1">
                <a:effectLst/>
                <a:latin typeface="Times New Roman" panose="02020603050405020304" pitchFamily="18" charset="0"/>
                <a:ea typeface="Noto Serif CJK SC"/>
                <a:cs typeface="FreeSans"/>
              </a:rPr>
              <a:t>gereç</a:t>
            </a:r>
            <a:r>
              <a:rPr lang="en-US" sz="1800" kern="100" dirty="0">
                <a:effectLst/>
                <a:latin typeface="Times New Roman" panose="02020603050405020304" pitchFamily="18" charset="0"/>
                <a:ea typeface="Noto Serif CJK SC"/>
                <a:cs typeface="FreeSans"/>
              </a:rPr>
              <a:t> </a:t>
            </a:r>
            <a:r>
              <a:rPr lang="en-US" sz="1800" kern="100" dirty="0" err="1">
                <a:effectLst/>
                <a:latin typeface="Times New Roman" panose="02020603050405020304" pitchFamily="18" charset="0"/>
                <a:ea typeface="Noto Serif CJK SC"/>
                <a:cs typeface="FreeSans"/>
              </a:rPr>
              <a:t>sağlanır</a:t>
            </a:r>
            <a:r>
              <a:rPr lang="en-US" sz="1800" kern="100" dirty="0">
                <a:effectLst/>
                <a:latin typeface="Times New Roman" panose="02020603050405020304" pitchFamily="18" charset="0"/>
                <a:ea typeface="Noto Serif CJK SC"/>
                <a:cs typeface="FreeSans"/>
              </a:rPr>
              <a:t>, </a:t>
            </a:r>
            <a:r>
              <a:rPr lang="en-US" sz="1800" kern="100" dirty="0" err="1">
                <a:effectLst/>
                <a:latin typeface="Times New Roman" panose="02020603050405020304" pitchFamily="18" charset="0"/>
                <a:ea typeface="Noto Serif CJK SC"/>
                <a:cs typeface="FreeSans"/>
              </a:rPr>
              <a:t>sağlandıktan</a:t>
            </a:r>
            <a:r>
              <a:rPr lang="en-US" sz="1800" kern="100" dirty="0">
                <a:effectLst/>
                <a:latin typeface="Times New Roman" panose="02020603050405020304" pitchFamily="18" charset="0"/>
                <a:ea typeface="Noto Serif CJK SC"/>
                <a:cs typeface="FreeSans"/>
              </a:rPr>
              <a:t> </a:t>
            </a:r>
            <a:r>
              <a:rPr lang="en-US" sz="1800" kern="100" dirty="0" err="1">
                <a:effectLst/>
                <a:latin typeface="Times New Roman" panose="02020603050405020304" pitchFamily="18" charset="0"/>
                <a:ea typeface="Noto Serif CJK SC"/>
                <a:cs typeface="FreeSans"/>
              </a:rPr>
              <a:t>sonra</a:t>
            </a:r>
            <a:r>
              <a:rPr lang="en-US" sz="1800" kern="100" dirty="0">
                <a:effectLst/>
                <a:latin typeface="Times New Roman" panose="02020603050405020304" pitchFamily="18" charset="0"/>
                <a:ea typeface="Noto Serif CJK SC"/>
                <a:cs typeface="FreeSans"/>
              </a:rPr>
              <a:t> </a:t>
            </a:r>
            <a:r>
              <a:rPr lang="en-US" sz="1800" kern="100" dirty="0" err="1">
                <a:effectLst/>
                <a:latin typeface="Times New Roman" panose="02020603050405020304" pitchFamily="18" charset="0"/>
                <a:ea typeface="Noto Serif CJK SC"/>
                <a:cs typeface="FreeSans"/>
              </a:rPr>
              <a:t>bilimsel</a:t>
            </a:r>
            <a:r>
              <a:rPr lang="en-US" sz="1800" kern="100" dirty="0">
                <a:effectLst/>
                <a:latin typeface="Times New Roman" panose="02020603050405020304" pitchFamily="18" charset="0"/>
                <a:ea typeface="Noto Serif CJK SC"/>
                <a:cs typeface="FreeSans"/>
              </a:rPr>
              <a:t> </a:t>
            </a:r>
            <a:r>
              <a:rPr lang="en-US" sz="1800" kern="100" dirty="0" err="1">
                <a:effectLst/>
                <a:latin typeface="Times New Roman" panose="02020603050405020304" pitchFamily="18" charset="0"/>
                <a:ea typeface="Noto Serif CJK SC"/>
                <a:cs typeface="FreeSans"/>
              </a:rPr>
              <a:t>temeli</a:t>
            </a:r>
            <a:r>
              <a:rPr lang="en-US" sz="1800" kern="100" dirty="0">
                <a:effectLst/>
                <a:latin typeface="Times New Roman" panose="02020603050405020304" pitchFamily="18" charset="0"/>
                <a:ea typeface="Noto Serif CJK SC"/>
                <a:cs typeface="FreeSans"/>
              </a:rPr>
              <a:t> </a:t>
            </a:r>
            <a:r>
              <a:rPr lang="en-US" sz="1800" kern="100" dirty="0" err="1">
                <a:effectLst/>
                <a:latin typeface="Times New Roman" panose="02020603050405020304" pitchFamily="18" charset="0"/>
                <a:ea typeface="Noto Serif CJK SC"/>
                <a:cs typeface="FreeSans"/>
              </a:rPr>
              <a:t>anlaşılmaya</a:t>
            </a:r>
            <a:r>
              <a:rPr lang="en-US" sz="1800" kern="100" dirty="0">
                <a:effectLst/>
                <a:latin typeface="Times New Roman" panose="02020603050405020304" pitchFamily="18" charset="0"/>
                <a:ea typeface="Noto Serif CJK SC"/>
                <a:cs typeface="FreeSans"/>
              </a:rPr>
              <a:t> </a:t>
            </a:r>
            <a:r>
              <a:rPr lang="en-US" sz="1800" kern="100" dirty="0" err="1">
                <a:effectLst/>
                <a:latin typeface="Times New Roman" panose="02020603050405020304" pitchFamily="18" charset="0"/>
                <a:ea typeface="Noto Serif CJK SC"/>
                <a:cs typeface="FreeSans"/>
              </a:rPr>
              <a:t>çalışılırdı</a:t>
            </a:r>
            <a:r>
              <a:rPr lang="en-US" sz="1800" kern="100" dirty="0">
                <a:effectLst/>
                <a:latin typeface="Times New Roman" panose="02020603050405020304" pitchFamily="18" charset="0"/>
                <a:ea typeface="Noto Serif CJK SC"/>
                <a:cs typeface="FreeSans"/>
              </a:rPr>
              <a:t> </a:t>
            </a:r>
            <a:endParaRPr lang="tr-TR" sz="1800" kern="100" dirty="0">
              <a:effectLst/>
              <a:latin typeface="Liberation Serif"/>
              <a:ea typeface="Noto Serif CJK SC"/>
              <a:cs typeface="FreeSans"/>
            </a:endParaRP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757131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E2693A7A-0AEA-4549-B23C-C559B909B7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E4602E6-DFDB-44A3-910D-9CF0EFE02C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0" indent="0">
              <a:lnSpc>
                <a:spcPct val="125000"/>
              </a:lnSpc>
              <a:buNone/>
            </a:pPr>
            <a:r>
              <a:rPr lang="en-US" sz="2800" b="1" kern="100" dirty="0">
                <a:effectLst/>
                <a:latin typeface="Times New Roman" panose="02020603050405020304" pitchFamily="18" charset="0"/>
                <a:ea typeface="Noto Serif CJK SC"/>
                <a:cs typeface="FreeSans"/>
              </a:rPr>
              <a:t>Dini Bilgi</a:t>
            </a:r>
            <a:endParaRPr lang="tr-TR" sz="2800" kern="100" dirty="0">
              <a:effectLst/>
              <a:latin typeface="Liberation Serif"/>
              <a:ea typeface="Noto Serif CJK SC"/>
              <a:cs typeface="FreeSans"/>
            </a:endParaRPr>
          </a:p>
          <a:p>
            <a:pPr>
              <a:lnSpc>
                <a:spcPct val="125000"/>
              </a:lnSpc>
            </a:pPr>
            <a:r>
              <a:rPr lang="en-US" sz="2800" kern="100" dirty="0">
                <a:effectLst/>
                <a:latin typeface="Times New Roman" panose="02020603050405020304" pitchFamily="18" charset="0"/>
                <a:ea typeface="Noto Serif CJK SC"/>
                <a:cs typeface="FreeSans"/>
              </a:rPr>
              <a:t>Dini </a:t>
            </a:r>
            <a:r>
              <a:rPr lang="en-US" sz="2800" kern="100" dirty="0" err="1">
                <a:effectLst/>
                <a:latin typeface="Times New Roman" panose="02020603050405020304" pitchFamily="18" charset="0"/>
                <a:ea typeface="Noto Serif CJK SC"/>
                <a:cs typeface="FreeSans"/>
              </a:rPr>
              <a:t>temele</a:t>
            </a:r>
            <a:r>
              <a:rPr lang="en-US" sz="2800" kern="100" dirty="0">
                <a:effectLst/>
                <a:latin typeface="Times New Roman" panose="02020603050405020304" pitchFamily="18" charset="0"/>
                <a:ea typeface="Noto Serif CJK SC"/>
                <a:cs typeface="FreeSans"/>
              </a:rPr>
              <a:t> </a:t>
            </a:r>
            <a:r>
              <a:rPr lang="en-US" sz="2800" kern="100" dirty="0" err="1">
                <a:effectLst/>
                <a:latin typeface="Times New Roman" panose="02020603050405020304" pitchFamily="18" charset="0"/>
                <a:ea typeface="Noto Serif CJK SC"/>
                <a:cs typeface="FreeSans"/>
              </a:rPr>
              <a:t>dayanarak</a:t>
            </a:r>
            <a:r>
              <a:rPr lang="en-US" sz="2800" kern="100" dirty="0">
                <a:effectLst/>
                <a:latin typeface="Times New Roman" panose="02020603050405020304" pitchFamily="18" charset="0"/>
                <a:ea typeface="Noto Serif CJK SC"/>
                <a:cs typeface="FreeSans"/>
              </a:rPr>
              <a:t> </a:t>
            </a:r>
            <a:r>
              <a:rPr lang="en-US" sz="2800" kern="100" dirty="0" err="1">
                <a:effectLst/>
                <a:latin typeface="Times New Roman" panose="02020603050405020304" pitchFamily="18" charset="0"/>
                <a:ea typeface="Noto Serif CJK SC"/>
                <a:cs typeface="FreeSans"/>
              </a:rPr>
              <a:t>evren</a:t>
            </a:r>
            <a:r>
              <a:rPr lang="en-US" sz="2800" kern="100" dirty="0">
                <a:effectLst/>
                <a:latin typeface="Times New Roman" panose="02020603050405020304" pitchFamily="18" charset="0"/>
                <a:ea typeface="Noto Serif CJK SC"/>
                <a:cs typeface="FreeSans"/>
              </a:rPr>
              <a:t>, </a:t>
            </a:r>
            <a:r>
              <a:rPr lang="en-US" sz="2800" kern="100" dirty="0" err="1">
                <a:effectLst/>
                <a:latin typeface="Times New Roman" panose="02020603050405020304" pitchFamily="18" charset="0"/>
                <a:ea typeface="Noto Serif CJK SC"/>
                <a:cs typeface="FreeSans"/>
              </a:rPr>
              <a:t>toplumu</a:t>
            </a:r>
            <a:r>
              <a:rPr lang="en-US" sz="2800" kern="100" dirty="0">
                <a:effectLst/>
                <a:latin typeface="Times New Roman" panose="02020603050405020304" pitchFamily="18" charset="0"/>
                <a:ea typeface="Noto Serif CJK SC"/>
                <a:cs typeface="FreeSans"/>
              </a:rPr>
              <a:t> </a:t>
            </a:r>
            <a:r>
              <a:rPr lang="en-US" sz="2800" kern="100" dirty="0" err="1">
                <a:effectLst/>
                <a:latin typeface="Times New Roman" panose="02020603050405020304" pitchFamily="18" charset="0"/>
                <a:ea typeface="Noto Serif CJK SC"/>
                <a:cs typeface="FreeSans"/>
              </a:rPr>
              <a:t>ve</a:t>
            </a:r>
            <a:r>
              <a:rPr lang="en-US" sz="2800" kern="100" dirty="0">
                <a:effectLst/>
                <a:latin typeface="Times New Roman" panose="02020603050405020304" pitchFamily="18" charset="0"/>
                <a:ea typeface="Noto Serif CJK SC"/>
                <a:cs typeface="FreeSans"/>
              </a:rPr>
              <a:t> </a:t>
            </a:r>
            <a:r>
              <a:rPr lang="en-US" sz="2800" kern="100" dirty="0" err="1">
                <a:effectLst/>
                <a:latin typeface="Times New Roman" panose="02020603050405020304" pitchFamily="18" charset="0"/>
                <a:ea typeface="Noto Serif CJK SC"/>
                <a:cs typeface="FreeSans"/>
              </a:rPr>
              <a:t>insanı</a:t>
            </a:r>
            <a:r>
              <a:rPr lang="en-US" sz="2800" kern="100" dirty="0">
                <a:effectLst/>
                <a:latin typeface="Times New Roman" panose="02020603050405020304" pitchFamily="18" charset="0"/>
                <a:ea typeface="Noto Serif CJK SC"/>
                <a:cs typeface="FreeSans"/>
              </a:rPr>
              <a:t> </a:t>
            </a:r>
            <a:r>
              <a:rPr lang="en-US" sz="2800" kern="100" dirty="0" err="1">
                <a:effectLst/>
                <a:latin typeface="Times New Roman" panose="02020603050405020304" pitchFamily="18" charset="0"/>
                <a:ea typeface="Noto Serif CJK SC"/>
                <a:cs typeface="FreeSans"/>
              </a:rPr>
              <a:t>açıklayan</a:t>
            </a:r>
            <a:r>
              <a:rPr lang="en-US" sz="2800" kern="100" dirty="0">
                <a:effectLst/>
                <a:latin typeface="Times New Roman" panose="02020603050405020304" pitchFamily="18" charset="0"/>
                <a:ea typeface="Noto Serif CJK SC"/>
                <a:cs typeface="FreeSans"/>
              </a:rPr>
              <a:t> </a:t>
            </a:r>
            <a:r>
              <a:rPr lang="en-US" sz="2800" kern="100" dirty="0" err="1">
                <a:effectLst/>
                <a:latin typeface="Times New Roman" panose="02020603050405020304" pitchFamily="18" charset="0"/>
                <a:ea typeface="Noto Serif CJK SC"/>
                <a:cs typeface="FreeSans"/>
              </a:rPr>
              <a:t>bilgilerdir</a:t>
            </a:r>
            <a:r>
              <a:rPr lang="en-US" sz="2800" kern="100" dirty="0">
                <a:effectLst/>
                <a:latin typeface="Times New Roman" panose="02020603050405020304" pitchFamily="18" charset="0"/>
                <a:ea typeface="Noto Serif CJK SC"/>
                <a:cs typeface="FreeSans"/>
              </a:rPr>
              <a:t> (</a:t>
            </a:r>
            <a:r>
              <a:rPr lang="en-US" sz="2800" kern="100" dirty="0" err="1">
                <a:effectLst/>
                <a:latin typeface="Times New Roman" panose="02020603050405020304" pitchFamily="18" charset="0"/>
                <a:ea typeface="Noto Serif CJK SC"/>
                <a:cs typeface="FreeSans"/>
              </a:rPr>
              <a:t>Çüçen</a:t>
            </a:r>
            <a:r>
              <a:rPr lang="en-US" sz="2800" kern="100" dirty="0">
                <a:effectLst/>
                <a:latin typeface="Times New Roman" panose="02020603050405020304" pitchFamily="18" charset="0"/>
                <a:ea typeface="Noto Serif CJK SC"/>
                <a:cs typeface="FreeSans"/>
              </a:rPr>
              <a:t>, 2009). </a:t>
            </a:r>
            <a:r>
              <a:rPr lang="en-US" sz="2800" kern="100" dirty="0" err="1">
                <a:effectLst/>
                <a:latin typeface="Times New Roman" panose="02020603050405020304" pitchFamily="18" charset="0"/>
                <a:ea typeface="Noto Serif CJK SC"/>
                <a:cs typeface="FreeSans"/>
              </a:rPr>
              <a:t>Değişmez</a:t>
            </a:r>
            <a:r>
              <a:rPr lang="en-US" sz="2800" kern="100" dirty="0">
                <a:effectLst/>
                <a:latin typeface="Times New Roman" panose="02020603050405020304" pitchFamily="18" charset="0"/>
                <a:ea typeface="Noto Serif CJK SC"/>
                <a:cs typeface="FreeSans"/>
              </a:rPr>
              <a:t> </a:t>
            </a:r>
            <a:r>
              <a:rPr lang="en-US" sz="2800" kern="100" dirty="0" err="1">
                <a:effectLst/>
                <a:latin typeface="Times New Roman" panose="02020603050405020304" pitchFamily="18" charset="0"/>
                <a:ea typeface="Noto Serif CJK SC"/>
                <a:cs typeface="FreeSans"/>
              </a:rPr>
              <a:t>ve</a:t>
            </a:r>
            <a:r>
              <a:rPr lang="en-US" sz="2800" kern="100" dirty="0">
                <a:effectLst/>
                <a:latin typeface="Times New Roman" panose="02020603050405020304" pitchFamily="18" charset="0"/>
                <a:ea typeface="Noto Serif CJK SC"/>
                <a:cs typeface="FreeSans"/>
              </a:rPr>
              <a:t> </a:t>
            </a:r>
            <a:r>
              <a:rPr lang="en-US" sz="2800" kern="100" dirty="0" err="1">
                <a:effectLst/>
                <a:latin typeface="Times New Roman" panose="02020603050405020304" pitchFamily="18" charset="0"/>
                <a:ea typeface="Noto Serif CJK SC"/>
                <a:cs typeface="FreeSans"/>
              </a:rPr>
              <a:t>kesindir</a:t>
            </a:r>
            <a:r>
              <a:rPr lang="en-US" sz="2800" kern="100" dirty="0">
                <a:effectLst/>
                <a:latin typeface="Times New Roman" panose="02020603050405020304" pitchFamily="18" charset="0"/>
                <a:ea typeface="Noto Serif CJK SC"/>
                <a:cs typeface="FreeSans"/>
              </a:rPr>
              <a:t>. Bu </a:t>
            </a:r>
            <a:r>
              <a:rPr lang="en-US" sz="2800" kern="100" dirty="0" err="1">
                <a:effectLst/>
                <a:latin typeface="Times New Roman" panose="02020603050405020304" pitchFamily="18" charset="0"/>
                <a:ea typeface="Noto Serif CJK SC"/>
                <a:cs typeface="FreeSans"/>
              </a:rPr>
              <a:t>bilgi</a:t>
            </a:r>
            <a:r>
              <a:rPr lang="en-US" sz="2800" kern="100" dirty="0">
                <a:effectLst/>
                <a:latin typeface="Times New Roman" panose="02020603050405020304" pitchFamily="18" charset="0"/>
                <a:ea typeface="Noto Serif CJK SC"/>
                <a:cs typeface="FreeSans"/>
              </a:rPr>
              <a:t> </a:t>
            </a:r>
            <a:r>
              <a:rPr lang="en-US" sz="2800" kern="100" dirty="0" err="1">
                <a:effectLst/>
                <a:latin typeface="Times New Roman" panose="02020603050405020304" pitchFamily="18" charset="0"/>
                <a:ea typeface="Noto Serif CJK SC"/>
                <a:cs typeface="FreeSans"/>
              </a:rPr>
              <a:t>türünün</a:t>
            </a:r>
            <a:r>
              <a:rPr lang="en-US" sz="2800" kern="100" dirty="0">
                <a:effectLst/>
                <a:latin typeface="Times New Roman" panose="02020603050405020304" pitchFamily="18" charset="0"/>
                <a:ea typeface="Noto Serif CJK SC"/>
                <a:cs typeface="FreeSans"/>
              </a:rPr>
              <a:t> </a:t>
            </a:r>
            <a:r>
              <a:rPr lang="en-US" sz="2800" kern="100" dirty="0" err="1">
                <a:effectLst/>
                <a:latin typeface="Times New Roman" panose="02020603050405020304" pitchFamily="18" charset="0"/>
                <a:ea typeface="Noto Serif CJK SC"/>
                <a:cs typeface="FreeSans"/>
              </a:rPr>
              <a:t>dayanakları</a:t>
            </a:r>
            <a:r>
              <a:rPr lang="en-US" sz="2800" kern="100" dirty="0">
                <a:effectLst/>
                <a:latin typeface="Times New Roman" panose="02020603050405020304" pitchFamily="18" charset="0"/>
                <a:ea typeface="Noto Serif CJK SC"/>
                <a:cs typeface="FreeSans"/>
              </a:rPr>
              <a:t> </a:t>
            </a:r>
            <a:r>
              <a:rPr lang="en-US" sz="2800" kern="100" dirty="0" err="1">
                <a:effectLst/>
                <a:latin typeface="Times New Roman" panose="02020603050405020304" pitchFamily="18" charset="0"/>
                <a:ea typeface="Noto Serif CJK SC"/>
                <a:cs typeface="FreeSans"/>
              </a:rPr>
              <a:t>inançlar</a:t>
            </a:r>
            <a:r>
              <a:rPr lang="en-US" sz="2800" kern="100" dirty="0">
                <a:effectLst/>
                <a:latin typeface="Times New Roman" panose="02020603050405020304" pitchFamily="18" charset="0"/>
                <a:ea typeface="Noto Serif CJK SC"/>
                <a:cs typeface="FreeSans"/>
              </a:rPr>
              <a:t>, </a:t>
            </a:r>
            <a:r>
              <a:rPr lang="en-US" sz="2800" kern="100" dirty="0" err="1">
                <a:effectLst/>
                <a:latin typeface="Times New Roman" panose="02020603050405020304" pitchFamily="18" charset="0"/>
                <a:ea typeface="Noto Serif CJK SC"/>
                <a:cs typeface="FreeSans"/>
              </a:rPr>
              <a:t>ibadetler</a:t>
            </a:r>
            <a:r>
              <a:rPr lang="en-US" sz="2800" kern="100" dirty="0">
                <a:effectLst/>
                <a:latin typeface="Times New Roman" panose="02020603050405020304" pitchFamily="18" charset="0"/>
                <a:ea typeface="Noto Serif CJK SC"/>
                <a:cs typeface="FreeSans"/>
              </a:rPr>
              <a:t> </a:t>
            </a:r>
            <a:r>
              <a:rPr lang="en-US" sz="2800" kern="100" dirty="0" err="1">
                <a:effectLst/>
                <a:latin typeface="Times New Roman" panose="02020603050405020304" pitchFamily="18" charset="0"/>
                <a:ea typeface="Noto Serif CJK SC"/>
                <a:cs typeface="FreeSans"/>
              </a:rPr>
              <a:t>ve</a:t>
            </a:r>
            <a:r>
              <a:rPr lang="en-US" sz="2800" kern="100" dirty="0">
                <a:effectLst/>
                <a:latin typeface="Times New Roman" panose="02020603050405020304" pitchFamily="18" charset="0"/>
                <a:ea typeface="Noto Serif CJK SC"/>
                <a:cs typeface="FreeSans"/>
              </a:rPr>
              <a:t> dine </a:t>
            </a:r>
            <a:r>
              <a:rPr lang="en-US" sz="2800" kern="100" dirty="0" err="1">
                <a:effectLst/>
                <a:latin typeface="Times New Roman" panose="02020603050405020304" pitchFamily="18" charset="0"/>
                <a:ea typeface="Noto Serif CJK SC"/>
                <a:cs typeface="FreeSans"/>
              </a:rPr>
              <a:t>dayalı</a:t>
            </a:r>
            <a:r>
              <a:rPr lang="en-US" sz="2800" kern="100" dirty="0">
                <a:effectLst/>
                <a:latin typeface="Times New Roman" panose="02020603050405020304" pitchFamily="18" charset="0"/>
                <a:ea typeface="Noto Serif CJK SC"/>
                <a:cs typeface="FreeSans"/>
              </a:rPr>
              <a:t> </a:t>
            </a:r>
            <a:r>
              <a:rPr lang="en-US" sz="2800" kern="100" dirty="0" err="1">
                <a:effectLst/>
                <a:latin typeface="Times New Roman" panose="02020603050405020304" pitchFamily="18" charset="0"/>
                <a:ea typeface="Noto Serif CJK SC"/>
                <a:cs typeface="FreeSans"/>
              </a:rPr>
              <a:t>ahlak</a:t>
            </a:r>
            <a:r>
              <a:rPr lang="en-US" sz="2800" kern="100" dirty="0">
                <a:effectLst/>
                <a:latin typeface="Times New Roman" panose="02020603050405020304" pitchFamily="18" charset="0"/>
                <a:ea typeface="Noto Serif CJK SC"/>
                <a:cs typeface="FreeSans"/>
              </a:rPr>
              <a:t> </a:t>
            </a:r>
            <a:r>
              <a:rPr lang="en-US" sz="2800" kern="100" dirty="0" err="1">
                <a:effectLst/>
                <a:latin typeface="Times New Roman" panose="02020603050405020304" pitchFamily="18" charset="0"/>
                <a:ea typeface="Noto Serif CJK SC"/>
                <a:cs typeface="FreeSans"/>
              </a:rPr>
              <a:t>kurallarından</a:t>
            </a:r>
            <a:r>
              <a:rPr lang="en-US" sz="2800" kern="100" dirty="0">
                <a:effectLst/>
                <a:latin typeface="Times New Roman" panose="02020603050405020304" pitchFamily="18" charset="0"/>
                <a:ea typeface="Noto Serif CJK SC"/>
                <a:cs typeface="FreeSans"/>
              </a:rPr>
              <a:t> </a:t>
            </a:r>
            <a:r>
              <a:rPr lang="en-US" sz="2800" kern="100" dirty="0" err="1">
                <a:effectLst/>
                <a:latin typeface="Times New Roman" panose="02020603050405020304" pitchFamily="18" charset="0"/>
                <a:ea typeface="Noto Serif CJK SC"/>
                <a:cs typeface="FreeSans"/>
              </a:rPr>
              <a:t>oluşmaktadır</a:t>
            </a:r>
            <a:r>
              <a:rPr lang="en-US" sz="2800" kern="100" dirty="0">
                <a:effectLst/>
                <a:latin typeface="Times New Roman" panose="02020603050405020304" pitchFamily="18" charset="0"/>
                <a:ea typeface="Noto Serif CJK SC"/>
                <a:cs typeface="FreeSans"/>
              </a:rPr>
              <a:t>.  </a:t>
            </a:r>
            <a:endParaRPr lang="tr-TR" sz="2800" kern="100" dirty="0">
              <a:effectLst/>
              <a:latin typeface="Liberation Serif"/>
              <a:ea typeface="Noto Serif CJK SC"/>
              <a:cs typeface="FreeSans"/>
            </a:endParaRPr>
          </a:p>
          <a:p>
            <a:pPr>
              <a:lnSpc>
                <a:spcPct val="125000"/>
              </a:lnSpc>
            </a:pPr>
            <a:r>
              <a:rPr lang="en-US" sz="2800" b="1" kern="100" dirty="0" err="1">
                <a:effectLst/>
                <a:latin typeface="Times New Roman" panose="02020603050405020304" pitchFamily="18" charset="0"/>
                <a:ea typeface="Noto Serif CJK SC"/>
                <a:cs typeface="FreeSans"/>
              </a:rPr>
              <a:t>Sanatsal</a:t>
            </a:r>
            <a:r>
              <a:rPr lang="en-US" sz="2800" b="1" kern="100" dirty="0">
                <a:effectLst/>
                <a:latin typeface="Times New Roman" panose="02020603050405020304" pitchFamily="18" charset="0"/>
                <a:ea typeface="Noto Serif CJK SC"/>
                <a:cs typeface="FreeSans"/>
              </a:rPr>
              <a:t> Bilgi</a:t>
            </a:r>
            <a:endParaRPr lang="tr-TR" sz="2800" kern="100" dirty="0">
              <a:effectLst/>
              <a:latin typeface="Liberation Serif"/>
              <a:ea typeface="Noto Serif CJK SC"/>
              <a:cs typeface="FreeSans"/>
            </a:endParaRPr>
          </a:p>
          <a:p>
            <a:pPr>
              <a:lnSpc>
                <a:spcPct val="125000"/>
              </a:lnSpc>
            </a:pPr>
            <a:r>
              <a:rPr lang="en-US" sz="2800" b="1" kern="100" dirty="0">
                <a:effectLst/>
                <a:latin typeface="Times New Roman" panose="02020603050405020304" pitchFamily="18" charset="0"/>
                <a:ea typeface="Noto Serif CJK SC"/>
                <a:cs typeface="FreeSans"/>
              </a:rPr>
              <a:t> </a:t>
            </a:r>
            <a:r>
              <a:rPr lang="en-US" sz="2800" kern="100" dirty="0" err="1">
                <a:effectLst/>
                <a:latin typeface="Times New Roman" panose="02020603050405020304" pitchFamily="18" charset="0"/>
                <a:ea typeface="Noto Serif CJK SC"/>
                <a:cs typeface="FreeSans"/>
              </a:rPr>
              <a:t>Güzeli</a:t>
            </a:r>
            <a:r>
              <a:rPr lang="en-US" sz="2800" kern="100" dirty="0">
                <a:effectLst/>
                <a:latin typeface="Times New Roman" panose="02020603050405020304" pitchFamily="18" charset="0"/>
                <a:ea typeface="Noto Serif CJK SC"/>
                <a:cs typeface="FreeSans"/>
              </a:rPr>
              <a:t> </a:t>
            </a:r>
            <a:r>
              <a:rPr lang="en-US" sz="2800" kern="100" dirty="0" err="1">
                <a:effectLst/>
                <a:latin typeface="Times New Roman" panose="02020603050405020304" pitchFamily="18" charset="0"/>
                <a:ea typeface="Noto Serif CJK SC"/>
                <a:cs typeface="FreeSans"/>
              </a:rPr>
              <a:t>arama</a:t>
            </a:r>
            <a:r>
              <a:rPr lang="en-US" sz="2800" kern="100" dirty="0">
                <a:effectLst/>
                <a:latin typeface="Times New Roman" panose="02020603050405020304" pitchFamily="18" charset="0"/>
                <a:ea typeface="Noto Serif CJK SC"/>
                <a:cs typeface="FreeSans"/>
              </a:rPr>
              <a:t>, </a:t>
            </a:r>
            <a:r>
              <a:rPr lang="en-US" sz="2800" kern="100" dirty="0" err="1">
                <a:effectLst/>
                <a:latin typeface="Times New Roman" panose="02020603050405020304" pitchFamily="18" charset="0"/>
                <a:ea typeface="Noto Serif CJK SC"/>
                <a:cs typeface="FreeSans"/>
              </a:rPr>
              <a:t>bulma</a:t>
            </a:r>
            <a:r>
              <a:rPr lang="en-US" sz="2800" kern="100" dirty="0">
                <a:effectLst/>
                <a:latin typeface="Times New Roman" panose="02020603050405020304" pitchFamily="18" charset="0"/>
                <a:ea typeface="Noto Serif CJK SC"/>
                <a:cs typeface="FreeSans"/>
              </a:rPr>
              <a:t> </a:t>
            </a:r>
            <a:r>
              <a:rPr lang="en-US" sz="2800" kern="100" dirty="0" err="1">
                <a:effectLst/>
                <a:latin typeface="Times New Roman" panose="02020603050405020304" pitchFamily="18" charset="0"/>
                <a:ea typeface="Noto Serif CJK SC"/>
                <a:cs typeface="FreeSans"/>
              </a:rPr>
              <a:t>ve</a:t>
            </a:r>
            <a:r>
              <a:rPr lang="en-US" sz="2800" kern="100" dirty="0">
                <a:effectLst/>
                <a:latin typeface="Times New Roman" panose="02020603050405020304" pitchFamily="18" charset="0"/>
                <a:ea typeface="Noto Serif CJK SC"/>
                <a:cs typeface="FreeSans"/>
              </a:rPr>
              <a:t> </a:t>
            </a:r>
            <a:r>
              <a:rPr lang="en-US" sz="2800" kern="100" dirty="0" err="1">
                <a:effectLst/>
                <a:latin typeface="Times New Roman" panose="02020603050405020304" pitchFamily="18" charset="0"/>
                <a:ea typeface="Noto Serif CJK SC"/>
                <a:cs typeface="FreeSans"/>
              </a:rPr>
              <a:t>ona</a:t>
            </a:r>
            <a:r>
              <a:rPr lang="en-US" sz="2800" kern="100" dirty="0">
                <a:effectLst/>
                <a:latin typeface="Times New Roman" panose="02020603050405020304" pitchFamily="18" charset="0"/>
                <a:ea typeface="Noto Serif CJK SC"/>
                <a:cs typeface="FreeSans"/>
              </a:rPr>
              <a:t> </a:t>
            </a:r>
            <a:r>
              <a:rPr lang="en-US" sz="2800" kern="100" dirty="0" err="1">
                <a:effectLst/>
                <a:latin typeface="Times New Roman" panose="02020603050405020304" pitchFamily="18" charset="0"/>
                <a:ea typeface="Noto Serif CJK SC"/>
                <a:cs typeface="FreeSans"/>
              </a:rPr>
              <a:t>ulaşma</a:t>
            </a:r>
            <a:r>
              <a:rPr lang="en-US" sz="2800" kern="100" dirty="0">
                <a:effectLst/>
                <a:latin typeface="Times New Roman" panose="02020603050405020304" pitchFamily="18" charset="0"/>
                <a:ea typeface="Noto Serif CJK SC"/>
                <a:cs typeface="FreeSans"/>
              </a:rPr>
              <a:t> </a:t>
            </a:r>
            <a:r>
              <a:rPr lang="en-US" sz="2800" kern="100" dirty="0" err="1">
                <a:effectLst/>
                <a:latin typeface="Times New Roman" panose="02020603050405020304" pitchFamily="18" charset="0"/>
                <a:ea typeface="Noto Serif CJK SC"/>
                <a:cs typeface="FreeSans"/>
              </a:rPr>
              <a:t>çabasına</a:t>
            </a:r>
            <a:r>
              <a:rPr lang="en-US" sz="2800" kern="100" dirty="0">
                <a:effectLst/>
                <a:latin typeface="Times New Roman" panose="02020603050405020304" pitchFamily="18" charset="0"/>
                <a:ea typeface="Noto Serif CJK SC"/>
                <a:cs typeface="FreeSans"/>
              </a:rPr>
              <a:t> </a:t>
            </a:r>
            <a:r>
              <a:rPr lang="en-US" sz="2800" kern="100" dirty="0" err="1">
                <a:effectLst/>
                <a:latin typeface="Times New Roman" panose="02020603050405020304" pitchFamily="18" charset="0"/>
                <a:ea typeface="Noto Serif CJK SC"/>
                <a:cs typeface="FreeSans"/>
              </a:rPr>
              <a:t>yönelik</a:t>
            </a:r>
            <a:r>
              <a:rPr lang="en-US" sz="2800" kern="100" dirty="0">
                <a:effectLst/>
                <a:latin typeface="Times New Roman" panose="02020603050405020304" pitchFamily="18" charset="0"/>
                <a:ea typeface="Noto Serif CJK SC"/>
                <a:cs typeface="FreeSans"/>
              </a:rPr>
              <a:t> </a:t>
            </a:r>
            <a:r>
              <a:rPr lang="en-US" sz="2800" kern="100" dirty="0" err="1">
                <a:effectLst/>
                <a:latin typeface="Times New Roman" panose="02020603050405020304" pitchFamily="18" charset="0"/>
                <a:ea typeface="Noto Serif CJK SC"/>
                <a:cs typeface="FreeSans"/>
              </a:rPr>
              <a:t>bilgi</a:t>
            </a:r>
            <a:r>
              <a:rPr lang="en-US" sz="2800" kern="100" dirty="0">
                <a:effectLst/>
                <a:latin typeface="Times New Roman" panose="02020603050405020304" pitchFamily="18" charset="0"/>
                <a:ea typeface="Noto Serif CJK SC"/>
                <a:cs typeface="FreeSans"/>
              </a:rPr>
              <a:t> </a:t>
            </a:r>
            <a:r>
              <a:rPr lang="en-US" sz="2800" kern="100" dirty="0" err="1">
                <a:effectLst/>
                <a:latin typeface="Times New Roman" panose="02020603050405020304" pitchFamily="18" charset="0"/>
                <a:ea typeface="Noto Serif CJK SC"/>
                <a:cs typeface="FreeSans"/>
              </a:rPr>
              <a:t>türüdür</a:t>
            </a:r>
            <a:r>
              <a:rPr lang="en-US" sz="2800" kern="100" dirty="0">
                <a:effectLst/>
                <a:latin typeface="Times New Roman" panose="02020603050405020304" pitchFamily="18" charset="0"/>
                <a:ea typeface="Noto Serif CJK SC"/>
                <a:cs typeface="FreeSans"/>
              </a:rPr>
              <a:t>. </a:t>
            </a:r>
            <a:r>
              <a:rPr lang="en-US" sz="2800" kern="100" dirty="0" err="1">
                <a:effectLst/>
                <a:latin typeface="Times New Roman" panose="02020603050405020304" pitchFamily="18" charset="0"/>
                <a:ea typeface="Noto Serif CJK SC"/>
                <a:cs typeface="FreeSans"/>
              </a:rPr>
              <a:t>Öznelliğe</a:t>
            </a:r>
            <a:r>
              <a:rPr lang="en-US" sz="2800" kern="100" dirty="0">
                <a:effectLst/>
                <a:latin typeface="Times New Roman" panose="02020603050405020304" pitchFamily="18" charset="0"/>
                <a:ea typeface="Noto Serif CJK SC"/>
                <a:cs typeface="FreeSans"/>
              </a:rPr>
              <a:t> </a:t>
            </a:r>
            <a:r>
              <a:rPr lang="en-US" sz="2800" kern="100" dirty="0" err="1">
                <a:effectLst/>
                <a:latin typeface="Times New Roman" panose="02020603050405020304" pitchFamily="18" charset="0"/>
                <a:ea typeface="Noto Serif CJK SC"/>
                <a:cs typeface="FreeSans"/>
              </a:rPr>
              <a:t>dayanır</a:t>
            </a:r>
            <a:r>
              <a:rPr lang="en-US" sz="2800" kern="100" dirty="0">
                <a:effectLst/>
                <a:latin typeface="Times New Roman" panose="02020603050405020304" pitchFamily="18" charset="0"/>
                <a:ea typeface="Noto Serif CJK SC"/>
                <a:cs typeface="FreeSans"/>
              </a:rPr>
              <a:t>. Teknik </a:t>
            </a:r>
            <a:r>
              <a:rPr lang="en-US" sz="2800" kern="100" dirty="0" err="1">
                <a:effectLst/>
                <a:latin typeface="Times New Roman" panose="02020603050405020304" pitchFamily="18" charset="0"/>
                <a:ea typeface="Noto Serif CJK SC"/>
                <a:cs typeface="FreeSans"/>
              </a:rPr>
              <a:t>bilgi</a:t>
            </a:r>
            <a:r>
              <a:rPr lang="en-US" sz="2800" kern="100" dirty="0">
                <a:effectLst/>
                <a:latin typeface="Times New Roman" panose="02020603050405020304" pitchFamily="18" charset="0"/>
                <a:ea typeface="Noto Serif CJK SC"/>
                <a:cs typeface="FreeSans"/>
              </a:rPr>
              <a:t> </a:t>
            </a:r>
            <a:r>
              <a:rPr lang="en-US" sz="2800" kern="100" dirty="0" err="1">
                <a:effectLst/>
                <a:latin typeface="Times New Roman" panose="02020603050405020304" pitchFamily="18" charset="0"/>
                <a:ea typeface="Noto Serif CJK SC"/>
                <a:cs typeface="FreeSans"/>
              </a:rPr>
              <a:t>gibi</a:t>
            </a:r>
            <a:r>
              <a:rPr lang="en-US" sz="2800" kern="100" dirty="0">
                <a:effectLst/>
                <a:latin typeface="Times New Roman" panose="02020603050405020304" pitchFamily="18" charset="0"/>
                <a:ea typeface="Noto Serif CJK SC"/>
                <a:cs typeface="FreeSans"/>
              </a:rPr>
              <a:t>, </a:t>
            </a:r>
            <a:r>
              <a:rPr lang="en-US" sz="2800" kern="100" dirty="0" err="1">
                <a:effectLst/>
                <a:latin typeface="Times New Roman" panose="02020603050405020304" pitchFamily="18" charset="0"/>
                <a:ea typeface="Noto Serif CJK SC"/>
                <a:cs typeface="FreeSans"/>
              </a:rPr>
              <a:t>beceri</a:t>
            </a:r>
            <a:r>
              <a:rPr lang="en-US" sz="2800" kern="100" dirty="0">
                <a:effectLst/>
                <a:latin typeface="Times New Roman" panose="02020603050405020304" pitchFamily="18" charset="0"/>
                <a:ea typeface="Noto Serif CJK SC"/>
                <a:cs typeface="FreeSans"/>
              </a:rPr>
              <a:t>, </a:t>
            </a:r>
            <a:r>
              <a:rPr lang="en-US" sz="2800" kern="100" dirty="0" err="1">
                <a:effectLst/>
                <a:latin typeface="Times New Roman" panose="02020603050405020304" pitchFamily="18" charset="0"/>
                <a:ea typeface="Noto Serif CJK SC"/>
                <a:cs typeface="FreeSans"/>
              </a:rPr>
              <a:t>yaratma</a:t>
            </a:r>
            <a:r>
              <a:rPr lang="en-US" sz="2800" kern="100" dirty="0">
                <a:effectLst/>
                <a:latin typeface="Times New Roman" panose="02020603050405020304" pitchFamily="18" charset="0"/>
                <a:ea typeface="Noto Serif CJK SC"/>
                <a:cs typeface="FreeSans"/>
              </a:rPr>
              <a:t> </a:t>
            </a:r>
            <a:r>
              <a:rPr lang="en-US" sz="2800" kern="100" dirty="0" err="1">
                <a:effectLst/>
                <a:latin typeface="Times New Roman" panose="02020603050405020304" pitchFamily="18" charset="0"/>
                <a:ea typeface="Noto Serif CJK SC"/>
                <a:cs typeface="FreeSans"/>
              </a:rPr>
              <a:t>ve</a:t>
            </a:r>
            <a:r>
              <a:rPr lang="en-US" sz="2800" kern="100" dirty="0">
                <a:effectLst/>
                <a:latin typeface="Times New Roman" panose="02020603050405020304" pitchFamily="18" charset="0"/>
                <a:ea typeface="Noto Serif CJK SC"/>
                <a:cs typeface="FreeSans"/>
              </a:rPr>
              <a:t> </a:t>
            </a:r>
            <a:r>
              <a:rPr lang="en-US" sz="2800" kern="100" dirty="0" err="1">
                <a:effectLst/>
                <a:latin typeface="Times New Roman" panose="02020603050405020304" pitchFamily="18" charset="0"/>
                <a:ea typeface="Noto Serif CJK SC"/>
                <a:cs typeface="FreeSans"/>
              </a:rPr>
              <a:t>üretime</a:t>
            </a:r>
            <a:r>
              <a:rPr lang="en-US" sz="2800" kern="100" dirty="0">
                <a:effectLst/>
                <a:latin typeface="Times New Roman" panose="02020603050405020304" pitchFamily="18" charset="0"/>
                <a:ea typeface="Noto Serif CJK SC"/>
                <a:cs typeface="FreeSans"/>
              </a:rPr>
              <a:t> </a:t>
            </a:r>
            <a:r>
              <a:rPr lang="en-US" sz="2800" kern="100" dirty="0" err="1">
                <a:effectLst/>
                <a:latin typeface="Times New Roman" panose="02020603050405020304" pitchFamily="18" charset="0"/>
                <a:ea typeface="Noto Serif CJK SC"/>
                <a:cs typeface="FreeSans"/>
              </a:rPr>
              <a:t>dayansa</a:t>
            </a:r>
            <a:r>
              <a:rPr lang="en-US" sz="2800" kern="100" dirty="0">
                <a:effectLst/>
                <a:latin typeface="Times New Roman" panose="02020603050405020304" pitchFamily="18" charset="0"/>
                <a:ea typeface="Noto Serif CJK SC"/>
                <a:cs typeface="FreeSans"/>
              </a:rPr>
              <a:t> da, </a:t>
            </a:r>
            <a:r>
              <a:rPr lang="en-US" sz="2800" kern="100" dirty="0" err="1">
                <a:effectLst/>
                <a:latin typeface="Times New Roman" panose="02020603050405020304" pitchFamily="18" charset="0"/>
                <a:ea typeface="Noto Serif CJK SC"/>
                <a:cs typeface="FreeSans"/>
              </a:rPr>
              <a:t>yarardan</a:t>
            </a:r>
            <a:r>
              <a:rPr lang="en-US" sz="2800" kern="100" dirty="0">
                <a:effectLst/>
                <a:latin typeface="Times New Roman" panose="02020603050405020304" pitchFamily="18" charset="0"/>
                <a:ea typeface="Noto Serif CJK SC"/>
                <a:cs typeface="FreeSans"/>
              </a:rPr>
              <a:t> </a:t>
            </a:r>
            <a:r>
              <a:rPr lang="en-US" sz="2800" kern="100" dirty="0" err="1">
                <a:effectLst/>
                <a:latin typeface="Times New Roman" panose="02020603050405020304" pitchFamily="18" charset="0"/>
                <a:ea typeface="Noto Serif CJK SC"/>
                <a:cs typeface="FreeSans"/>
              </a:rPr>
              <a:t>çok</a:t>
            </a:r>
            <a:r>
              <a:rPr lang="en-US" sz="2800" kern="100" dirty="0">
                <a:effectLst/>
                <a:latin typeface="Times New Roman" panose="02020603050405020304" pitchFamily="18" charset="0"/>
                <a:ea typeface="Noto Serif CJK SC"/>
                <a:cs typeface="FreeSans"/>
              </a:rPr>
              <a:t> </a:t>
            </a:r>
            <a:r>
              <a:rPr lang="en-US" sz="2800" kern="100" dirty="0" err="1">
                <a:effectLst/>
                <a:latin typeface="Times New Roman" panose="02020603050405020304" pitchFamily="18" charset="0"/>
                <a:ea typeface="Noto Serif CJK SC"/>
                <a:cs typeface="FreeSans"/>
              </a:rPr>
              <a:t>güzellik</a:t>
            </a:r>
            <a:r>
              <a:rPr lang="en-US" sz="2800" kern="100" dirty="0">
                <a:effectLst/>
                <a:latin typeface="Times New Roman" panose="02020603050405020304" pitchFamily="18" charset="0"/>
                <a:ea typeface="Noto Serif CJK SC"/>
                <a:cs typeface="FreeSans"/>
              </a:rPr>
              <a:t> </a:t>
            </a:r>
            <a:r>
              <a:rPr lang="en-US" sz="2800" kern="100" dirty="0" err="1">
                <a:effectLst/>
                <a:latin typeface="Times New Roman" panose="02020603050405020304" pitchFamily="18" charset="0"/>
                <a:ea typeface="Noto Serif CJK SC"/>
                <a:cs typeface="FreeSans"/>
              </a:rPr>
              <a:t>amacına</a:t>
            </a:r>
            <a:r>
              <a:rPr lang="en-US" sz="2800" kern="100" dirty="0">
                <a:effectLst/>
                <a:latin typeface="Times New Roman" panose="02020603050405020304" pitchFamily="18" charset="0"/>
                <a:ea typeface="Noto Serif CJK SC"/>
                <a:cs typeface="FreeSans"/>
              </a:rPr>
              <a:t> </a:t>
            </a:r>
            <a:r>
              <a:rPr lang="en-US" sz="2800" kern="100" dirty="0" err="1">
                <a:effectLst/>
                <a:latin typeface="Times New Roman" panose="02020603050405020304" pitchFamily="18" charset="0"/>
                <a:ea typeface="Noto Serif CJK SC"/>
                <a:cs typeface="FreeSans"/>
              </a:rPr>
              <a:t>dayanmasıyla</a:t>
            </a:r>
            <a:r>
              <a:rPr lang="en-US" sz="2800" kern="100" dirty="0">
                <a:effectLst/>
                <a:latin typeface="Times New Roman" panose="02020603050405020304" pitchFamily="18" charset="0"/>
                <a:ea typeface="Noto Serif CJK SC"/>
                <a:cs typeface="FreeSans"/>
              </a:rPr>
              <a:t> </a:t>
            </a:r>
            <a:r>
              <a:rPr lang="en-US" sz="2800" kern="100" dirty="0" err="1">
                <a:effectLst/>
                <a:latin typeface="Times New Roman" panose="02020603050405020304" pitchFamily="18" charset="0"/>
                <a:ea typeface="Noto Serif CJK SC"/>
                <a:cs typeface="FreeSans"/>
              </a:rPr>
              <a:t>ondan</a:t>
            </a:r>
            <a:r>
              <a:rPr lang="en-US" sz="2800" kern="100" dirty="0">
                <a:effectLst/>
                <a:latin typeface="Times New Roman" panose="02020603050405020304" pitchFamily="18" charset="0"/>
                <a:ea typeface="Noto Serif CJK SC"/>
                <a:cs typeface="FreeSans"/>
              </a:rPr>
              <a:t> </a:t>
            </a:r>
            <a:r>
              <a:rPr lang="en-US" sz="2800" kern="100" dirty="0" err="1">
                <a:effectLst/>
                <a:latin typeface="Times New Roman" panose="02020603050405020304" pitchFamily="18" charset="0"/>
                <a:ea typeface="Noto Serif CJK SC"/>
                <a:cs typeface="FreeSans"/>
              </a:rPr>
              <a:t>ayrılır</a:t>
            </a:r>
            <a:endParaRPr lang="tr-TR" sz="2800" kern="100" dirty="0">
              <a:effectLst/>
              <a:latin typeface="Liberation Serif"/>
              <a:ea typeface="Noto Serif CJK SC"/>
              <a:cs typeface="FreeSans"/>
            </a:endParaRPr>
          </a:p>
          <a:p>
            <a:pPr>
              <a:lnSpc>
                <a:spcPct val="125000"/>
              </a:lnSpc>
            </a:pPr>
            <a:r>
              <a:rPr lang="en-US" sz="2800" b="1" kern="100" dirty="0">
                <a:effectLst/>
                <a:latin typeface="Times New Roman" panose="02020603050405020304" pitchFamily="18" charset="0"/>
                <a:ea typeface="Noto Serif CJK SC"/>
                <a:cs typeface="FreeSans"/>
              </a:rPr>
              <a:t>. </a:t>
            </a:r>
            <a:r>
              <a:rPr lang="en-US" sz="2800" b="1" kern="100" dirty="0" err="1">
                <a:effectLst/>
                <a:latin typeface="Times New Roman" panose="02020603050405020304" pitchFamily="18" charset="0"/>
                <a:ea typeface="Noto Serif CJK SC"/>
                <a:cs typeface="FreeSans"/>
              </a:rPr>
              <a:t>Felsefi</a:t>
            </a:r>
            <a:r>
              <a:rPr lang="en-US" sz="2800" b="1" kern="100" dirty="0">
                <a:effectLst/>
                <a:latin typeface="Times New Roman" panose="02020603050405020304" pitchFamily="18" charset="0"/>
                <a:ea typeface="Noto Serif CJK SC"/>
                <a:cs typeface="FreeSans"/>
              </a:rPr>
              <a:t> Bilgi</a:t>
            </a:r>
            <a:endParaRPr lang="tr-TR" sz="2800" kern="100" dirty="0">
              <a:effectLst/>
              <a:latin typeface="Liberation Serif"/>
              <a:ea typeface="Noto Serif CJK SC"/>
              <a:cs typeface="FreeSans"/>
            </a:endParaRPr>
          </a:p>
          <a:p>
            <a:pPr>
              <a:lnSpc>
                <a:spcPct val="125000"/>
              </a:lnSpc>
            </a:pPr>
            <a:r>
              <a:rPr lang="en-US" sz="2800" kern="100" dirty="0" err="1">
                <a:effectLst/>
                <a:latin typeface="Times New Roman" panose="02020603050405020304" pitchFamily="18" charset="0"/>
                <a:ea typeface="Noto Serif CJK SC"/>
                <a:cs typeface="FreeSans"/>
              </a:rPr>
              <a:t>Felsefi</a:t>
            </a:r>
            <a:r>
              <a:rPr lang="en-US" sz="2800" kern="100" dirty="0">
                <a:effectLst/>
                <a:latin typeface="Times New Roman" panose="02020603050405020304" pitchFamily="18" charset="0"/>
                <a:ea typeface="Noto Serif CJK SC"/>
                <a:cs typeface="FreeSans"/>
              </a:rPr>
              <a:t> </a:t>
            </a:r>
            <a:r>
              <a:rPr lang="en-US" sz="2800" kern="100" dirty="0" err="1">
                <a:effectLst/>
                <a:latin typeface="Times New Roman" panose="02020603050405020304" pitchFamily="18" charset="0"/>
                <a:ea typeface="Noto Serif CJK SC"/>
                <a:cs typeface="FreeSans"/>
              </a:rPr>
              <a:t>bilgi</a:t>
            </a:r>
            <a:r>
              <a:rPr lang="en-US" sz="2800" kern="100" dirty="0">
                <a:effectLst/>
                <a:latin typeface="Times New Roman" panose="02020603050405020304" pitchFamily="18" charset="0"/>
                <a:ea typeface="Noto Serif CJK SC"/>
                <a:cs typeface="FreeSans"/>
              </a:rPr>
              <a:t>, </a:t>
            </a:r>
            <a:r>
              <a:rPr lang="en-US" sz="2800" kern="100" dirty="0" err="1">
                <a:effectLst/>
                <a:latin typeface="Times New Roman" panose="02020603050405020304" pitchFamily="18" charset="0"/>
                <a:ea typeface="Noto Serif CJK SC"/>
                <a:cs typeface="FreeSans"/>
              </a:rPr>
              <a:t>yani</a:t>
            </a:r>
            <a:r>
              <a:rPr lang="en-US" sz="2800" kern="100" dirty="0">
                <a:effectLst/>
                <a:latin typeface="Times New Roman" panose="02020603050405020304" pitchFamily="18" charset="0"/>
                <a:ea typeface="Noto Serif CJK SC"/>
                <a:cs typeface="FreeSans"/>
              </a:rPr>
              <a:t> </a:t>
            </a:r>
            <a:r>
              <a:rPr lang="en-US" sz="2800" kern="100" dirty="0" err="1">
                <a:effectLst/>
                <a:latin typeface="Times New Roman" panose="02020603050405020304" pitchFamily="18" charset="0"/>
                <a:ea typeface="Noto Serif CJK SC"/>
                <a:cs typeface="FreeSans"/>
              </a:rPr>
              <a:t>felsefe</a:t>
            </a:r>
            <a:r>
              <a:rPr lang="en-US" sz="2800" kern="100" dirty="0">
                <a:effectLst/>
                <a:latin typeface="Times New Roman" panose="02020603050405020304" pitchFamily="18" charset="0"/>
                <a:ea typeface="Noto Serif CJK SC"/>
                <a:cs typeface="FreeSans"/>
              </a:rPr>
              <a:t>, </a:t>
            </a:r>
            <a:r>
              <a:rPr lang="en-US" sz="2800" kern="100" dirty="0" err="1">
                <a:effectLst/>
                <a:latin typeface="Times New Roman" panose="02020603050405020304" pitchFamily="18" charset="0"/>
                <a:ea typeface="Noto Serif CJK SC"/>
                <a:cs typeface="FreeSans"/>
              </a:rPr>
              <a:t>varlık</a:t>
            </a:r>
            <a:r>
              <a:rPr lang="en-US" sz="2800" kern="100" dirty="0">
                <a:effectLst/>
                <a:latin typeface="Times New Roman" panose="02020603050405020304" pitchFamily="18" charset="0"/>
                <a:ea typeface="Noto Serif CJK SC"/>
                <a:cs typeface="FreeSans"/>
              </a:rPr>
              <a:t>, </a:t>
            </a:r>
            <a:r>
              <a:rPr lang="en-US" sz="2800" kern="100" dirty="0" err="1">
                <a:effectLst/>
                <a:latin typeface="Times New Roman" panose="02020603050405020304" pitchFamily="18" charset="0"/>
                <a:ea typeface="Noto Serif CJK SC"/>
                <a:cs typeface="FreeSans"/>
              </a:rPr>
              <a:t>bilgi</a:t>
            </a:r>
            <a:r>
              <a:rPr lang="en-US" sz="2800" kern="100" dirty="0">
                <a:effectLst/>
                <a:latin typeface="Times New Roman" panose="02020603050405020304" pitchFamily="18" charset="0"/>
                <a:ea typeface="Noto Serif CJK SC"/>
                <a:cs typeface="FreeSans"/>
              </a:rPr>
              <a:t>, </a:t>
            </a:r>
            <a:r>
              <a:rPr lang="en-US" sz="2800" kern="100" dirty="0" err="1">
                <a:effectLst/>
                <a:latin typeface="Times New Roman" panose="02020603050405020304" pitchFamily="18" charset="0"/>
                <a:ea typeface="Noto Serif CJK SC"/>
                <a:cs typeface="FreeSans"/>
              </a:rPr>
              <a:t>akıl</a:t>
            </a:r>
            <a:r>
              <a:rPr lang="en-US" sz="2800" kern="100" dirty="0">
                <a:effectLst/>
                <a:latin typeface="Times New Roman" panose="02020603050405020304" pitchFamily="18" charset="0"/>
                <a:ea typeface="Noto Serif CJK SC"/>
                <a:cs typeface="FreeSans"/>
              </a:rPr>
              <a:t>, </a:t>
            </a:r>
            <a:r>
              <a:rPr lang="en-US" sz="2800" kern="100" dirty="0" err="1">
                <a:effectLst/>
                <a:latin typeface="Times New Roman" panose="02020603050405020304" pitchFamily="18" charset="0"/>
                <a:ea typeface="Noto Serif CJK SC"/>
                <a:cs typeface="FreeSans"/>
              </a:rPr>
              <a:t>dil</a:t>
            </a:r>
            <a:r>
              <a:rPr lang="en-US" sz="2800" kern="100" dirty="0">
                <a:effectLst/>
                <a:latin typeface="Times New Roman" panose="02020603050405020304" pitchFamily="18" charset="0"/>
                <a:ea typeface="Noto Serif CJK SC"/>
                <a:cs typeface="FreeSans"/>
              </a:rPr>
              <a:t>, </a:t>
            </a:r>
            <a:r>
              <a:rPr lang="en-US" sz="2800" kern="100" dirty="0" err="1">
                <a:effectLst/>
                <a:latin typeface="Times New Roman" panose="02020603050405020304" pitchFamily="18" charset="0"/>
                <a:ea typeface="Noto Serif CJK SC"/>
                <a:cs typeface="FreeSans"/>
              </a:rPr>
              <a:t>gerçeklik</a:t>
            </a:r>
            <a:r>
              <a:rPr lang="en-US" sz="2800" kern="100" dirty="0">
                <a:effectLst/>
                <a:latin typeface="Times New Roman" panose="02020603050405020304" pitchFamily="18" charset="0"/>
                <a:ea typeface="Noto Serif CJK SC"/>
                <a:cs typeface="FreeSans"/>
              </a:rPr>
              <a:t>, </a:t>
            </a:r>
            <a:r>
              <a:rPr lang="en-US" sz="2800" kern="100" dirty="0" err="1">
                <a:effectLst/>
                <a:latin typeface="Times New Roman" panose="02020603050405020304" pitchFamily="18" charset="0"/>
                <a:ea typeface="Noto Serif CJK SC"/>
                <a:cs typeface="FreeSans"/>
              </a:rPr>
              <a:t>doğruluk</a:t>
            </a:r>
            <a:r>
              <a:rPr lang="en-US" sz="2800" kern="100" dirty="0">
                <a:effectLst/>
                <a:latin typeface="Times New Roman" panose="02020603050405020304" pitchFamily="18" charset="0"/>
                <a:ea typeface="Noto Serif CJK SC"/>
                <a:cs typeface="FreeSans"/>
              </a:rPr>
              <a:t>, </a:t>
            </a:r>
            <a:r>
              <a:rPr lang="en-US" sz="2800" kern="100" dirty="0" err="1">
                <a:effectLst/>
                <a:latin typeface="Times New Roman" panose="02020603050405020304" pitchFamily="18" charset="0"/>
                <a:ea typeface="Noto Serif CJK SC"/>
                <a:cs typeface="FreeSans"/>
              </a:rPr>
              <a:t>adalet</a:t>
            </a:r>
            <a:r>
              <a:rPr lang="en-US" sz="2800" kern="100" dirty="0">
                <a:effectLst/>
                <a:latin typeface="Times New Roman" panose="02020603050405020304" pitchFamily="18" charset="0"/>
                <a:ea typeface="Noto Serif CJK SC"/>
                <a:cs typeface="FreeSans"/>
              </a:rPr>
              <a:t> </a:t>
            </a:r>
            <a:r>
              <a:rPr lang="en-US" sz="2800" kern="100" dirty="0" err="1">
                <a:effectLst/>
                <a:latin typeface="Times New Roman" panose="02020603050405020304" pitchFamily="18" charset="0"/>
                <a:ea typeface="Noto Serif CJK SC"/>
                <a:cs typeface="FreeSans"/>
              </a:rPr>
              <a:t>ve</a:t>
            </a:r>
            <a:r>
              <a:rPr lang="en-US" sz="2800" kern="100" dirty="0">
                <a:effectLst/>
                <a:latin typeface="Times New Roman" panose="02020603050405020304" pitchFamily="18" charset="0"/>
                <a:ea typeface="Noto Serif CJK SC"/>
                <a:cs typeface="FreeSans"/>
              </a:rPr>
              <a:t> </a:t>
            </a:r>
            <a:r>
              <a:rPr lang="en-US" sz="2800" kern="100" dirty="0" err="1">
                <a:effectLst/>
                <a:latin typeface="Times New Roman" panose="02020603050405020304" pitchFamily="18" charset="0"/>
                <a:ea typeface="Noto Serif CJK SC"/>
                <a:cs typeface="FreeSans"/>
              </a:rPr>
              <a:t>güzelliğe</a:t>
            </a:r>
            <a:r>
              <a:rPr lang="en-US" sz="2800" kern="100" dirty="0">
                <a:effectLst/>
                <a:latin typeface="Times New Roman" panose="02020603050405020304" pitchFamily="18" charset="0"/>
                <a:ea typeface="Noto Serif CJK SC"/>
                <a:cs typeface="FreeSans"/>
              </a:rPr>
              <a:t> </a:t>
            </a:r>
            <a:r>
              <a:rPr lang="en-US" sz="2800" kern="100" dirty="0" err="1">
                <a:effectLst/>
                <a:latin typeface="Times New Roman" panose="02020603050405020304" pitchFamily="18" charset="0"/>
                <a:ea typeface="Noto Serif CJK SC"/>
                <a:cs typeface="FreeSans"/>
              </a:rPr>
              <a:t>ilişkin</a:t>
            </a:r>
            <a:r>
              <a:rPr lang="en-US" sz="2800" kern="100" dirty="0">
                <a:effectLst/>
                <a:latin typeface="Times New Roman" panose="02020603050405020304" pitchFamily="18" charset="0"/>
                <a:ea typeface="Noto Serif CJK SC"/>
                <a:cs typeface="FreeSans"/>
              </a:rPr>
              <a:t> </a:t>
            </a:r>
            <a:r>
              <a:rPr lang="en-US" sz="2800" kern="100" dirty="0" err="1">
                <a:effectLst/>
                <a:latin typeface="Times New Roman" panose="02020603050405020304" pitchFamily="18" charset="0"/>
                <a:ea typeface="Noto Serif CJK SC"/>
                <a:cs typeface="FreeSans"/>
              </a:rPr>
              <a:t>sorulara</a:t>
            </a:r>
            <a:r>
              <a:rPr lang="en-US" sz="2800" kern="100" dirty="0">
                <a:effectLst/>
                <a:latin typeface="Times New Roman" panose="02020603050405020304" pitchFamily="18" charset="0"/>
                <a:ea typeface="Noto Serif CJK SC"/>
                <a:cs typeface="FreeSans"/>
              </a:rPr>
              <a:t> </a:t>
            </a:r>
            <a:r>
              <a:rPr lang="en-US" sz="2800" kern="100" dirty="0" err="1">
                <a:effectLst/>
                <a:latin typeface="Times New Roman" panose="02020603050405020304" pitchFamily="18" charset="0"/>
                <a:ea typeface="Noto Serif CJK SC"/>
                <a:cs typeface="FreeSans"/>
              </a:rPr>
              <a:t>ve</a:t>
            </a:r>
            <a:r>
              <a:rPr lang="en-US" sz="2800" kern="100" dirty="0">
                <a:effectLst/>
                <a:latin typeface="Times New Roman" panose="02020603050405020304" pitchFamily="18" charset="0"/>
                <a:ea typeface="Noto Serif CJK SC"/>
                <a:cs typeface="FreeSans"/>
              </a:rPr>
              <a:t> </a:t>
            </a:r>
            <a:r>
              <a:rPr lang="en-US" sz="2800" kern="100" dirty="0" err="1">
                <a:effectLst/>
                <a:latin typeface="Times New Roman" panose="02020603050405020304" pitchFamily="18" charset="0"/>
                <a:ea typeface="Noto Serif CJK SC"/>
                <a:cs typeface="FreeSans"/>
              </a:rPr>
              <a:t>konulara</a:t>
            </a:r>
            <a:r>
              <a:rPr lang="en-US" sz="2800" kern="100" dirty="0">
                <a:effectLst/>
                <a:latin typeface="Times New Roman" panose="02020603050405020304" pitchFamily="18" charset="0"/>
                <a:ea typeface="Noto Serif CJK SC"/>
                <a:cs typeface="FreeSans"/>
              </a:rPr>
              <a:t> </a:t>
            </a:r>
            <a:r>
              <a:rPr lang="en-US" sz="2800" kern="100" dirty="0" err="1">
                <a:effectLst/>
                <a:latin typeface="Times New Roman" panose="02020603050405020304" pitchFamily="18" charset="0"/>
                <a:ea typeface="Noto Serif CJK SC"/>
                <a:cs typeface="FreeSans"/>
              </a:rPr>
              <a:t>yönelik</a:t>
            </a:r>
            <a:r>
              <a:rPr lang="en-US" sz="2800" kern="100" dirty="0">
                <a:effectLst/>
                <a:latin typeface="Times New Roman" panose="02020603050405020304" pitchFamily="18" charset="0"/>
                <a:ea typeface="Noto Serif CJK SC"/>
                <a:cs typeface="FreeSans"/>
              </a:rPr>
              <a:t> </a:t>
            </a:r>
            <a:r>
              <a:rPr lang="en-US" sz="2800" kern="100" dirty="0" err="1">
                <a:effectLst/>
                <a:latin typeface="Times New Roman" panose="02020603050405020304" pitchFamily="18" charset="0"/>
                <a:ea typeface="Noto Serif CJK SC"/>
                <a:cs typeface="FreeSans"/>
              </a:rPr>
              <a:t>bir</a:t>
            </a:r>
            <a:r>
              <a:rPr lang="en-US" sz="2800" kern="100" dirty="0">
                <a:effectLst/>
                <a:latin typeface="Times New Roman" panose="02020603050405020304" pitchFamily="18" charset="0"/>
                <a:ea typeface="Noto Serif CJK SC"/>
                <a:cs typeface="FreeSans"/>
              </a:rPr>
              <a:t> </a:t>
            </a:r>
            <a:r>
              <a:rPr lang="en-US" sz="2800" kern="100" dirty="0" err="1">
                <a:effectLst/>
                <a:latin typeface="Times New Roman" panose="02020603050405020304" pitchFamily="18" charset="0"/>
                <a:ea typeface="Noto Serif CJK SC"/>
                <a:cs typeface="FreeSans"/>
              </a:rPr>
              <a:t>türüdür</a:t>
            </a:r>
            <a:r>
              <a:rPr lang="en-US" sz="2800" kern="100" dirty="0">
                <a:effectLst/>
                <a:latin typeface="Times New Roman" panose="02020603050405020304" pitchFamily="18" charset="0"/>
                <a:ea typeface="Noto Serif CJK SC"/>
                <a:cs typeface="FreeSans"/>
              </a:rPr>
              <a:t>. </a:t>
            </a:r>
            <a:r>
              <a:rPr lang="en-US" sz="2800" kern="100" dirty="0" err="1">
                <a:effectLst/>
                <a:latin typeface="Times New Roman" panose="02020603050405020304" pitchFamily="18" charset="0"/>
                <a:ea typeface="Noto Serif CJK SC"/>
                <a:cs typeface="FreeSans"/>
              </a:rPr>
              <a:t>Sözlük</a:t>
            </a:r>
            <a:r>
              <a:rPr lang="en-US" sz="2800" kern="100" dirty="0">
                <a:effectLst/>
                <a:latin typeface="Times New Roman" panose="02020603050405020304" pitchFamily="18" charset="0"/>
                <a:ea typeface="Noto Serif CJK SC"/>
                <a:cs typeface="FreeSans"/>
              </a:rPr>
              <a:t> </a:t>
            </a:r>
            <a:r>
              <a:rPr lang="en-US" sz="2800" kern="100" dirty="0" err="1">
                <a:effectLst/>
                <a:latin typeface="Times New Roman" panose="02020603050405020304" pitchFamily="18" charset="0"/>
                <a:ea typeface="Noto Serif CJK SC"/>
                <a:cs typeface="FreeSans"/>
              </a:rPr>
              <a:t>kullanımına</a:t>
            </a:r>
            <a:r>
              <a:rPr lang="en-US" sz="2800" kern="100" dirty="0">
                <a:effectLst/>
                <a:latin typeface="Times New Roman" panose="02020603050405020304" pitchFamily="18" charset="0"/>
                <a:ea typeface="Noto Serif CJK SC"/>
                <a:cs typeface="FreeSans"/>
              </a:rPr>
              <a:t> </a:t>
            </a:r>
            <a:r>
              <a:rPr lang="en-US" sz="2800" kern="100" dirty="0" err="1">
                <a:effectLst/>
                <a:latin typeface="Times New Roman" panose="02020603050405020304" pitchFamily="18" charset="0"/>
                <a:ea typeface="Noto Serif CJK SC"/>
                <a:cs typeface="FreeSans"/>
              </a:rPr>
              <a:t>göre</a:t>
            </a:r>
            <a:r>
              <a:rPr lang="en-US" sz="2800" kern="100" dirty="0">
                <a:effectLst/>
                <a:latin typeface="Times New Roman" panose="02020603050405020304" pitchFamily="18" charset="0"/>
                <a:ea typeface="Noto Serif CJK SC"/>
                <a:cs typeface="FreeSans"/>
              </a:rPr>
              <a:t> de, </a:t>
            </a:r>
            <a:r>
              <a:rPr lang="en-US" sz="2800" kern="100" dirty="0" err="1">
                <a:effectLst/>
                <a:latin typeface="Times New Roman" panose="02020603050405020304" pitchFamily="18" charset="0"/>
                <a:ea typeface="Noto Serif CJK SC"/>
                <a:cs typeface="FreeSans"/>
              </a:rPr>
              <a:t>varlığın</a:t>
            </a:r>
            <a:r>
              <a:rPr lang="en-US" sz="2800" kern="100" dirty="0">
                <a:effectLst/>
                <a:latin typeface="Times New Roman" panose="02020603050405020304" pitchFamily="18" charset="0"/>
                <a:ea typeface="Noto Serif CJK SC"/>
                <a:cs typeface="FreeSans"/>
              </a:rPr>
              <a:t> </a:t>
            </a:r>
            <a:r>
              <a:rPr lang="en-US" sz="2800" kern="100" dirty="0" err="1">
                <a:effectLst/>
                <a:latin typeface="Times New Roman" panose="02020603050405020304" pitchFamily="18" charset="0"/>
                <a:ea typeface="Noto Serif CJK SC"/>
                <a:cs typeface="FreeSans"/>
              </a:rPr>
              <a:t>ve</a:t>
            </a:r>
            <a:r>
              <a:rPr lang="en-US" sz="2800" kern="100" dirty="0">
                <a:effectLst/>
                <a:latin typeface="Times New Roman" panose="02020603050405020304" pitchFamily="18" charset="0"/>
                <a:ea typeface="Noto Serif CJK SC"/>
                <a:cs typeface="FreeSans"/>
              </a:rPr>
              <a:t> </a:t>
            </a:r>
            <a:r>
              <a:rPr lang="en-US" sz="2800" kern="100" dirty="0" err="1">
                <a:effectLst/>
                <a:latin typeface="Times New Roman" panose="02020603050405020304" pitchFamily="18" charset="0"/>
                <a:ea typeface="Noto Serif CJK SC"/>
                <a:cs typeface="FreeSans"/>
              </a:rPr>
              <a:t>bilginin</a:t>
            </a:r>
            <a:r>
              <a:rPr lang="en-US" sz="2800" kern="100" dirty="0">
                <a:effectLst/>
                <a:latin typeface="Times New Roman" panose="02020603050405020304" pitchFamily="18" charset="0"/>
                <a:ea typeface="Noto Serif CJK SC"/>
                <a:cs typeface="FreeSans"/>
              </a:rPr>
              <a:t> </a:t>
            </a:r>
            <a:r>
              <a:rPr lang="en-US" sz="2800" kern="100" dirty="0" err="1">
                <a:effectLst/>
                <a:latin typeface="Times New Roman" panose="02020603050405020304" pitchFamily="18" charset="0"/>
                <a:ea typeface="Noto Serif CJK SC"/>
                <a:cs typeface="FreeSans"/>
              </a:rPr>
              <a:t>bilimsel</a:t>
            </a:r>
            <a:r>
              <a:rPr lang="en-US" sz="2800" kern="100" dirty="0">
                <a:effectLst/>
                <a:latin typeface="Times New Roman" panose="02020603050405020304" pitchFamily="18" charset="0"/>
                <a:ea typeface="Noto Serif CJK SC"/>
                <a:cs typeface="FreeSans"/>
              </a:rPr>
              <a:t> </a:t>
            </a:r>
            <a:r>
              <a:rPr lang="en-US" sz="2800" kern="100" dirty="0" err="1">
                <a:effectLst/>
                <a:latin typeface="Times New Roman" panose="02020603050405020304" pitchFamily="18" charset="0"/>
                <a:ea typeface="Noto Serif CJK SC"/>
                <a:cs typeface="FreeSans"/>
              </a:rPr>
              <a:t>olarak</a:t>
            </a:r>
            <a:r>
              <a:rPr lang="en-US" sz="2800" kern="100" dirty="0">
                <a:effectLst/>
                <a:latin typeface="Times New Roman" panose="02020603050405020304" pitchFamily="18" charset="0"/>
                <a:ea typeface="Noto Serif CJK SC"/>
                <a:cs typeface="FreeSans"/>
              </a:rPr>
              <a:t> </a:t>
            </a:r>
            <a:r>
              <a:rPr lang="en-US" sz="2800" kern="100" dirty="0" err="1">
                <a:effectLst/>
                <a:latin typeface="Times New Roman" panose="02020603050405020304" pitchFamily="18" charset="0"/>
                <a:ea typeface="Noto Serif CJK SC"/>
                <a:cs typeface="FreeSans"/>
              </a:rPr>
              <a:t>araştırılması</a:t>
            </a:r>
            <a:r>
              <a:rPr lang="en-US" sz="2800" kern="100" dirty="0">
                <a:effectLst/>
                <a:latin typeface="Times New Roman" panose="02020603050405020304" pitchFamily="18" charset="0"/>
                <a:ea typeface="Noto Serif CJK SC"/>
                <a:cs typeface="FreeSans"/>
              </a:rPr>
              <a:t> </a:t>
            </a:r>
            <a:r>
              <a:rPr lang="en-US" sz="2800" kern="100" dirty="0" err="1">
                <a:effectLst/>
                <a:latin typeface="Times New Roman" panose="02020603050405020304" pitchFamily="18" charset="0"/>
                <a:ea typeface="Noto Serif CJK SC"/>
                <a:cs typeface="FreeSans"/>
              </a:rPr>
              <a:t>anlamına</a:t>
            </a:r>
            <a:r>
              <a:rPr lang="en-US" sz="2800" kern="100" dirty="0">
                <a:effectLst/>
                <a:latin typeface="Times New Roman" panose="02020603050405020304" pitchFamily="18" charset="0"/>
                <a:ea typeface="Noto Serif CJK SC"/>
                <a:cs typeface="FreeSans"/>
              </a:rPr>
              <a:t> </a:t>
            </a:r>
            <a:r>
              <a:rPr lang="en-US" sz="2800" kern="100" dirty="0" err="1">
                <a:effectLst/>
                <a:latin typeface="Times New Roman" panose="02020603050405020304" pitchFamily="18" charset="0"/>
                <a:ea typeface="Noto Serif CJK SC"/>
                <a:cs typeface="FreeSans"/>
              </a:rPr>
              <a:t>gelmektedir</a:t>
            </a:r>
            <a:r>
              <a:rPr lang="en-US" sz="2800" kern="100" dirty="0">
                <a:effectLst/>
                <a:latin typeface="Times New Roman" panose="02020603050405020304" pitchFamily="18" charset="0"/>
                <a:ea typeface="Noto Serif CJK SC"/>
                <a:cs typeface="FreeSans"/>
              </a:rPr>
              <a:t> </a:t>
            </a:r>
            <a:endParaRPr lang="tr-TR" sz="2800" kern="100" dirty="0">
              <a:effectLst/>
              <a:latin typeface="Liberation Serif"/>
              <a:ea typeface="Noto Serif CJK SC"/>
              <a:cs typeface="FreeSans"/>
            </a:endParaRP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174556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A6EAEEC-4EE0-49D9-AC8B-30AFE0CD3E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AC35DC81-DEC0-4887-86CA-F26C8750037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25000"/>
              </a:lnSpc>
            </a:pPr>
            <a:r>
              <a:rPr lang="en-US" sz="1800" b="1" kern="100" dirty="0" err="1">
                <a:effectLst/>
                <a:latin typeface="Times New Roman" panose="02020603050405020304" pitchFamily="18" charset="0"/>
                <a:ea typeface="Noto Serif CJK SC"/>
                <a:cs typeface="FreeSans"/>
              </a:rPr>
              <a:t>Bilimsel</a:t>
            </a:r>
            <a:r>
              <a:rPr lang="en-US" sz="1800" b="1" kern="100" dirty="0">
                <a:effectLst/>
                <a:latin typeface="Times New Roman" panose="02020603050405020304" pitchFamily="18" charset="0"/>
                <a:ea typeface="Noto Serif CJK SC"/>
                <a:cs typeface="FreeSans"/>
              </a:rPr>
              <a:t> Bilgi</a:t>
            </a:r>
            <a:endParaRPr lang="tr-TR" sz="1800" kern="100" dirty="0">
              <a:effectLst/>
              <a:latin typeface="Liberation Serif"/>
              <a:ea typeface="Noto Serif CJK SC"/>
              <a:cs typeface="FreeSans"/>
            </a:endParaRPr>
          </a:p>
          <a:p>
            <a:pPr marL="0" indent="0">
              <a:lnSpc>
                <a:spcPct val="125000"/>
              </a:lnSpc>
              <a:buNone/>
            </a:pPr>
            <a:endParaRPr lang="tr-TR" sz="1800" kern="100" dirty="0">
              <a:effectLst/>
              <a:latin typeface="Liberation Serif"/>
              <a:ea typeface="Noto Serif CJK SC"/>
              <a:cs typeface="FreeSans"/>
            </a:endParaRPr>
          </a:p>
          <a:p>
            <a:r>
              <a:rPr lang="en-US" sz="1800" dirty="0">
                <a:effectLst/>
                <a:latin typeface="Times New Roman" panose="02020603050405020304" pitchFamily="18" charset="0"/>
                <a:ea typeface="Noto Serif CJK SC"/>
                <a:cs typeface="FreeSans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Noto Serif CJK SC"/>
                <a:cs typeface="FreeSans"/>
              </a:rPr>
              <a:t>Bilimsel</a:t>
            </a:r>
            <a:r>
              <a:rPr lang="en-US" sz="1800" dirty="0">
                <a:effectLst/>
                <a:latin typeface="Times New Roman" panose="02020603050405020304" pitchFamily="18" charset="0"/>
                <a:ea typeface="Noto Serif CJK SC"/>
                <a:cs typeface="FreeSans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Noto Serif CJK SC"/>
                <a:cs typeface="FreeSans"/>
              </a:rPr>
              <a:t>bilgiler</a:t>
            </a:r>
            <a:r>
              <a:rPr lang="en-US" sz="1800" dirty="0">
                <a:effectLst/>
                <a:latin typeface="Times New Roman" panose="02020603050405020304" pitchFamily="18" charset="0"/>
                <a:ea typeface="Noto Serif CJK SC"/>
                <a:cs typeface="FreeSans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Noto Serif CJK SC"/>
                <a:cs typeface="FreeSans"/>
              </a:rPr>
              <a:t>yoluyla</a:t>
            </a:r>
            <a:r>
              <a:rPr lang="en-US" sz="1800" dirty="0">
                <a:effectLst/>
                <a:latin typeface="Times New Roman" panose="02020603050405020304" pitchFamily="18" charset="0"/>
                <a:ea typeface="Noto Serif CJK SC"/>
                <a:cs typeface="FreeSans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Noto Serif CJK SC"/>
                <a:cs typeface="FreeSans"/>
              </a:rPr>
              <a:t>elde</a:t>
            </a:r>
            <a:r>
              <a:rPr lang="en-US" sz="1800" dirty="0">
                <a:effectLst/>
                <a:latin typeface="Times New Roman" panose="02020603050405020304" pitchFamily="18" charset="0"/>
                <a:ea typeface="Noto Serif CJK SC"/>
                <a:cs typeface="FreeSans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Noto Serif CJK SC"/>
                <a:cs typeface="FreeSans"/>
              </a:rPr>
              <a:t>edilen</a:t>
            </a:r>
            <a:r>
              <a:rPr lang="en-US" sz="1800" dirty="0">
                <a:effectLst/>
                <a:latin typeface="Times New Roman" panose="02020603050405020304" pitchFamily="18" charset="0"/>
                <a:ea typeface="Noto Serif CJK SC"/>
                <a:cs typeface="FreeSans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Noto Serif CJK SC"/>
                <a:cs typeface="FreeSans"/>
              </a:rPr>
              <a:t>bilgiye</a:t>
            </a:r>
            <a:r>
              <a:rPr lang="en-US" sz="1800" dirty="0">
                <a:effectLst/>
                <a:latin typeface="Times New Roman" panose="02020603050405020304" pitchFamily="18" charset="0"/>
                <a:ea typeface="Noto Serif CJK SC"/>
                <a:cs typeface="FreeSans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Noto Serif CJK SC"/>
                <a:cs typeface="FreeSans"/>
              </a:rPr>
              <a:t>denir</a:t>
            </a:r>
            <a:r>
              <a:rPr lang="en-US" sz="1800" dirty="0">
                <a:effectLst/>
                <a:latin typeface="Times New Roman" panose="02020603050405020304" pitchFamily="18" charset="0"/>
                <a:ea typeface="Noto Serif CJK SC"/>
                <a:cs typeface="FreeSans"/>
              </a:rPr>
              <a:t>.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Noto Serif CJK SC"/>
                <a:cs typeface="FreeSans"/>
              </a:rPr>
              <a:t>Bilimsel</a:t>
            </a:r>
            <a:r>
              <a:rPr lang="en-US" sz="1800" dirty="0">
                <a:effectLst/>
                <a:latin typeface="Times New Roman" panose="02020603050405020304" pitchFamily="18" charset="0"/>
                <a:ea typeface="Noto Serif CJK SC"/>
                <a:cs typeface="FreeSans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Noto Serif CJK SC"/>
                <a:cs typeface="FreeSans"/>
              </a:rPr>
              <a:t>bilgi</a:t>
            </a:r>
            <a:r>
              <a:rPr lang="en-US" sz="1800" dirty="0">
                <a:effectLst/>
                <a:latin typeface="Times New Roman" panose="02020603050405020304" pitchFamily="18" charset="0"/>
                <a:ea typeface="Noto Serif CJK SC"/>
                <a:cs typeface="FreeSans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Noto Serif CJK SC"/>
                <a:cs typeface="FreeSans"/>
              </a:rPr>
              <a:t>neden-sonuç</a:t>
            </a:r>
            <a:r>
              <a:rPr lang="en-US" sz="1800" dirty="0">
                <a:effectLst/>
                <a:latin typeface="Times New Roman" panose="02020603050405020304" pitchFamily="18" charset="0"/>
                <a:ea typeface="Noto Serif CJK SC"/>
                <a:cs typeface="FreeSans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Noto Serif CJK SC"/>
                <a:cs typeface="FreeSans"/>
              </a:rPr>
              <a:t>ilişkisine</a:t>
            </a:r>
            <a:r>
              <a:rPr lang="en-US" sz="1800" dirty="0">
                <a:effectLst/>
                <a:latin typeface="Times New Roman" panose="02020603050405020304" pitchFamily="18" charset="0"/>
                <a:ea typeface="Noto Serif CJK SC"/>
                <a:cs typeface="FreeSans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Noto Serif CJK SC"/>
                <a:cs typeface="FreeSans"/>
              </a:rPr>
              <a:t>dayanmaktadır</a:t>
            </a:r>
            <a:r>
              <a:rPr lang="en-US" sz="1800" dirty="0">
                <a:effectLst/>
                <a:latin typeface="Times New Roman" panose="02020603050405020304" pitchFamily="18" charset="0"/>
                <a:ea typeface="Noto Serif CJK SC"/>
                <a:cs typeface="FreeSans"/>
              </a:rPr>
              <a:t>.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Noto Serif CJK SC"/>
                <a:cs typeface="FreeSans"/>
              </a:rPr>
              <a:t>Bilimsel</a:t>
            </a:r>
            <a:r>
              <a:rPr lang="en-US" sz="1800" dirty="0">
                <a:effectLst/>
                <a:latin typeface="Times New Roman" panose="02020603050405020304" pitchFamily="18" charset="0"/>
                <a:ea typeface="Noto Serif CJK SC"/>
                <a:cs typeface="FreeSans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Noto Serif CJK SC"/>
                <a:cs typeface="FreeSans"/>
              </a:rPr>
              <a:t>bilginin</a:t>
            </a:r>
            <a:r>
              <a:rPr lang="en-US" sz="1800" dirty="0">
                <a:effectLst/>
                <a:latin typeface="Times New Roman" panose="02020603050405020304" pitchFamily="18" charset="0"/>
                <a:ea typeface="Noto Serif CJK SC"/>
                <a:cs typeface="FreeSans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Noto Serif CJK SC"/>
                <a:cs typeface="FreeSans"/>
              </a:rPr>
              <a:t>dayanakları</a:t>
            </a:r>
            <a:r>
              <a:rPr lang="en-US" sz="1800" dirty="0">
                <a:effectLst/>
                <a:latin typeface="Times New Roman" panose="02020603050405020304" pitchFamily="18" charset="0"/>
                <a:ea typeface="Noto Serif CJK SC"/>
                <a:cs typeface="FreeSans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Noto Serif CJK SC"/>
                <a:cs typeface="FreeSans"/>
              </a:rPr>
              <a:t>deney</a:t>
            </a:r>
            <a:r>
              <a:rPr lang="en-US" sz="1800" dirty="0">
                <a:effectLst/>
                <a:latin typeface="Times New Roman" panose="02020603050405020304" pitchFamily="18" charset="0"/>
                <a:ea typeface="Noto Serif CJK SC"/>
                <a:cs typeface="FreeSans"/>
              </a:rPr>
              <a:t>,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Noto Serif CJK SC"/>
                <a:cs typeface="FreeSans"/>
              </a:rPr>
              <a:t>gözlem</a:t>
            </a:r>
            <a:r>
              <a:rPr lang="en-US" sz="1800" dirty="0">
                <a:effectLst/>
                <a:latin typeface="Times New Roman" panose="02020603050405020304" pitchFamily="18" charset="0"/>
                <a:ea typeface="Noto Serif CJK SC"/>
                <a:cs typeface="FreeSans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Noto Serif CJK SC"/>
                <a:cs typeface="FreeSans"/>
              </a:rPr>
              <a:t>ve</a:t>
            </a:r>
            <a:r>
              <a:rPr lang="en-US" sz="1800" dirty="0">
                <a:effectLst/>
                <a:latin typeface="Times New Roman" panose="02020603050405020304" pitchFamily="18" charset="0"/>
                <a:ea typeface="Noto Serif CJK SC"/>
                <a:cs typeface="FreeSans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Noto Serif CJK SC"/>
                <a:cs typeface="FreeSans"/>
              </a:rPr>
              <a:t>akıldır</a:t>
            </a:r>
            <a:r>
              <a:rPr lang="en-US" sz="1800" dirty="0">
                <a:effectLst/>
                <a:latin typeface="Times New Roman" panose="02020603050405020304" pitchFamily="18" charset="0"/>
                <a:ea typeface="Noto Serif CJK SC"/>
                <a:cs typeface="FreeSans"/>
              </a:rPr>
              <a:t>.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Noto Serif CJK SC"/>
                <a:cs typeface="FreeSans"/>
              </a:rPr>
              <a:t>Ayrıca</a:t>
            </a:r>
            <a:r>
              <a:rPr lang="en-US" sz="1800" dirty="0">
                <a:effectLst/>
                <a:latin typeface="Times New Roman" panose="02020603050405020304" pitchFamily="18" charset="0"/>
                <a:ea typeface="Noto Serif CJK SC"/>
                <a:cs typeface="FreeSans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Noto Serif CJK SC"/>
                <a:cs typeface="FreeSans"/>
              </a:rPr>
              <a:t>bilimsel</a:t>
            </a:r>
            <a:r>
              <a:rPr lang="en-US" sz="1800" dirty="0">
                <a:effectLst/>
                <a:latin typeface="Times New Roman" panose="02020603050405020304" pitchFamily="18" charset="0"/>
                <a:ea typeface="Noto Serif CJK SC"/>
                <a:cs typeface="FreeSans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Noto Serif CJK SC"/>
                <a:cs typeface="FreeSans"/>
              </a:rPr>
              <a:t>bilgi</a:t>
            </a:r>
            <a:r>
              <a:rPr lang="en-US" sz="1800" dirty="0">
                <a:effectLst/>
                <a:latin typeface="Times New Roman" panose="02020603050405020304" pitchFamily="18" charset="0"/>
                <a:ea typeface="Noto Serif CJK SC"/>
                <a:cs typeface="FreeSans"/>
              </a:rPr>
              <a:t>,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Noto Serif CJK SC"/>
                <a:cs typeface="FreeSans"/>
              </a:rPr>
              <a:t>nesnel</a:t>
            </a:r>
            <a:r>
              <a:rPr lang="en-US" sz="1800" dirty="0">
                <a:effectLst/>
                <a:latin typeface="Times New Roman" panose="02020603050405020304" pitchFamily="18" charset="0"/>
                <a:ea typeface="Noto Serif CJK SC"/>
                <a:cs typeface="FreeSans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Noto Serif CJK SC"/>
                <a:cs typeface="FreeSans"/>
              </a:rPr>
              <a:t>ve</a:t>
            </a:r>
            <a:r>
              <a:rPr lang="en-US" sz="1800" dirty="0">
                <a:effectLst/>
                <a:latin typeface="Times New Roman" panose="02020603050405020304" pitchFamily="18" charset="0"/>
                <a:ea typeface="Noto Serif CJK SC"/>
                <a:cs typeface="FreeSans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Noto Serif CJK SC"/>
                <a:cs typeface="FreeSans"/>
              </a:rPr>
              <a:t>düzenlidir</a:t>
            </a:r>
            <a:r>
              <a:rPr lang="en-US" sz="1800" dirty="0">
                <a:effectLst/>
                <a:latin typeface="Times New Roman" panose="02020603050405020304" pitchFamily="18" charset="0"/>
                <a:ea typeface="Noto Serif CJK SC"/>
                <a:cs typeface="FreeSans"/>
              </a:rPr>
              <a:t>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212718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C91A908-7364-46B1-962C-ECBFEA573B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A171451D-852B-428C-9159-390D7C1ACB0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lnSpc>
                <a:spcPct val="125000"/>
              </a:lnSpc>
              <a:buNone/>
            </a:pPr>
            <a:r>
              <a:rPr lang="en-US" sz="1800" b="1" kern="100" dirty="0">
                <a:effectLst/>
                <a:latin typeface="Times New Roman" panose="02020603050405020304" pitchFamily="18" charset="0"/>
                <a:ea typeface="Noto Serif CJK SC"/>
                <a:cs typeface="FreeSans"/>
              </a:rPr>
              <a:t>. </a:t>
            </a:r>
            <a:r>
              <a:rPr lang="en-US" sz="1800" b="1" kern="100" dirty="0" err="1">
                <a:effectLst/>
                <a:latin typeface="Times New Roman" panose="02020603050405020304" pitchFamily="18" charset="0"/>
                <a:ea typeface="Noto Serif CJK SC"/>
                <a:cs typeface="FreeSans"/>
              </a:rPr>
              <a:t>Bilimsel</a:t>
            </a:r>
            <a:r>
              <a:rPr lang="en-US" sz="1800" b="1" kern="100" dirty="0">
                <a:effectLst/>
                <a:latin typeface="Times New Roman" panose="02020603050405020304" pitchFamily="18" charset="0"/>
                <a:ea typeface="Noto Serif CJK SC"/>
                <a:cs typeface="FreeSans"/>
              </a:rPr>
              <a:t> </a:t>
            </a:r>
            <a:r>
              <a:rPr lang="en-US" sz="1800" b="1" kern="100" dirty="0" err="1">
                <a:effectLst/>
                <a:latin typeface="Times New Roman" panose="02020603050405020304" pitchFamily="18" charset="0"/>
                <a:ea typeface="Noto Serif CJK SC"/>
                <a:cs typeface="FreeSans"/>
              </a:rPr>
              <a:t>Bilginin</a:t>
            </a:r>
            <a:r>
              <a:rPr lang="en-US" sz="1800" b="1" kern="100" dirty="0">
                <a:effectLst/>
                <a:latin typeface="Times New Roman" panose="02020603050405020304" pitchFamily="18" charset="0"/>
                <a:ea typeface="Noto Serif CJK SC"/>
                <a:cs typeface="FreeSans"/>
              </a:rPr>
              <a:t> </a:t>
            </a:r>
            <a:r>
              <a:rPr lang="en-US" sz="1800" b="1" kern="100" dirty="0" err="1">
                <a:effectLst/>
                <a:latin typeface="Times New Roman" panose="02020603050405020304" pitchFamily="18" charset="0"/>
                <a:ea typeface="Noto Serif CJK SC"/>
                <a:cs typeface="FreeSans"/>
              </a:rPr>
              <a:t>Özellikleri</a:t>
            </a:r>
            <a:endParaRPr lang="tr-TR" sz="1800" kern="100" dirty="0">
              <a:effectLst/>
              <a:latin typeface="Liberation Serif"/>
              <a:ea typeface="Noto Serif CJK SC"/>
              <a:cs typeface="FreeSans"/>
            </a:endParaRPr>
          </a:p>
          <a:p>
            <a:pPr>
              <a:lnSpc>
                <a:spcPct val="125000"/>
              </a:lnSpc>
            </a:pPr>
            <a:endParaRPr lang="tr-TR" sz="1800" kern="100" dirty="0">
              <a:effectLst/>
              <a:latin typeface="Liberation Serif"/>
              <a:ea typeface="Noto Serif CJK SC"/>
              <a:cs typeface="FreeSans"/>
            </a:endParaRPr>
          </a:p>
          <a:p>
            <a:pPr marL="0" indent="0">
              <a:lnSpc>
                <a:spcPct val="125000"/>
              </a:lnSpc>
              <a:buNone/>
            </a:pPr>
            <a:r>
              <a:rPr lang="en-US" sz="1800" kern="100" dirty="0">
                <a:effectLst/>
                <a:latin typeface="Times New Roman" panose="02020603050405020304" pitchFamily="18" charset="0"/>
                <a:ea typeface="Noto Serif CJK SC"/>
                <a:cs typeface="FreeSans"/>
              </a:rPr>
              <a:t> </a:t>
            </a:r>
            <a:r>
              <a:rPr lang="en-US" sz="1800" kern="100" dirty="0" err="1">
                <a:effectLst/>
                <a:latin typeface="Times New Roman" panose="02020603050405020304" pitchFamily="18" charset="0"/>
                <a:ea typeface="Noto Serif CJK SC"/>
                <a:cs typeface="FreeSans"/>
              </a:rPr>
              <a:t>Bilimsel</a:t>
            </a:r>
            <a:r>
              <a:rPr lang="en-US" sz="1800" kern="100" dirty="0">
                <a:effectLst/>
                <a:latin typeface="Times New Roman" panose="02020603050405020304" pitchFamily="18" charset="0"/>
                <a:ea typeface="Noto Serif CJK SC"/>
                <a:cs typeface="FreeSans"/>
              </a:rPr>
              <a:t> </a:t>
            </a:r>
            <a:r>
              <a:rPr lang="en-US" sz="1800" kern="100" dirty="0" err="1">
                <a:effectLst/>
                <a:latin typeface="Times New Roman" panose="02020603050405020304" pitchFamily="18" charset="0"/>
                <a:ea typeface="Noto Serif CJK SC"/>
                <a:cs typeface="FreeSans"/>
              </a:rPr>
              <a:t>bilginin</a:t>
            </a:r>
            <a:r>
              <a:rPr lang="en-US" sz="1800" kern="100" dirty="0">
                <a:effectLst/>
                <a:latin typeface="Times New Roman" panose="02020603050405020304" pitchFamily="18" charset="0"/>
                <a:ea typeface="Noto Serif CJK SC"/>
                <a:cs typeface="FreeSans"/>
              </a:rPr>
              <a:t> </a:t>
            </a:r>
            <a:r>
              <a:rPr lang="en-US" sz="1800" kern="100" dirty="0" err="1">
                <a:effectLst/>
                <a:latin typeface="Times New Roman" panose="02020603050405020304" pitchFamily="18" charset="0"/>
                <a:ea typeface="Noto Serif CJK SC"/>
                <a:cs typeface="FreeSans"/>
              </a:rPr>
              <a:t>tanımından</a:t>
            </a:r>
            <a:r>
              <a:rPr lang="en-US" sz="1800" kern="100" dirty="0">
                <a:effectLst/>
                <a:latin typeface="Times New Roman" panose="02020603050405020304" pitchFamily="18" charset="0"/>
                <a:ea typeface="Noto Serif CJK SC"/>
                <a:cs typeface="FreeSans"/>
              </a:rPr>
              <a:t> da </a:t>
            </a:r>
            <a:r>
              <a:rPr lang="en-US" sz="1800" kern="100" dirty="0" err="1">
                <a:effectLst/>
                <a:latin typeface="Times New Roman" panose="02020603050405020304" pitchFamily="18" charset="0"/>
                <a:ea typeface="Noto Serif CJK SC"/>
                <a:cs typeface="FreeSans"/>
              </a:rPr>
              <a:t>anlaşılacağı</a:t>
            </a:r>
            <a:r>
              <a:rPr lang="en-US" sz="1800" kern="100" dirty="0">
                <a:effectLst/>
                <a:latin typeface="Times New Roman" panose="02020603050405020304" pitchFamily="18" charset="0"/>
                <a:ea typeface="Noto Serif CJK SC"/>
                <a:cs typeface="FreeSans"/>
              </a:rPr>
              <a:t> </a:t>
            </a:r>
            <a:r>
              <a:rPr lang="en-US" sz="1800" kern="100" dirty="0" err="1">
                <a:effectLst/>
                <a:latin typeface="Times New Roman" panose="02020603050405020304" pitchFamily="18" charset="0"/>
                <a:ea typeface="Noto Serif CJK SC"/>
                <a:cs typeface="FreeSans"/>
              </a:rPr>
              <a:t>gibi</a:t>
            </a:r>
            <a:r>
              <a:rPr lang="en-US" sz="1800" kern="100" dirty="0">
                <a:effectLst/>
                <a:latin typeface="Times New Roman" panose="02020603050405020304" pitchFamily="18" charset="0"/>
                <a:ea typeface="Noto Serif CJK SC"/>
                <a:cs typeface="FreeSans"/>
              </a:rPr>
              <a:t> (</a:t>
            </a:r>
            <a:r>
              <a:rPr lang="en-US" sz="1800" kern="100" dirty="0" err="1">
                <a:effectLst/>
                <a:latin typeface="Times New Roman" panose="02020603050405020304" pitchFamily="18" charset="0"/>
                <a:ea typeface="Noto Serif CJK SC"/>
                <a:cs typeface="FreeSans"/>
              </a:rPr>
              <a:t>Çüçen</a:t>
            </a:r>
            <a:r>
              <a:rPr lang="en-US" sz="1800" kern="100" dirty="0">
                <a:effectLst/>
                <a:latin typeface="Times New Roman" panose="02020603050405020304" pitchFamily="18" charset="0"/>
                <a:ea typeface="Noto Serif CJK SC"/>
                <a:cs typeface="FreeSans"/>
              </a:rPr>
              <a:t>, 2009):</a:t>
            </a:r>
            <a:endParaRPr lang="tr-TR" sz="1800" kern="100" dirty="0">
              <a:effectLst/>
              <a:latin typeface="Liberation Serif"/>
              <a:ea typeface="Noto Serif CJK SC"/>
              <a:cs typeface="FreeSans"/>
            </a:endParaRPr>
          </a:p>
          <a:p>
            <a:pPr marL="0" indent="0">
              <a:lnSpc>
                <a:spcPct val="125000"/>
              </a:lnSpc>
              <a:buNone/>
            </a:pPr>
            <a:r>
              <a:rPr lang="en-US" sz="1800" kern="100" dirty="0">
                <a:effectLst/>
                <a:latin typeface="Times New Roman" panose="02020603050405020304" pitchFamily="18" charset="0"/>
                <a:ea typeface="Noto Serif CJK SC"/>
                <a:cs typeface="FreeSans"/>
              </a:rPr>
              <a:t>- </a:t>
            </a:r>
            <a:r>
              <a:rPr lang="en-US" sz="1800" kern="100" dirty="0" err="1">
                <a:effectLst/>
                <a:latin typeface="Times New Roman" panose="02020603050405020304" pitchFamily="18" charset="0"/>
                <a:ea typeface="Noto Serif CJK SC"/>
                <a:cs typeface="FreeSans"/>
              </a:rPr>
              <a:t>Nedensellik</a:t>
            </a:r>
            <a:r>
              <a:rPr lang="en-US" sz="1800" kern="100" dirty="0">
                <a:effectLst/>
                <a:latin typeface="Times New Roman" panose="02020603050405020304" pitchFamily="18" charset="0"/>
                <a:ea typeface="Noto Serif CJK SC"/>
                <a:cs typeface="FreeSans"/>
              </a:rPr>
              <a:t> </a:t>
            </a:r>
            <a:r>
              <a:rPr lang="en-US" sz="1800" kern="100" dirty="0" err="1">
                <a:effectLst/>
                <a:latin typeface="Times New Roman" panose="02020603050405020304" pitchFamily="18" charset="0"/>
                <a:ea typeface="Noto Serif CJK SC"/>
                <a:cs typeface="FreeSans"/>
              </a:rPr>
              <a:t>içermesi</a:t>
            </a:r>
            <a:endParaRPr lang="tr-TR" sz="1800" kern="100" dirty="0">
              <a:effectLst/>
              <a:latin typeface="Liberation Serif"/>
              <a:ea typeface="Noto Serif CJK SC"/>
              <a:cs typeface="FreeSans"/>
            </a:endParaRPr>
          </a:p>
          <a:p>
            <a:pPr marL="0" indent="0">
              <a:lnSpc>
                <a:spcPct val="125000"/>
              </a:lnSpc>
              <a:buNone/>
            </a:pPr>
            <a:r>
              <a:rPr lang="es-ES" sz="1800" kern="100" dirty="0">
                <a:effectLst/>
                <a:latin typeface="Times New Roman" panose="02020603050405020304" pitchFamily="18" charset="0"/>
                <a:ea typeface="Noto Serif CJK SC"/>
                <a:cs typeface="FreeSans"/>
              </a:rPr>
              <a:t>- </a:t>
            </a:r>
            <a:r>
              <a:rPr lang="es-ES" sz="1800" kern="100" dirty="0" err="1">
                <a:effectLst/>
                <a:latin typeface="Times New Roman" panose="02020603050405020304" pitchFamily="18" charset="0"/>
                <a:ea typeface="Noto Serif CJK SC"/>
                <a:cs typeface="FreeSans"/>
              </a:rPr>
              <a:t>Deney</a:t>
            </a:r>
            <a:r>
              <a:rPr lang="es-ES" sz="1800" kern="100" dirty="0">
                <a:effectLst/>
                <a:latin typeface="Times New Roman" panose="02020603050405020304" pitchFamily="18" charset="0"/>
                <a:ea typeface="Noto Serif CJK SC"/>
                <a:cs typeface="FreeSans"/>
              </a:rPr>
              <a:t> ve </a:t>
            </a:r>
            <a:r>
              <a:rPr lang="es-ES" sz="1800" kern="100" dirty="0" err="1">
                <a:effectLst/>
                <a:latin typeface="Times New Roman" panose="02020603050405020304" pitchFamily="18" charset="0"/>
                <a:ea typeface="Noto Serif CJK SC"/>
                <a:cs typeface="FreeSans"/>
              </a:rPr>
              <a:t>gözleme</a:t>
            </a:r>
            <a:r>
              <a:rPr lang="es-ES" sz="1800" kern="100" dirty="0">
                <a:effectLst/>
                <a:latin typeface="Times New Roman" panose="02020603050405020304" pitchFamily="18" charset="0"/>
                <a:ea typeface="Noto Serif CJK SC"/>
                <a:cs typeface="FreeSans"/>
              </a:rPr>
              <a:t> </a:t>
            </a:r>
            <a:r>
              <a:rPr lang="es-ES" sz="1800" kern="100" dirty="0" err="1">
                <a:effectLst/>
                <a:latin typeface="Times New Roman" panose="02020603050405020304" pitchFamily="18" charset="0"/>
                <a:ea typeface="Noto Serif CJK SC"/>
                <a:cs typeface="FreeSans"/>
              </a:rPr>
              <a:t>dayanması</a:t>
            </a:r>
            <a:endParaRPr lang="tr-TR" sz="1800" kern="100" dirty="0">
              <a:effectLst/>
              <a:latin typeface="Liberation Serif"/>
              <a:ea typeface="Noto Serif CJK SC"/>
              <a:cs typeface="FreeSans"/>
            </a:endParaRPr>
          </a:p>
          <a:p>
            <a:pPr marL="0" indent="0">
              <a:lnSpc>
                <a:spcPct val="125000"/>
              </a:lnSpc>
              <a:buNone/>
            </a:pPr>
            <a:r>
              <a:rPr lang="es-ES" sz="1800" kern="100" dirty="0">
                <a:effectLst/>
                <a:latin typeface="Times New Roman" panose="02020603050405020304" pitchFamily="18" charset="0"/>
                <a:ea typeface="Noto Serif CJK SC"/>
                <a:cs typeface="FreeSans"/>
              </a:rPr>
              <a:t>- </a:t>
            </a:r>
            <a:r>
              <a:rPr lang="es-ES" sz="1800" kern="100" dirty="0" err="1">
                <a:effectLst/>
                <a:latin typeface="Times New Roman" panose="02020603050405020304" pitchFamily="18" charset="0"/>
                <a:ea typeface="Noto Serif CJK SC"/>
                <a:cs typeface="FreeSans"/>
              </a:rPr>
              <a:t>Belirli</a:t>
            </a:r>
            <a:r>
              <a:rPr lang="es-ES" sz="1800" kern="100" dirty="0">
                <a:effectLst/>
                <a:latin typeface="Times New Roman" panose="02020603050405020304" pitchFamily="18" charset="0"/>
                <a:ea typeface="Noto Serif CJK SC"/>
                <a:cs typeface="FreeSans"/>
              </a:rPr>
              <a:t> bir </a:t>
            </a:r>
            <a:r>
              <a:rPr lang="es-ES" sz="1800" kern="100" dirty="0" err="1">
                <a:effectLst/>
                <a:latin typeface="Times New Roman" panose="02020603050405020304" pitchFamily="18" charset="0"/>
                <a:ea typeface="Noto Serif CJK SC"/>
                <a:cs typeface="FreeSans"/>
              </a:rPr>
              <a:t>düzen</a:t>
            </a:r>
            <a:r>
              <a:rPr lang="es-ES" sz="1800" kern="100" dirty="0">
                <a:effectLst/>
                <a:latin typeface="Times New Roman" panose="02020603050405020304" pitchFamily="18" charset="0"/>
                <a:ea typeface="Noto Serif CJK SC"/>
                <a:cs typeface="FreeSans"/>
              </a:rPr>
              <a:t> ve </a:t>
            </a:r>
            <a:r>
              <a:rPr lang="es-ES" sz="1800" kern="100" dirty="0" err="1">
                <a:effectLst/>
                <a:latin typeface="Times New Roman" panose="02020603050405020304" pitchFamily="18" charset="0"/>
                <a:ea typeface="Noto Serif CJK SC"/>
                <a:cs typeface="FreeSans"/>
              </a:rPr>
              <a:t>sisteme</a:t>
            </a:r>
            <a:r>
              <a:rPr lang="es-ES" sz="1800" kern="100" dirty="0">
                <a:effectLst/>
                <a:latin typeface="Times New Roman" panose="02020603050405020304" pitchFamily="18" charset="0"/>
                <a:ea typeface="Noto Serif CJK SC"/>
                <a:cs typeface="FreeSans"/>
              </a:rPr>
              <a:t> </a:t>
            </a:r>
            <a:r>
              <a:rPr lang="es-ES" sz="1800" kern="100" dirty="0" err="1">
                <a:effectLst/>
                <a:latin typeface="Times New Roman" panose="02020603050405020304" pitchFamily="18" charset="0"/>
                <a:ea typeface="Noto Serif CJK SC"/>
                <a:cs typeface="FreeSans"/>
              </a:rPr>
              <a:t>dayanması</a:t>
            </a:r>
            <a:endParaRPr lang="tr-TR" sz="1800" kern="100" dirty="0">
              <a:effectLst/>
              <a:latin typeface="Liberation Serif"/>
              <a:ea typeface="Noto Serif CJK SC"/>
              <a:cs typeface="FreeSans"/>
            </a:endParaRPr>
          </a:p>
          <a:p>
            <a:pPr marL="0" indent="0">
              <a:lnSpc>
                <a:spcPct val="125000"/>
              </a:lnSpc>
              <a:buNone/>
            </a:pPr>
            <a:r>
              <a:rPr lang="es-ES" sz="1800" kern="100" dirty="0">
                <a:effectLst/>
                <a:latin typeface="Times New Roman" panose="02020603050405020304" pitchFamily="18" charset="0"/>
                <a:ea typeface="Noto Serif CJK SC"/>
                <a:cs typeface="FreeSans"/>
              </a:rPr>
              <a:t>- </a:t>
            </a:r>
            <a:r>
              <a:rPr lang="es-ES" sz="1800" kern="100" dirty="0" err="1">
                <a:effectLst/>
                <a:latin typeface="Times New Roman" panose="02020603050405020304" pitchFamily="18" charset="0"/>
                <a:ea typeface="Noto Serif CJK SC"/>
                <a:cs typeface="FreeSans"/>
              </a:rPr>
              <a:t>Tutarlı</a:t>
            </a:r>
            <a:r>
              <a:rPr lang="es-ES" sz="1800" kern="100" dirty="0">
                <a:effectLst/>
                <a:latin typeface="Times New Roman" panose="02020603050405020304" pitchFamily="18" charset="0"/>
                <a:ea typeface="Noto Serif CJK SC"/>
                <a:cs typeface="FreeSans"/>
              </a:rPr>
              <a:t> ve </a:t>
            </a:r>
            <a:r>
              <a:rPr lang="es-ES" sz="1800" kern="100" dirty="0" err="1">
                <a:effectLst/>
                <a:latin typeface="Times New Roman" panose="02020603050405020304" pitchFamily="18" charset="0"/>
                <a:ea typeface="Noto Serif CJK SC"/>
                <a:cs typeface="FreeSans"/>
              </a:rPr>
              <a:t>geçerli</a:t>
            </a:r>
            <a:r>
              <a:rPr lang="es-ES" sz="1800" kern="100" dirty="0">
                <a:effectLst/>
                <a:latin typeface="Times New Roman" panose="02020603050405020304" pitchFamily="18" charset="0"/>
                <a:ea typeface="Noto Serif CJK SC"/>
                <a:cs typeface="FreeSans"/>
              </a:rPr>
              <a:t> </a:t>
            </a:r>
            <a:r>
              <a:rPr lang="es-ES" sz="1800" kern="100" dirty="0" err="1">
                <a:effectLst/>
                <a:latin typeface="Times New Roman" panose="02020603050405020304" pitchFamily="18" charset="0"/>
                <a:ea typeface="Noto Serif CJK SC"/>
                <a:cs typeface="FreeSans"/>
              </a:rPr>
              <a:t>olması</a:t>
            </a:r>
            <a:endParaRPr lang="tr-TR" sz="1800" kern="100" dirty="0">
              <a:effectLst/>
              <a:latin typeface="Liberation Serif"/>
              <a:ea typeface="Noto Serif CJK SC"/>
              <a:cs typeface="FreeSans"/>
            </a:endParaRPr>
          </a:p>
          <a:p>
            <a:pPr marL="0" indent="0">
              <a:lnSpc>
                <a:spcPct val="125000"/>
              </a:lnSpc>
              <a:buNone/>
            </a:pPr>
            <a:r>
              <a:rPr lang="es-ES" sz="1800" kern="100" dirty="0">
                <a:effectLst/>
                <a:latin typeface="Times New Roman" panose="02020603050405020304" pitchFamily="18" charset="0"/>
                <a:ea typeface="Noto Serif CJK SC"/>
                <a:cs typeface="FreeSans"/>
              </a:rPr>
              <a:t>- </a:t>
            </a:r>
            <a:r>
              <a:rPr lang="es-ES" sz="1800" kern="100" dirty="0" err="1">
                <a:effectLst/>
                <a:latin typeface="Times New Roman" panose="02020603050405020304" pitchFamily="18" charset="0"/>
                <a:ea typeface="Noto Serif CJK SC"/>
                <a:cs typeface="FreeSans"/>
              </a:rPr>
              <a:t>Kanıtlanabilir</a:t>
            </a:r>
            <a:r>
              <a:rPr lang="es-ES" sz="1800" kern="100" dirty="0">
                <a:effectLst/>
                <a:latin typeface="Times New Roman" panose="02020603050405020304" pitchFamily="18" charset="0"/>
                <a:ea typeface="Noto Serif CJK SC"/>
                <a:cs typeface="FreeSans"/>
              </a:rPr>
              <a:t> ve </a:t>
            </a:r>
            <a:r>
              <a:rPr lang="es-ES" sz="1800" kern="100" dirty="0" err="1">
                <a:effectLst/>
                <a:latin typeface="Times New Roman" panose="02020603050405020304" pitchFamily="18" charset="0"/>
                <a:ea typeface="Noto Serif CJK SC"/>
                <a:cs typeface="FreeSans"/>
              </a:rPr>
              <a:t>doğrulanabilir</a:t>
            </a:r>
            <a:r>
              <a:rPr lang="es-ES" sz="1800" kern="100" dirty="0">
                <a:effectLst/>
                <a:latin typeface="Times New Roman" panose="02020603050405020304" pitchFamily="18" charset="0"/>
                <a:ea typeface="Noto Serif CJK SC"/>
                <a:cs typeface="FreeSans"/>
              </a:rPr>
              <a:t> </a:t>
            </a:r>
            <a:r>
              <a:rPr lang="es-ES" sz="1800" kern="100" dirty="0" err="1">
                <a:effectLst/>
                <a:latin typeface="Times New Roman" panose="02020603050405020304" pitchFamily="18" charset="0"/>
                <a:ea typeface="Noto Serif CJK SC"/>
                <a:cs typeface="FreeSans"/>
              </a:rPr>
              <a:t>olması</a:t>
            </a:r>
            <a:endParaRPr lang="tr-TR" sz="1800" kern="100" dirty="0">
              <a:effectLst/>
              <a:latin typeface="Liberation Serif"/>
              <a:ea typeface="Noto Serif CJK SC"/>
              <a:cs typeface="FreeSans"/>
            </a:endParaRPr>
          </a:p>
          <a:p>
            <a:pPr marL="0" indent="0">
              <a:lnSpc>
                <a:spcPct val="125000"/>
              </a:lnSpc>
              <a:buNone/>
            </a:pPr>
            <a:r>
              <a:rPr lang="es-ES" sz="1800" kern="100" dirty="0">
                <a:effectLst/>
                <a:latin typeface="Times New Roman" panose="02020603050405020304" pitchFamily="18" charset="0"/>
                <a:ea typeface="Noto Serif CJK SC"/>
                <a:cs typeface="FreeSans"/>
              </a:rPr>
              <a:t>- </a:t>
            </a:r>
            <a:r>
              <a:rPr lang="es-ES" sz="1800" kern="100" dirty="0" err="1">
                <a:effectLst/>
                <a:latin typeface="Times New Roman" panose="02020603050405020304" pitchFamily="18" charset="0"/>
                <a:ea typeface="Noto Serif CJK SC"/>
                <a:cs typeface="FreeSans"/>
              </a:rPr>
              <a:t>Nesnel</a:t>
            </a:r>
            <a:r>
              <a:rPr lang="es-ES" sz="1800" kern="100" dirty="0">
                <a:effectLst/>
                <a:latin typeface="Times New Roman" panose="02020603050405020304" pitchFamily="18" charset="0"/>
                <a:ea typeface="Noto Serif CJK SC"/>
                <a:cs typeface="FreeSans"/>
              </a:rPr>
              <a:t> </a:t>
            </a:r>
            <a:r>
              <a:rPr lang="es-ES" sz="1800" kern="100" dirty="0" err="1">
                <a:effectLst/>
                <a:latin typeface="Times New Roman" panose="02020603050405020304" pitchFamily="18" charset="0"/>
                <a:ea typeface="Noto Serif CJK SC"/>
                <a:cs typeface="FreeSans"/>
              </a:rPr>
              <a:t>olması</a:t>
            </a:r>
            <a:endParaRPr lang="tr-TR" sz="1800" kern="100" dirty="0">
              <a:effectLst/>
              <a:latin typeface="Liberation Serif"/>
              <a:ea typeface="Noto Serif CJK SC"/>
              <a:cs typeface="FreeSans"/>
            </a:endParaRP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198894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300</Words>
  <Application>Microsoft Office PowerPoint</Application>
  <PresentationFormat>Geniş ekran</PresentationFormat>
  <Paragraphs>26</Paragraphs>
  <Slides>5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5</vt:i4>
      </vt:variant>
    </vt:vector>
  </HeadingPairs>
  <TitlesOfParts>
    <vt:vector size="11" baseType="lpstr">
      <vt:lpstr>Arial</vt:lpstr>
      <vt:lpstr>Calibri</vt:lpstr>
      <vt:lpstr>Calibri Light</vt:lpstr>
      <vt:lpstr>Liberation Serif</vt:lpstr>
      <vt:lpstr>Times New Roman</vt:lpstr>
      <vt:lpstr>Office Teması</vt:lpstr>
      <vt:lpstr>Bilgi Türleri ve Bilimsel bilginin özellikleri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Bilgi Türleri ve Bilimsel bilginin özellikleri</dc:title>
  <dc:creator>Neslihan Tuğçe Özyeter</dc:creator>
  <cp:lastModifiedBy>Neslihan Tuğçe Özyeter</cp:lastModifiedBy>
  <cp:revision>1</cp:revision>
  <dcterms:created xsi:type="dcterms:W3CDTF">2022-03-07T09:53:02Z</dcterms:created>
  <dcterms:modified xsi:type="dcterms:W3CDTF">2022-03-07T10:00:51Z</dcterms:modified>
</cp:coreProperties>
</file>