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68D50-8549-43A1-BA6A-5B54143506B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A5B4-8A36-4A44-A880-404AD0391B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841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68D50-8549-43A1-BA6A-5B54143506B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A5B4-8A36-4A44-A880-404AD0391B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4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68D50-8549-43A1-BA6A-5B54143506B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A5B4-8A36-4A44-A880-404AD0391B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7732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68D50-8549-43A1-BA6A-5B54143506B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A5B4-8A36-4A44-A880-404AD0391B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8607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68D50-8549-43A1-BA6A-5B54143506B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A5B4-8A36-4A44-A880-404AD0391B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2612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68D50-8549-43A1-BA6A-5B54143506B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A5B4-8A36-4A44-A880-404AD0391B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6494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68D50-8549-43A1-BA6A-5B54143506B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A5B4-8A36-4A44-A880-404AD0391B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5074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68D50-8549-43A1-BA6A-5B54143506B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A5B4-8A36-4A44-A880-404AD0391B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033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68D50-8549-43A1-BA6A-5B54143506B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A5B4-8A36-4A44-A880-404AD0391B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8142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68D50-8549-43A1-BA6A-5B54143506B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A5B4-8A36-4A44-A880-404AD0391B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382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68D50-8549-43A1-BA6A-5B54143506B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EA5B4-8A36-4A44-A880-404AD0391B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15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68D50-8549-43A1-BA6A-5B54143506B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EA5B4-8A36-4A44-A880-404AD0391B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2081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956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Modern Bilim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83907"/>
            <a:ext cx="10515600" cy="55200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4000" dirty="0" smtClean="0"/>
          </a:p>
          <a:p>
            <a:r>
              <a:rPr lang="tr-TR" sz="3200" dirty="0" smtClean="0"/>
              <a:t>Dünyevileşme </a:t>
            </a:r>
            <a:endParaRPr lang="tr-TR" sz="3200" dirty="0"/>
          </a:p>
          <a:p>
            <a:pPr marL="0" indent="0">
              <a:buNone/>
            </a:pPr>
            <a:endParaRPr lang="tr-TR" sz="3200" dirty="0"/>
          </a:p>
          <a:p>
            <a:r>
              <a:rPr lang="tr-TR" sz="3200" dirty="0" smtClean="0"/>
              <a:t>Akılcılık</a:t>
            </a:r>
            <a:endParaRPr lang="tr-TR" sz="3200" dirty="0"/>
          </a:p>
          <a:p>
            <a:pPr marL="0" indent="0">
              <a:buNone/>
            </a:pPr>
            <a:r>
              <a:rPr lang="tr-TR" sz="3200" dirty="0" smtClean="0"/>
              <a:t>	-Akılcılık bir kurucu ilke</a:t>
            </a:r>
          </a:p>
          <a:p>
            <a:pPr marL="0" indent="0">
              <a:buNone/>
            </a:pPr>
            <a:r>
              <a:rPr lang="tr-TR" sz="3200" dirty="0"/>
              <a:t>	</a:t>
            </a:r>
            <a:r>
              <a:rPr lang="tr-TR" sz="3200" dirty="0" smtClean="0"/>
              <a:t>	(doğru bilgiye ancak akıl yoluyla ulaşılır)</a:t>
            </a:r>
          </a:p>
          <a:p>
            <a:pPr marL="0" indent="0">
              <a:buNone/>
            </a:pP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	-Toplumsal yaşam ve düşünüş akıl merkezli</a:t>
            </a:r>
          </a:p>
          <a:p>
            <a:pPr marL="0" indent="0">
              <a:buNone/>
            </a:pPr>
            <a:r>
              <a:rPr lang="tr-TR" sz="4000" dirty="0"/>
              <a:t>	</a:t>
            </a:r>
            <a:r>
              <a:rPr lang="tr-TR" sz="4000" dirty="0" smtClean="0"/>
              <a:t>	</a:t>
            </a:r>
            <a:endParaRPr lang="tr-TR" sz="4000" dirty="0"/>
          </a:p>
          <a:p>
            <a:pPr marL="0" indent="0">
              <a:buNone/>
            </a:pPr>
            <a:endParaRPr lang="tr-TR" sz="4000" dirty="0" smtClean="0"/>
          </a:p>
        </p:txBody>
      </p:sp>
    </p:spTree>
    <p:extLst>
      <p:ext uri="{BB962C8B-B14F-4D97-AF65-F5344CB8AC3E}">
        <p14:creationId xmlns:p14="http://schemas.microsoft.com/office/powerpoint/2010/main" val="323911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956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Modern Bilim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83907"/>
            <a:ext cx="10515600" cy="5520088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tr-TR" sz="3600" dirty="0" smtClean="0"/>
              <a:t>Geleneksel inançlar ve önyargılardan kurtulup bağımsız akıl aracılığı ile dünyayı/doğayı kavrama, açıklama ve düzenleme çabası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endParaRPr lang="tr-TR" sz="3600" b="1" i="1" dirty="0"/>
          </a:p>
          <a:p>
            <a:pPr marL="0" indent="0">
              <a:buNone/>
            </a:pPr>
            <a:r>
              <a:rPr lang="tr-TR" sz="3600" b="1" i="1" dirty="0" smtClean="0"/>
              <a:t> 						«Aklı </a:t>
            </a:r>
            <a:r>
              <a:rPr lang="tr-TR" sz="3600" b="1" i="1" dirty="0"/>
              <a:t>kullanma cesareti» </a:t>
            </a:r>
            <a:endParaRPr lang="tr-TR" sz="3600" b="1" i="1" dirty="0" smtClean="0"/>
          </a:p>
          <a:p>
            <a:pPr marL="0" indent="0">
              <a:buNone/>
            </a:pPr>
            <a:r>
              <a:rPr lang="tr-TR" sz="3600" b="1" i="1" dirty="0"/>
              <a:t>	</a:t>
            </a:r>
            <a:r>
              <a:rPr lang="tr-TR" sz="3600" b="1" i="1" dirty="0" smtClean="0"/>
              <a:t>					İ. Kant (1724-1804)       </a:t>
            </a:r>
            <a:endParaRPr lang="tr-TR" sz="3600" b="1" i="1" dirty="0"/>
          </a:p>
          <a:p>
            <a:pPr marL="0" indent="0">
              <a:buNone/>
            </a:pPr>
            <a:endParaRPr lang="tr-TR" sz="3600" dirty="0" smtClean="0"/>
          </a:p>
        </p:txBody>
      </p:sp>
      <p:pic>
        <p:nvPicPr>
          <p:cNvPr id="7" name="Picture 4" descr="kant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547" y="3347616"/>
            <a:ext cx="4744453" cy="2956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159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956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Modern Bilim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183907"/>
            <a:ext cx="10981623" cy="5520088"/>
          </a:xfrm>
        </p:spPr>
        <p:txBody>
          <a:bodyPr>
            <a:normAutofit lnSpcReduction="10000"/>
          </a:bodyPr>
          <a:lstStyle/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tr-TR" sz="3200" dirty="0" smtClean="0"/>
              <a:t>Doğanın, tespit edilebilen düzenli ve belirli yasalarla işleyen olgulardan oluştuğu </a:t>
            </a:r>
            <a:r>
              <a:rPr lang="tr-TR" sz="3200" b="1" dirty="0" smtClean="0"/>
              <a:t>(gözlem-deney)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endParaRPr lang="tr-TR" sz="3200" b="1" dirty="0" smtClean="0"/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tr-TR" sz="3200" dirty="0" smtClean="0"/>
              <a:t>Devasa boyutlardaki nesnelerin (gezegenlerin vb.) hareketlerinin dahi sıradan nesnelerin hareketlerinden çıkarılan yasalarla yorumlanabileceği </a:t>
            </a:r>
            <a:r>
              <a:rPr lang="tr-TR" sz="3200" b="1" dirty="0" smtClean="0"/>
              <a:t>(çıkarım)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3200" b="1" dirty="0" smtClean="0"/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tr-TR" sz="3200" dirty="0" smtClean="0"/>
              <a:t>Tüm bu işlemlerin (evrenin hakikatleri) belirli yöntemlerle ve sistematik olarak tekrarlanabilir oluşu, matematik ve geometri gibi yollarla gösterilebilmesi </a:t>
            </a:r>
            <a:r>
              <a:rPr lang="tr-TR" sz="3200" b="1" dirty="0" smtClean="0"/>
              <a:t>(metafizikten uzaklaşma)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397617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956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Modern Bilim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83907"/>
            <a:ext cx="10515600" cy="5520088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0"/>
              </a:spcBef>
            </a:pPr>
            <a:endParaRPr lang="tr-TR" sz="3200" dirty="0" smtClean="0"/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tr-TR" sz="3200" dirty="0" smtClean="0"/>
              <a:t>Gözlem, deney ve çıkarım akılcılığın temel araçları olarak modern bilim anlayışının yolunu açtı.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3200" dirty="0" smtClean="0"/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tr-TR" sz="3200" dirty="0" smtClean="0"/>
              <a:t>17. yüzyıldan itibaren temel bilim alanları ayrışarak ortaya çıkmaya başladı.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19873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Modern Bilim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2"/>
            <a:ext cx="1089499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sz="3200" b="1" dirty="0" smtClean="0"/>
              <a:t>Doğa bilimleri </a:t>
            </a:r>
            <a:r>
              <a:rPr lang="tr-TR" sz="3200" dirty="0" smtClean="0"/>
              <a:t>(inceleme konusu doğa)</a:t>
            </a:r>
          </a:p>
          <a:p>
            <a:pPr marL="0" indent="0">
              <a:lnSpc>
                <a:spcPct val="150000"/>
              </a:lnSpc>
              <a:buNone/>
            </a:pPr>
            <a:endParaRPr lang="tr-TR" sz="3200" dirty="0" smtClean="0"/>
          </a:p>
          <a:p>
            <a:pPr>
              <a:lnSpc>
                <a:spcPct val="150000"/>
              </a:lnSpc>
            </a:pPr>
            <a:r>
              <a:rPr lang="tr-TR" sz="3200" b="1" dirty="0" smtClean="0"/>
              <a:t>Toplumsal (sosyal) bilimler </a:t>
            </a:r>
            <a:r>
              <a:rPr lang="tr-TR" sz="3200" dirty="0" smtClean="0"/>
              <a:t>(inceleme konusu insan, toplum ve toplumsal ilişkiler)</a:t>
            </a:r>
          </a:p>
        </p:txBody>
      </p:sp>
    </p:spTree>
    <p:extLst>
      <p:ext uri="{BB962C8B-B14F-4D97-AF65-F5344CB8AC3E}">
        <p14:creationId xmlns:p14="http://schemas.microsoft.com/office/powerpoint/2010/main" val="164247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135</Words>
  <Application>Microsoft Office PowerPoint</Application>
  <PresentationFormat>Geniş ekran</PresentationFormat>
  <Paragraphs>31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Modern Bilim</vt:lpstr>
      <vt:lpstr>Modern Bilim</vt:lpstr>
      <vt:lpstr>Modern Bilim</vt:lpstr>
      <vt:lpstr>Modern Bilim</vt:lpstr>
      <vt:lpstr>Modern Bilim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Bilim</dc:title>
  <dc:creator>Asus</dc:creator>
  <cp:lastModifiedBy>Asus</cp:lastModifiedBy>
  <cp:revision>1</cp:revision>
  <dcterms:created xsi:type="dcterms:W3CDTF">2020-01-31T22:18:23Z</dcterms:created>
  <dcterms:modified xsi:type="dcterms:W3CDTF">2020-01-31T22:19:41Z</dcterms:modified>
</cp:coreProperties>
</file>