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VERGİ HUKUKU I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D.ÖZKÖK ÇUBUKÇU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40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: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Sınıflandırma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egemenliği</a:t>
            </a:r>
            <a:r>
              <a:rPr lang="en-US" dirty="0" smtClean="0"/>
              <a:t> </a:t>
            </a:r>
          </a:p>
          <a:p>
            <a:r>
              <a:rPr lang="en-US" dirty="0" smtClean="0"/>
              <a:t>Mali </a:t>
            </a:r>
            <a:r>
              <a:rPr lang="en-US" dirty="0" err="1" smtClean="0"/>
              <a:t>yetkilerden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en </a:t>
            </a:r>
            <a:r>
              <a:rPr lang="en-US" dirty="0" err="1" smtClean="0"/>
              <a:t>önemlisi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koyma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toplamaya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fiili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kapsam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anlamına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 </a:t>
            </a:r>
            <a:r>
              <a:rPr lang="en-US" dirty="0" err="1" smtClean="0"/>
              <a:t>görülmüştür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 smtClean="0"/>
              <a:t>anlayışta</a:t>
            </a:r>
            <a:r>
              <a:rPr lang="en-US" dirty="0" smtClean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egemeliği</a:t>
            </a:r>
            <a:r>
              <a:rPr lang="en-US" dirty="0" smtClean="0"/>
              <a:t> </a:t>
            </a:r>
            <a:r>
              <a:rPr lang="en-US" dirty="0" err="1" smtClean="0"/>
              <a:t>kavramına</a:t>
            </a:r>
            <a:r>
              <a:rPr lang="en-US" dirty="0" smtClean="0"/>
              <a:t> </a:t>
            </a:r>
            <a:r>
              <a:rPr lang="en-US" dirty="0" err="1" smtClean="0"/>
              <a:t>dayandırılır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41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Sınıflandırma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Kapsama</a:t>
            </a:r>
            <a:r>
              <a:rPr lang="en-US" dirty="0" smtClean="0"/>
              <a:t> </a:t>
            </a:r>
            <a:r>
              <a:rPr lang="en-US" dirty="0" err="1" smtClean="0"/>
              <a:t>giren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geliri</a:t>
            </a:r>
            <a:r>
              <a:rPr lang="en-US" dirty="0" smtClean="0"/>
              <a:t> </a:t>
            </a:r>
            <a:r>
              <a:rPr lang="en-US" dirty="0" err="1" smtClean="0"/>
              <a:t>türlerine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Dar </a:t>
            </a:r>
            <a:r>
              <a:rPr lang="en-US" dirty="0" err="1" smtClean="0"/>
              <a:t>yetki-geniş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yönetimlerle</a:t>
            </a:r>
            <a:r>
              <a:rPr lang="en-US" dirty="0" smtClean="0"/>
              <a:t> </a:t>
            </a:r>
            <a:r>
              <a:rPr lang="en-US" dirty="0" err="1" smtClean="0"/>
              <a:t>beraber</a:t>
            </a:r>
            <a:r>
              <a:rPr lang="en-US" dirty="0" smtClean="0"/>
              <a:t> </a:t>
            </a:r>
            <a:r>
              <a:rPr lang="en-US" dirty="0" err="1" smtClean="0"/>
              <a:t>kullanılması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: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özerklik</a:t>
            </a:r>
            <a:r>
              <a:rPr lang="en-US" dirty="0" smtClean="0"/>
              <a:t>-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özerklik-sınırlı</a:t>
            </a:r>
            <a:r>
              <a:rPr lang="en-US" dirty="0" smtClean="0"/>
              <a:t> </a:t>
            </a:r>
            <a:r>
              <a:rPr lang="en-US" dirty="0" err="1" smtClean="0"/>
              <a:t>mali</a:t>
            </a:r>
            <a:r>
              <a:rPr lang="en-US" dirty="0" smtClean="0"/>
              <a:t> </a:t>
            </a:r>
            <a:r>
              <a:rPr lang="en-US" dirty="0" err="1" smtClean="0"/>
              <a:t>özerklik</a:t>
            </a:r>
            <a:endParaRPr lang="en-US" dirty="0" smtClean="0"/>
          </a:p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sürecinin</a:t>
            </a:r>
            <a:r>
              <a:rPr lang="en-US" dirty="0" smtClean="0"/>
              <a:t> </a:t>
            </a:r>
            <a:r>
              <a:rPr lang="en-US" dirty="0" err="1" smtClean="0"/>
              <a:t>aşamalarına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. </a:t>
            </a:r>
            <a:r>
              <a:rPr lang="en-US" dirty="0" err="1" smtClean="0"/>
              <a:t>Yasama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(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koyma</a:t>
            </a:r>
            <a:r>
              <a:rPr lang="en-US" dirty="0" smtClean="0"/>
              <a:t>- </a:t>
            </a:r>
            <a:r>
              <a:rPr lang="en-US" dirty="0" err="1" smtClean="0"/>
              <a:t>değiştirme</a:t>
            </a:r>
            <a:r>
              <a:rPr lang="en-US" dirty="0" smtClean="0"/>
              <a:t>- </a:t>
            </a:r>
            <a:r>
              <a:rPr lang="en-US" dirty="0" err="1" smtClean="0"/>
              <a:t>kaldırma</a:t>
            </a:r>
            <a:r>
              <a:rPr lang="en-US" dirty="0" smtClean="0"/>
              <a:t>) </a:t>
            </a:r>
            <a:r>
              <a:rPr lang="mr-IN" dirty="0" smtClean="0"/>
              <a:t>–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(</a:t>
            </a:r>
            <a:r>
              <a:rPr lang="en-US" dirty="0" err="1" smtClean="0"/>
              <a:t>Tarh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tahsil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09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 smtClean="0"/>
              <a:t>kökenler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Güçler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yrılığı</a:t>
            </a:r>
            <a:r>
              <a:rPr lang="en-US" dirty="0" smtClean="0"/>
              <a:t> </a:t>
            </a:r>
            <a:r>
              <a:rPr lang="en-US" dirty="0" err="1" smtClean="0"/>
              <a:t>Teorisi</a:t>
            </a:r>
            <a:r>
              <a:rPr lang="en-US" dirty="0" smtClean="0"/>
              <a:t>- (</a:t>
            </a:r>
            <a:r>
              <a:rPr lang="en-US" dirty="0" err="1" smtClean="0"/>
              <a:t>yasallık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İdaresinde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: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vergiye</a:t>
            </a:r>
            <a:r>
              <a:rPr lang="en-US" dirty="0" smtClean="0"/>
              <a:t> </a:t>
            </a:r>
            <a:r>
              <a:rPr lang="en-US" dirty="0" err="1" smtClean="0"/>
              <a:t>gönüllü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beyan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matrah</a:t>
            </a:r>
            <a:r>
              <a:rPr lang="en-US" dirty="0" smtClean="0"/>
              <a:t> </a:t>
            </a:r>
            <a:r>
              <a:rPr lang="en-US" dirty="0" err="1" smtClean="0"/>
              <a:t>takdir</a:t>
            </a:r>
            <a:r>
              <a:rPr lang="en-US" dirty="0" smtClean="0"/>
              <a:t> </a:t>
            </a:r>
            <a:r>
              <a:rPr lang="en-US" dirty="0" err="1" smtClean="0"/>
              <a:t>komisyonlarında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temsilcileri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Bakanlık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Tebliğler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özelgeler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kılavuz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947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VERGİLENDİRME YETKİSİNİN SINIRLARI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Vergilendirme</a:t>
            </a:r>
            <a:r>
              <a:rPr lang="en-US" sz="2800" dirty="0" smtClean="0"/>
              <a:t> </a:t>
            </a:r>
            <a:r>
              <a:rPr lang="en-US" sz="2800" dirty="0" err="1" smtClean="0"/>
              <a:t>İlkeleri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en-US" dirty="0" smtClean="0"/>
              <a:t>HUKUK DEVLETİ AÇISINDAN SINIRLARI</a:t>
            </a:r>
          </a:p>
          <a:p>
            <a:pPr marL="525780" indent="-457200">
              <a:buAutoNum type="arabicPeriod"/>
            </a:pPr>
            <a:r>
              <a:rPr lang="en-US" dirty="0" smtClean="0"/>
              <a:t>SOSYAL DEVLET AÇISINDAN SINIRLARI </a:t>
            </a:r>
          </a:p>
          <a:p>
            <a:pPr marL="525780" indent="-457200">
              <a:buAutoNum type="arabicPeriod"/>
            </a:pPr>
            <a:r>
              <a:rPr lang="en-US" dirty="0" smtClean="0"/>
              <a:t>ULUSLARARASI ALANDA SINIRLARI </a:t>
            </a:r>
          </a:p>
          <a:p>
            <a:pPr marL="52578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6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I. VERGİLENDİRME YETKİSİNİN HUKUK DEVLETİ İLKESİ AÇISIDAN SINIRLANDIRILMASI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Anayasa</a:t>
            </a:r>
            <a:r>
              <a:rPr lang="en-US" dirty="0" smtClean="0"/>
              <a:t> </a:t>
            </a:r>
            <a:r>
              <a:rPr lang="en-US" dirty="0" err="1" smtClean="0"/>
              <a:t>md.</a:t>
            </a:r>
            <a:r>
              <a:rPr lang="en-US" dirty="0" smtClean="0"/>
              <a:t> 2. TC “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devletidir</a:t>
            </a:r>
            <a:r>
              <a:rPr lang="en-US" dirty="0" smtClean="0"/>
              <a:t>”. </a:t>
            </a:r>
          </a:p>
          <a:p>
            <a:r>
              <a:rPr lang="en-US" dirty="0" err="1" smtClean="0"/>
              <a:t>Hukukun</a:t>
            </a:r>
            <a:r>
              <a:rPr lang="en-US" dirty="0" smtClean="0"/>
              <a:t> </a:t>
            </a:r>
            <a:r>
              <a:rPr lang="en-US" dirty="0" err="1" smtClean="0"/>
              <a:t>egemen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vatandaşların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güvenliğe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Yasaların</a:t>
            </a:r>
            <a:r>
              <a:rPr lang="en-US" dirty="0" smtClean="0"/>
              <a:t> </a:t>
            </a:r>
            <a:r>
              <a:rPr lang="en-US" dirty="0" err="1" smtClean="0"/>
              <a:t>anayasaya</a:t>
            </a:r>
            <a:r>
              <a:rPr lang="en-US" dirty="0" smtClean="0"/>
              <a:t> </a:t>
            </a:r>
            <a:r>
              <a:rPr lang="en-US" dirty="0" err="1" smtClean="0"/>
              <a:t>uygunluğu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yasaların</a:t>
            </a:r>
            <a:r>
              <a:rPr lang="en-US" dirty="0" smtClean="0"/>
              <a:t> </a:t>
            </a:r>
            <a:r>
              <a:rPr lang="en-US" dirty="0" err="1" smtClean="0"/>
              <a:t>genelliği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kazanılmış</a:t>
            </a:r>
            <a:r>
              <a:rPr lang="en-US" dirty="0" smtClean="0"/>
              <a:t> </a:t>
            </a:r>
            <a:r>
              <a:rPr lang="en-US" dirty="0" err="1" smtClean="0"/>
              <a:t>haklara</a:t>
            </a:r>
            <a:r>
              <a:rPr lang="en-US" dirty="0" smtClean="0"/>
              <a:t> </a:t>
            </a:r>
            <a:r>
              <a:rPr lang="en-US" dirty="0" err="1" smtClean="0"/>
              <a:t>saygı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özgürlüklerin</a:t>
            </a:r>
            <a:r>
              <a:rPr lang="en-US" dirty="0" smtClean="0"/>
              <a:t> </a:t>
            </a:r>
            <a:r>
              <a:rPr lang="en-US" dirty="0" err="1" smtClean="0"/>
              <a:t>güvenceye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bağımıszlığı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tarafsızlığı</a:t>
            </a:r>
            <a:r>
              <a:rPr lang="en-US" dirty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, </a:t>
            </a:r>
            <a:r>
              <a:rPr lang="en-US" dirty="0" err="1" smtClean="0"/>
              <a:t>idarenin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işlemlerinin</a:t>
            </a:r>
            <a:r>
              <a:rPr lang="en-US" dirty="0" smtClean="0"/>
              <a:t> </a:t>
            </a:r>
            <a:r>
              <a:rPr lang="en-US" dirty="0" err="1" smtClean="0"/>
              <a:t>yargısal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ilkeler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 </a:t>
            </a:r>
            <a:r>
              <a:rPr lang="en-US" dirty="0" err="1" smtClean="0"/>
              <a:t>ilkesinin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sayılmaktadır</a:t>
            </a:r>
            <a:r>
              <a:rPr lang="en-US" dirty="0" smtClean="0"/>
              <a:t>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862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376" y="185496"/>
            <a:ext cx="8534400" cy="1030656"/>
          </a:xfrm>
        </p:spPr>
        <p:txBody>
          <a:bodyPr>
            <a:normAutofit/>
          </a:bodyPr>
          <a:lstStyle/>
          <a:p>
            <a:r>
              <a:rPr lang="en-US" sz="2400" dirty="0"/>
              <a:t>I. VERGİLENDİRME YETKİSİNİN HUKUK DEVLETİ İLKESİ AÇISIDAN </a:t>
            </a:r>
            <a:r>
              <a:rPr lang="en-US" sz="2400" dirty="0" smtClean="0"/>
              <a:t>SINIRLANDIRILMASI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A.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/>
              <a:t>İdare</a:t>
            </a:r>
            <a:r>
              <a:rPr lang="en-US" dirty="0"/>
              <a:t> </a:t>
            </a:r>
            <a:r>
              <a:rPr lang="en-US" dirty="0" err="1"/>
              <a:t>İlkesi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/>
              <a:t>Genellik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Eşitlik</a:t>
            </a:r>
            <a:r>
              <a:rPr lang="en-US" dirty="0"/>
              <a:t> </a:t>
            </a:r>
            <a:r>
              <a:rPr lang="en-US" dirty="0" err="1"/>
              <a:t>İlkesi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Özgürlükler</a:t>
            </a:r>
            <a:r>
              <a:rPr lang="en-US" dirty="0"/>
              <a:t> </a:t>
            </a:r>
            <a:r>
              <a:rPr lang="en-US" dirty="0" err="1"/>
              <a:t>Yönünden</a:t>
            </a:r>
            <a:r>
              <a:rPr lang="en-US" dirty="0"/>
              <a:t> </a:t>
            </a:r>
            <a:r>
              <a:rPr lang="en-US" dirty="0" err="1" smtClean="0"/>
              <a:t>Sınırlandırma</a:t>
            </a:r>
            <a:endParaRPr lang="en-US" dirty="0" smtClean="0"/>
          </a:p>
          <a:p>
            <a:r>
              <a:rPr lang="en-US" dirty="0"/>
              <a:t>D.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 smtClean="0"/>
              <a:t>İlkesi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/>
              <a:t>Vergilemede</a:t>
            </a:r>
            <a:r>
              <a:rPr lang="en-US" dirty="0"/>
              <a:t> </a:t>
            </a:r>
            <a:r>
              <a:rPr lang="en-US" dirty="0" err="1" smtClean="0"/>
              <a:t>belirlilik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yasalarının</a:t>
            </a:r>
            <a:r>
              <a:rPr lang="en-US" dirty="0" smtClean="0"/>
              <a:t> </a:t>
            </a:r>
            <a:r>
              <a:rPr lang="en-US" dirty="0" err="1" smtClean="0"/>
              <a:t>geriye</a:t>
            </a:r>
            <a:r>
              <a:rPr lang="en-US" dirty="0" smtClean="0"/>
              <a:t> </a:t>
            </a:r>
            <a:r>
              <a:rPr lang="en-US" dirty="0" err="1" smtClean="0"/>
              <a:t>yürümezliği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E. </a:t>
            </a:r>
            <a:r>
              <a:rPr lang="en-US" dirty="0" err="1"/>
              <a:t>Başvurma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Yargısal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sınırlar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87942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12</TotalTime>
  <Words>256</Words>
  <Application>Microsoft Macintosh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VERGİ HUKUKU I   Vergilendirme Yetkisi</vt:lpstr>
      <vt:lpstr>Vergilendirme Yetkisi: Genel Kavram ve Sınıflandırma </vt:lpstr>
      <vt:lpstr>Sınıflandırma</vt:lpstr>
      <vt:lpstr>Vergilendirme Yetkisi ve Demokrasi </vt:lpstr>
      <vt:lpstr>VERGİLENDİRME YETKİSİNİN SINIRLARI ve Vergilendirme İlkeleri </vt:lpstr>
      <vt:lpstr>I. VERGİLENDİRME YETKİSİNİN HUKUK DEVLETİ İLKESİ AÇISIDAN SINIRLANDIRILMASI </vt:lpstr>
      <vt:lpstr>I. VERGİLENDİRME YETKİSİNİN HUKUK DEVLETİ İLKESİ AÇISIDAN SINIRLANDIRILMASI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   Vergilendirme Yetkisi</dc:title>
  <dc:creator>Dilek Özkök  Çubukçu</dc:creator>
  <cp:lastModifiedBy>Dilek Özkök  Çubukçu</cp:lastModifiedBy>
  <cp:revision>5</cp:revision>
  <dcterms:created xsi:type="dcterms:W3CDTF">2021-01-18T11:36:00Z</dcterms:created>
  <dcterms:modified xsi:type="dcterms:W3CDTF">2021-01-19T11:55:53Z</dcterms:modified>
</cp:coreProperties>
</file>