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2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CFF-82F1-4E2D-9B3B-1E89A82F8AC5}" type="datetimeFigureOut">
              <a:rPr lang="tr-TR" smtClean="0"/>
              <a:t>28.9.2020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49C-F680-4E11-BECC-F3CA8D1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93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CFF-82F1-4E2D-9B3B-1E89A82F8AC5}" type="datetimeFigureOut">
              <a:rPr lang="tr-TR" smtClean="0"/>
              <a:t>28.9.2020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49C-F680-4E11-BECC-F3CA8D1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96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CFF-82F1-4E2D-9B3B-1E89A82F8AC5}" type="datetimeFigureOut">
              <a:rPr lang="tr-TR" smtClean="0"/>
              <a:t>28.9.2020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49C-F680-4E11-BECC-F3CA8D1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267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CFF-82F1-4E2D-9B3B-1E89A82F8AC5}" type="datetimeFigureOut">
              <a:rPr lang="tr-TR" smtClean="0"/>
              <a:t>28.9.2020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49C-F680-4E11-BECC-F3CA8D1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92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CFF-82F1-4E2D-9B3B-1E89A82F8AC5}" type="datetimeFigureOut">
              <a:rPr lang="tr-TR" smtClean="0"/>
              <a:t>28.9.2020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49C-F680-4E11-BECC-F3CA8D1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1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CFF-82F1-4E2D-9B3B-1E89A82F8AC5}" type="datetimeFigureOut">
              <a:rPr lang="tr-TR" smtClean="0"/>
              <a:t>28.9.2020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49C-F680-4E11-BECC-F3CA8D1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457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CFF-82F1-4E2D-9B3B-1E89A82F8AC5}" type="datetimeFigureOut">
              <a:rPr lang="tr-TR" smtClean="0"/>
              <a:t>28.9.2020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49C-F680-4E11-BECC-F3CA8D1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406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CFF-82F1-4E2D-9B3B-1E89A82F8AC5}" type="datetimeFigureOut">
              <a:rPr lang="tr-TR" smtClean="0"/>
              <a:t>28.9.2020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49C-F680-4E11-BECC-F3CA8D1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51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CFF-82F1-4E2D-9B3B-1E89A82F8AC5}" type="datetimeFigureOut">
              <a:rPr lang="tr-TR" smtClean="0"/>
              <a:t>28.9.2020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49C-F680-4E11-BECC-F3CA8D1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54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CFF-82F1-4E2D-9B3B-1E89A82F8AC5}" type="datetimeFigureOut">
              <a:rPr lang="tr-TR" smtClean="0"/>
              <a:t>28.9.2020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49C-F680-4E11-BECC-F3CA8D1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743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6CFF-82F1-4E2D-9B3B-1E89A82F8AC5}" type="datetimeFigureOut">
              <a:rPr lang="tr-TR" smtClean="0"/>
              <a:t>28.9.2020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F949C-F680-4E11-BECC-F3CA8D1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07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6CFF-82F1-4E2D-9B3B-1E89A82F8AC5}" type="datetimeFigureOut">
              <a:rPr lang="tr-TR" smtClean="0"/>
              <a:t>28.9.2020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F949C-F680-4E11-BECC-F3CA8D1CF0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8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Etnografi</a:t>
            </a:r>
            <a:r>
              <a:rPr lang="tr-TR" dirty="0" smtClean="0"/>
              <a:t>  </a:t>
            </a:r>
            <a:r>
              <a:rPr lang="tr-TR" smtClean="0"/>
              <a:t>ve Edebiyat: </a:t>
            </a:r>
            <a:r>
              <a:rPr lang="tr-TR" dirty="0" smtClean="0"/>
              <a:t>Halikarnas Balıkçısı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668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023938"/>
            <a:ext cx="48101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0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3812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5235567" cy="294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11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4168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9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376363"/>
            <a:ext cx="67246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72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7" y="980728"/>
            <a:ext cx="8528885" cy="566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64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00250"/>
            <a:ext cx="4762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50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00250"/>
            <a:ext cx="4762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64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47500" lnSpcReduction="20000"/>
          </a:bodyPr>
          <a:lstStyle/>
          <a:p>
            <a:r>
              <a:rPr lang="tr-TR" dirty="0"/>
              <a:t>Halikarnas Balıkçısı-Cevat Şakir KABAAĞAÇLI Eserleri</a:t>
            </a:r>
          </a:p>
          <a:p>
            <a:r>
              <a:rPr lang="tr-TR" dirty="0"/>
              <a:t>ROMAN:</a:t>
            </a:r>
          </a:p>
          <a:p>
            <a:r>
              <a:rPr lang="tr-TR" dirty="0"/>
              <a:t>Aganta </a:t>
            </a:r>
            <a:r>
              <a:rPr lang="tr-TR" dirty="0" err="1"/>
              <a:t>Burina</a:t>
            </a:r>
            <a:r>
              <a:rPr lang="tr-TR" dirty="0"/>
              <a:t> </a:t>
            </a:r>
            <a:r>
              <a:rPr lang="tr-TR" dirty="0" err="1"/>
              <a:t>Burinata</a:t>
            </a:r>
            <a:r>
              <a:rPr lang="tr-TR" dirty="0"/>
              <a:t> (1946)</a:t>
            </a:r>
          </a:p>
          <a:p>
            <a:r>
              <a:rPr lang="tr-TR" dirty="0"/>
              <a:t>Ötelerin Çocuğu (1956)</a:t>
            </a:r>
          </a:p>
          <a:p>
            <a:r>
              <a:rPr lang="tr-TR" dirty="0"/>
              <a:t>Uluç Reis (1962)</a:t>
            </a:r>
          </a:p>
          <a:p>
            <a:r>
              <a:rPr lang="tr-TR" dirty="0"/>
              <a:t>Turgut Reis (1966)</a:t>
            </a:r>
          </a:p>
          <a:p>
            <a:r>
              <a:rPr lang="tr-TR" dirty="0"/>
              <a:t>Deniz Gurbetçileri (1969)</a:t>
            </a:r>
          </a:p>
          <a:p>
            <a:r>
              <a:rPr lang="tr-TR" dirty="0"/>
              <a:t>DENEME-İNCELEME-MİTOLOJİ:</a:t>
            </a:r>
          </a:p>
          <a:p>
            <a:r>
              <a:rPr lang="tr-TR" dirty="0"/>
              <a:t>Anadolu Efsaneleri (1954)</a:t>
            </a:r>
          </a:p>
          <a:p>
            <a:r>
              <a:rPr lang="tr-TR" dirty="0"/>
              <a:t>Anadolu Tanrıları (1955)</a:t>
            </a:r>
          </a:p>
          <a:p>
            <a:r>
              <a:rPr lang="tr-TR" dirty="0"/>
              <a:t>Anadolu'nun Sesi (1971)</a:t>
            </a:r>
          </a:p>
          <a:p>
            <a:r>
              <a:rPr lang="tr-TR" dirty="0"/>
              <a:t>Hey Koca Yurt (1972)</a:t>
            </a:r>
          </a:p>
          <a:p>
            <a:r>
              <a:rPr lang="tr-TR" dirty="0"/>
              <a:t>Düşün Yazıları (1981, ölümünden sonra)</a:t>
            </a:r>
          </a:p>
          <a:p>
            <a:r>
              <a:rPr lang="tr-TR" dirty="0"/>
              <a:t>ÖYKÜ:</a:t>
            </a:r>
          </a:p>
          <a:p>
            <a:r>
              <a:rPr lang="tr-TR" dirty="0"/>
              <a:t>Ege Kıyılarından (1939)</a:t>
            </a:r>
          </a:p>
          <a:p>
            <a:r>
              <a:rPr lang="tr-TR" dirty="0"/>
              <a:t>Merhaba Akdeniz (1947)</a:t>
            </a:r>
          </a:p>
          <a:p>
            <a:r>
              <a:rPr lang="tr-TR" dirty="0"/>
              <a:t>Ege'nin Dibi (1952)</a:t>
            </a:r>
          </a:p>
          <a:p>
            <a:r>
              <a:rPr lang="tr-TR" dirty="0"/>
              <a:t>Yaşasın Deniz (1954)</a:t>
            </a:r>
          </a:p>
          <a:p>
            <a:r>
              <a:rPr lang="tr-TR" dirty="0"/>
              <a:t>Gülen Ada (1957)</a:t>
            </a:r>
          </a:p>
          <a:p>
            <a:r>
              <a:rPr lang="tr-TR" dirty="0"/>
              <a:t>Ege'den (1972)</a:t>
            </a:r>
          </a:p>
          <a:p>
            <a:r>
              <a:rPr lang="tr-TR" dirty="0"/>
              <a:t>Gençlik Denizlerinde (1973)</a:t>
            </a:r>
          </a:p>
          <a:p>
            <a:r>
              <a:rPr lang="tr-TR" dirty="0"/>
              <a:t>ANI:</a:t>
            </a:r>
          </a:p>
          <a:p>
            <a:r>
              <a:rPr lang="tr-TR" dirty="0"/>
              <a:t>Mavi Sürgün (1961)</a:t>
            </a:r>
          </a:p>
          <a:p>
            <a:r>
              <a:rPr lang="tr-TR" dirty="0"/>
              <a:t>ÇOCUK KİTAPLARI:</a:t>
            </a:r>
          </a:p>
          <a:p>
            <a:r>
              <a:rPr lang="tr-TR" dirty="0"/>
              <a:t>Denizin Çağrısı</a:t>
            </a:r>
          </a:p>
          <a:p>
            <a:r>
              <a:rPr lang="tr-TR" dirty="0"/>
              <a:t>Yol Ver Deniz</a:t>
            </a:r>
          </a:p>
        </p:txBody>
      </p:sp>
    </p:spTree>
    <p:extLst>
      <p:ext uri="{BB962C8B-B14F-4D97-AF65-F5344CB8AC3E}">
        <p14:creationId xmlns:p14="http://schemas.microsoft.com/office/powerpoint/2010/main" val="147126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121</Words>
  <Application>Microsoft Office PowerPoint</Application>
  <PresentationFormat>Ekran Gösterisi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Etnografi  ve Edebiyat: Halikarnas Balıkçısı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Etnografi  ve Edebiyat: Halikarnas Balıkçısı </dc:title>
  <dc:creator>Hp-Pc</dc:creator>
  <cp:lastModifiedBy>Hp-Pc</cp:lastModifiedBy>
  <cp:revision>1</cp:revision>
  <dcterms:created xsi:type="dcterms:W3CDTF">2020-09-28T18:22:51Z</dcterms:created>
  <dcterms:modified xsi:type="dcterms:W3CDTF">2020-09-28T18:25:02Z</dcterms:modified>
</cp:coreProperties>
</file>