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62" r:id="rId2"/>
    <p:sldId id="263" r:id="rId3"/>
    <p:sldId id="264" r:id="rId4"/>
    <p:sldId id="265"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3A08C5-8F83-4115-AB81-F0C8292D0B25}" type="datetimeFigureOut">
              <a:rPr lang="tr-TR" smtClean="0"/>
              <a:t>14.10.2024</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B6CE71-7028-4030-AEDA-DE8B3F6FE625}" type="slidenum">
              <a:rPr lang="tr-TR" smtClean="0"/>
              <a:t>‹#›</a:t>
            </a:fld>
            <a:endParaRPr lang="tr-TR"/>
          </a:p>
        </p:txBody>
      </p:sp>
    </p:spTree>
    <p:extLst>
      <p:ext uri="{BB962C8B-B14F-4D97-AF65-F5344CB8AC3E}">
        <p14:creationId xmlns:p14="http://schemas.microsoft.com/office/powerpoint/2010/main" val="1021406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0244"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EF2C32D-0AED-4223-9FEC-4AD96D5CD421}" type="slidenum">
              <a:rPr kumimoji="0" lang="tr-TR" altLang="tr-TR"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tr-TR" altLang="tr-TR"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8178097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49156"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50B3001-CDC7-411F-B058-3CF08748D7F7}" type="slidenum">
              <a:rPr kumimoji="0" lang="tr-TR" altLang="tr-TR"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tr-TR" altLang="tr-TR"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7124874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51204"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E5106DD-46FC-4636-815D-F8893B80485F}" type="slidenum">
              <a:rPr kumimoji="0" lang="tr-TR" altLang="tr-TR"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tr-TR" altLang="tr-TR"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04239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9 İkizkenar Üçgen"/>
          <p:cNvSpPr/>
          <p:nvPr/>
        </p:nvSpPr>
        <p:spPr>
          <a:xfrm rot="16200000">
            <a:off x="10386749" y="5038991"/>
            <a:ext cx="1893887" cy="1725083"/>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8" name="7 Başlık"/>
          <p:cNvSpPr>
            <a:spLocks noGrp="1"/>
          </p:cNvSpPr>
          <p:nvPr>
            <p:ph type="ctrTitle"/>
          </p:nvPr>
        </p:nvSpPr>
        <p:spPr>
          <a:xfrm>
            <a:off x="720726" y="776289"/>
            <a:ext cx="10750549" cy="1470025"/>
          </a:xfrm>
        </p:spPr>
        <p:txBody>
          <a:bodyPr anchor="b"/>
          <a:lstStyle>
            <a:lvl1pPr algn="r">
              <a:defRPr sz="4400"/>
            </a:lvl1pPr>
          </a:lstStyle>
          <a:p>
            <a:r>
              <a:rPr lang="tr-TR"/>
              <a:t>Asıl başlık stili için tıklatın</a:t>
            </a:r>
            <a:endParaRPr lang="en-US"/>
          </a:p>
        </p:txBody>
      </p:sp>
      <p:sp>
        <p:nvSpPr>
          <p:cNvPr id="9" name="8 Alt Başlık"/>
          <p:cNvSpPr>
            <a:spLocks noGrp="1"/>
          </p:cNvSpPr>
          <p:nvPr>
            <p:ph type="subTitle" idx="1"/>
          </p:nvPr>
        </p:nvSpPr>
        <p:spPr>
          <a:xfrm>
            <a:off x="720726" y="2250280"/>
            <a:ext cx="10750549"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a:t>Asıl alt başlık stilini düzenlemek için tıklatın</a:t>
            </a:r>
            <a:endParaRPr lang="en-US"/>
          </a:p>
        </p:txBody>
      </p:sp>
      <p:sp>
        <p:nvSpPr>
          <p:cNvPr id="5" name="27 Veri Yer Tutucusu"/>
          <p:cNvSpPr>
            <a:spLocks noGrp="1"/>
          </p:cNvSpPr>
          <p:nvPr>
            <p:ph type="dt" sz="half" idx="10"/>
          </p:nvPr>
        </p:nvSpPr>
        <p:spPr>
          <a:xfrm>
            <a:off x="1828800" y="6011864"/>
            <a:ext cx="7721600" cy="365125"/>
          </a:xfrm>
        </p:spPr>
        <p:txBody>
          <a:bodyPr tIns="0" bIns="0" anchor="t"/>
          <a:lstStyle>
            <a:lvl1pPr algn="r">
              <a:defRPr sz="1000"/>
            </a:lvl1pPr>
          </a:lstStyle>
          <a:p>
            <a:pPr>
              <a:defRPr/>
            </a:pPr>
            <a:fld id="{35A7B460-15F3-48F2-8547-5F74C0C87A53}" type="datetimeFigureOut">
              <a:rPr lang="tr-TR"/>
              <a:pPr>
                <a:defRPr/>
              </a:pPr>
              <a:t>14.10.2024</a:t>
            </a:fld>
            <a:endParaRPr lang="tr-TR"/>
          </a:p>
        </p:txBody>
      </p:sp>
      <p:sp>
        <p:nvSpPr>
          <p:cNvPr id="6" name="16 Altbilgi Yer Tutucusu"/>
          <p:cNvSpPr>
            <a:spLocks noGrp="1"/>
          </p:cNvSpPr>
          <p:nvPr>
            <p:ph type="ftr" sz="quarter" idx="11"/>
          </p:nvPr>
        </p:nvSpPr>
        <p:spPr>
          <a:xfrm>
            <a:off x="1828800" y="5649914"/>
            <a:ext cx="7721600" cy="365125"/>
          </a:xfrm>
        </p:spPr>
        <p:txBody>
          <a:bodyPr tIns="0" bIns="0"/>
          <a:lstStyle>
            <a:lvl1pPr algn="r">
              <a:defRPr sz="1100"/>
            </a:lvl1pPr>
          </a:lstStyle>
          <a:p>
            <a:pPr>
              <a:defRPr/>
            </a:pPr>
            <a:endParaRPr lang="tr-TR"/>
          </a:p>
        </p:txBody>
      </p:sp>
      <p:sp>
        <p:nvSpPr>
          <p:cNvPr id="7" name="28 Slayt Numarası Yer Tutucusu"/>
          <p:cNvSpPr>
            <a:spLocks noGrp="1"/>
          </p:cNvSpPr>
          <p:nvPr>
            <p:ph type="sldNum" sz="quarter" idx="12"/>
          </p:nvPr>
        </p:nvSpPr>
        <p:spPr>
          <a:xfrm>
            <a:off x="11188700" y="5753101"/>
            <a:ext cx="670984" cy="365125"/>
          </a:xfrm>
        </p:spPr>
        <p:txBody>
          <a:bodyPr anchor="ctr"/>
          <a:lstStyle>
            <a:lvl1pPr>
              <a:defRPr sz="1300">
                <a:solidFill>
                  <a:srgbClr val="FFFFFF"/>
                </a:solidFill>
              </a:defRPr>
            </a:lvl1pPr>
          </a:lstStyle>
          <a:p>
            <a:pPr>
              <a:defRPr/>
            </a:pPr>
            <a:fld id="{EB750B69-CF68-4DB0-911F-1DCD08E165E7}" type="slidenum">
              <a:rPr lang="tr-TR" altLang="tr-TR"/>
              <a:pPr>
                <a:defRPr/>
              </a:pPr>
              <a:t>‹#›</a:t>
            </a:fld>
            <a:endParaRPr lang="tr-TR" altLang="tr-TR"/>
          </a:p>
        </p:txBody>
      </p:sp>
    </p:spTree>
    <p:extLst>
      <p:ext uri="{BB962C8B-B14F-4D97-AF65-F5344CB8AC3E}">
        <p14:creationId xmlns:p14="http://schemas.microsoft.com/office/powerpoint/2010/main" val="4209582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13 Veri Yer Tutucusu"/>
          <p:cNvSpPr>
            <a:spLocks noGrp="1"/>
          </p:cNvSpPr>
          <p:nvPr>
            <p:ph type="dt" sz="half" idx="10"/>
          </p:nvPr>
        </p:nvSpPr>
        <p:spPr/>
        <p:txBody>
          <a:bodyPr/>
          <a:lstStyle>
            <a:lvl1pPr>
              <a:defRPr/>
            </a:lvl1pPr>
          </a:lstStyle>
          <a:p>
            <a:pPr>
              <a:defRPr/>
            </a:pPr>
            <a:fld id="{5533E8F8-7BA6-41B2-BBEC-B44A2745B04F}" type="datetimeFigureOut">
              <a:rPr lang="tr-TR"/>
              <a:pPr>
                <a:defRPr/>
              </a:pPr>
              <a:t>14.10.2024</a:t>
            </a:fld>
            <a:endParaRPr lang="tr-TR"/>
          </a:p>
        </p:txBody>
      </p:sp>
      <p:sp>
        <p:nvSpPr>
          <p:cNvPr id="5" name="2 Altbilgi Yer Tutucusu"/>
          <p:cNvSpPr>
            <a:spLocks noGrp="1"/>
          </p:cNvSpPr>
          <p:nvPr>
            <p:ph type="ftr" sz="quarter" idx="11"/>
          </p:nvPr>
        </p:nvSpPr>
        <p:spPr/>
        <p:txBody>
          <a:bodyPr/>
          <a:lstStyle>
            <a:lvl1pPr>
              <a:defRPr/>
            </a:lvl1pPr>
          </a:lstStyle>
          <a:p>
            <a:pPr>
              <a:defRPr/>
            </a:pPr>
            <a:endParaRPr lang="tr-TR"/>
          </a:p>
        </p:txBody>
      </p:sp>
      <p:sp>
        <p:nvSpPr>
          <p:cNvPr id="6" name="22 Slayt Numarası Yer Tutucusu"/>
          <p:cNvSpPr>
            <a:spLocks noGrp="1"/>
          </p:cNvSpPr>
          <p:nvPr>
            <p:ph type="sldNum" sz="quarter" idx="12"/>
          </p:nvPr>
        </p:nvSpPr>
        <p:spPr/>
        <p:txBody>
          <a:bodyPr/>
          <a:lstStyle>
            <a:lvl1pPr>
              <a:defRPr/>
            </a:lvl1pPr>
          </a:lstStyle>
          <a:p>
            <a:pPr>
              <a:defRPr/>
            </a:pPr>
            <a:fld id="{72441248-C4F1-4BAD-AD85-0D5623BA408A}" type="slidenum">
              <a:rPr lang="tr-TR" altLang="tr-TR"/>
              <a:pPr>
                <a:defRPr/>
              </a:pPr>
              <a:t>‹#›</a:t>
            </a:fld>
            <a:endParaRPr lang="tr-TR" altLang="tr-TR"/>
          </a:p>
        </p:txBody>
      </p:sp>
    </p:spTree>
    <p:extLst>
      <p:ext uri="{BB962C8B-B14F-4D97-AF65-F5344CB8AC3E}">
        <p14:creationId xmlns:p14="http://schemas.microsoft.com/office/powerpoint/2010/main" val="1016999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9042400" y="381000"/>
            <a:ext cx="2540000" cy="5486400"/>
          </a:xfrm>
        </p:spPr>
        <p:txBody>
          <a:bodyPr vert="eaVert"/>
          <a:lstStyle/>
          <a:p>
            <a:r>
              <a:rPr lang="tr-TR"/>
              <a:t>Asıl başlık stili için tıklatın</a:t>
            </a:r>
            <a:endParaRPr lang="en-US"/>
          </a:p>
        </p:txBody>
      </p:sp>
      <p:sp>
        <p:nvSpPr>
          <p:cNvPr id="3" name="2 Dikey Metin Yer Tutucusu"/>
          <p:cNvSpPr>
            <a:spLocks noGrp="1"/>
          </p:cNvSpPr>
          <p:nvPr>
            <p:ph type="body" orient="vert" idx="1"/>
          </p:nvPr>
        </p:nvSpPr>
        <p:spPr>
          <a:xfrm>
            <a:off x="609600" y="381000"/>
            <a:ext cx="8331200" cy="5486400"/>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13 Veri Yer Tutucusu"/>
          <p:cNvSpPr>
            <a:spLocks noGrp="1"/>
          </p:cNvSpPr>
          <p:nvPr>
            <p:ph type="dt" sz="half" idx="10"/>
          </p:nvPr>
        </p:nvSpPr>
        <p:spPr/>
        <p:txBody>
          <a:bodyPr/>
          <a:lstStyle>
            <a:lvl1pPr>
              <a:defRPr/>
            </a:lvl1pPr>
          </a:lstStyle>
          <a:p>
            <a:pPr>
              <a:defRPr/>
            </a:pPr>
            <a:fld id="{6FACC167-D226-4B2C-B382-AFF2B134F4B4}" type="datetimeFigureOut">
              <a:rPr lang="tr-TR"/>
              <a:pPr>
                <a:defRPr/>
              </a:pPr>
              <a:t>14.10.2024</a:t>
            </a:fld>
            <a:endParaRPr lang="tr-TR"/>
          </a:p>
        </p:txBody>
      </p:sp>
      <p:sp>
        <p:nvSpPr>
          <p:cNvPr id="5" name="2 Altbilgi Yer Tutucusu"/>
          <p:cNvSpPr>
            <a:spLocks noGrp="1"/>
          </p:cNvSpPr>
          <p:nvPr>
            <p:ph type="ftr" sz="quarter" idx="11"/>
          </p:nvPr>
        </p:nvSpPr>
        <p:spPr/>
        <p:txBody>
          <a:bodyPr/>
          <a:lstStyle>
            <a:lvl1pPr>
              <a:defRPr/>
            </a:lvl1pPr>
          </a:lstStyle>
          <a:p>
            <a:pPr>
              <a:defRPr/>
            </a:pPr>
            <a:endParaRPr lang="tr-TR"/>
          </a:p>
        </p:txBody>
      </p:sp>
      <p:sp>
        <p:nvSpPr>
          <p:cNvPr id="6" name="22 Slayt Numarası Yer Tutucusu"/>
          <p:cNvSpPr>
            <a:spLocks noGrp="1"/>
          </p:cNvSpPr>
          <p:nvPr>
            <p:ph type="sldNum" sz="quarter" idx="12"/>
          </p:nvPr>
        </p:nvSpPr>
        <p:spPr/>
        <p:txBody>
          <a:bodyPr/>
          <a:lstStyle>
            <a:lvl1pPr>
              <a:defRPr/>
            </a:lvl1pPr>
          </a:lstStyle>
          <a:p>
            <a:pPr>
              <a:defRPr/>
            </a:pPr>
            <a:fld id="{CF8ACDD1-16C9-415D-B960-5BF1B7CB4397}" type="slidenum">
              <a:rPr lang="tr-TR" altLang="tr-TR"/>
              <a:pPr>
                <a:defRPr/>
              </a:pPr>
              <a:t>‹#›</a:t>
            </a:fld>
            <a:endParaRPr lang="tr-TR" altLang="tr-TR"/>
          </a:p>
        </p:txBody>
      </p:sp>
    </p:spTree>
    <p:extLst>
      <p:ext uri="{BB962C8B-B14F-4D97-AF65-F5344CB8AC3E}">
        <p14:creationId xmlns:p14="http://schemas.microsoft.com/office/powerpoint/2010/main" val="2815385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67494"/>
            <a:ext cx="10972800" cy="1399032"/>
          </a:xfrm>
        </p:spPr>
        <p:txBody>
          <a:bodyPr/>
          <a:lstStyle/>
          <a:p>
            <a:r>
              <a:rPr lang="tr-TR"/>
              <a:t>Asıl başlık stili için tıklatın</a:t>
            </a:r>
            <a:endParaRPr lang="en-US"/>
          </a:p>
        </p:txBody>
      </p:sp>
      <p:sp>
        <p:nvSpPr>
          <p:cNvPr id="3" name="2 İçerik Yer Tutucusu"/>
          <p:cNvSpPr>
            <a:spLocks noGrp="1"/>
          </p:cNvSpPr>
          <p:nvPr>
            <p:ph idx="1"/>
          </p:nvPr>
        </p:nvSpPr>
        <p:spPr>
          <a:xfrm>
            <a:off x="609600" y="1882808"/>
            <a:ext cx="10972800" cy="45720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3 Veri Yer Tutucusu"/>
          <p:cNvSpPr>
            <a:spLocks noGrp="1"/>
          </p:cNvSpPr>
          <p:nvPr>
            <p:ph type="dt" sz="half" idx="10"/>
          </p:nvPr>
        </p:nvSpPr>
        <p:spPr>
          <a:xfrm>
            <a:off x="6388100" y="6480176"/>
            <a:ext cx="2844800" cy="301625"/>
          </a:xfrm>
        </p:spPr>
        <p:txBody>
          <a:bodyPr/>
          <a:lstStyle>
            <a:lvl1pPr>
              <a:defRPr/>
            </a:lvl1pPr>
          </a:lstStyle>
          <a:p>
            <a:pPr>
              <a:defRPr/>
            </a:pPr>
            <a:fld id="{B25C00DB-74D8-4491-A468-478E20222E02}" type="datetimeFigureOut">
              <a:rPr lang="tr-TR"/>
              <a:pPr>
                <a:defRPr/>
              </a:pPr>
              <a:t>14.10.2024</a:t>
            </a:fld>
            <a:endParaRPr lang="tr-TR"/>
          </a:p>
        </p:txBody>
      </p:sp>
      <p:sp>
        <p:nvSpPr>
          <p:cNvPr id="5" name="4 Altbilgi Yer Tutucusu"/>
          <p:cNvSpPr>
            <a:spLocks noGrp="1"/>
          </p:cNvSpPr>
          <p:nvPr>
            <p:ph type="ftr" sz="quarter" idx="11"/>
          </p:nvPr>
        </p:nvSpPr>
        <p:spPr>
          <a:xfrm>
            <a:off x="609601" y="6481764"/>
            <a:ext cx="5679017" cy="300037"/>
          </a:xfrm>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DA6E19EB-CDC2-4FC2-A703-B31EF4461C44}" type="slidenum">
              <a:rPr lang="tr-TR" altLang="tr-TR"/>
              <a:pPr>
                <a:defRPr/>
              </a:pPr>
              <a:t>‹#›</a:t>
            </a:fld>
            <a:endParaRPr lang="tr-TR" altLang="tr-TR"/>
          </a:p>
        </p:txBody>
      </p:sp>
    </p:spTree>
    <p:extLst>
      <p:ext uri="{BB962C8B-B14F-4D97-AF65-F5344CB8AC3E}">
        <p14:creationId xmlns:p14="http://schemas.microsoft.com/office/powerpoint/2010/main" val="46822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9 Dik Üçgen"/>
          <p:cNvSpPr/>
          <p:nvPr/>
        </p:nvSpPr>
        <p:spPr>
          <a:xfrm flipV="1">
            <a:off x="8467" y="6351"/>
            <a:ext cx="12175067" cy="6837363"/>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5" name="11 İkizkenar Üçgen"/>
          <p:cNvSpPr/>
          <p:nvPr/>
        </p:nvSpPr>
        <p:spPr>
          <a:xfrm rot="5400000" flipV="1">
            <a:off x="10386748" y="93928"/>
            <a:ext cx="1893888" cy="1725083"/>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cxnSp>
        <p:nvCxnSpPr>
          <p:cNvPr id="6" name="14 Düz Bağlayıcı"/>
          <p:cNvCxnSpPr/>
          <p:nvPr/>
        </p:nvCxnSpPr>
        <p:spPr>
          <a:xfrm rot="10800000">
            <a:off x="8625417" y="9525"/>
            <a:ext cx="3564467" cy="190023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15 Düz Bağlayıcı"/>
          <p:cNvCxnSpPr/>
          <p:nvPr/>
        </p:nvCxnSpPr>
        <p:spPr>
          <a:xfrm flipV="1">
            <a:off x="0" y="6350"/>
            <a:ext cx="12183533"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508000" y="271465"/>
            <a:ext cx="9652000" cy="1362075"/>
          </a:xfrm>
        </p:spPr>
        <p:txBody>
          <a:bodyPr/>
          <a:lstStyle>
            <a:lvl1pPr marL="0" algn="l">
              <a:buNone/>
              <a:defRPr sz="3600" b="1" cap="none" baseline="0"/>
            </a:lvl1pPr>
          </a:lstStyle>
          <a:p>
            <a:r>
              <a:rPr lang="tr-TR"/>
              <a:t>Asıl başlık stili için tıklatın</a:t>
            </a:r>
            <a:endParaRPr lang="en-US"/>
          </a:p>
        </p:txBody>
      </p:sp>
      <p:sp>
        <p:nvSpPr>
          <p:cNvPr id="3" name="2 Metin Yer Tutucusu"/>
          <p:cNvSpPr>
            <a:spLocks noGrp="1"/>
          </p:cNvSpPr>
          <p:nvPr>
            <p:ph type="body" idx="1"/>
          </p:nvPr>
        </p:nvSpPr>
        <p:spPr>
          <a:xfrm>
            <a:off x="508000" y="1633536"/>
            <a:ext cx="5181600" cy="2286000"/>
          </a:xfrm>
        </p:spPr>
        <p:txBody>
          <a:bodyPr/>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a:t>Asıl metin stillerini düzenlemek için tıklatın</a:t>
            </a:r>
          </a:p>
        </p:txBody>
      </p:sp>
      <p:sp>
        <p:nvSpPr>
          <p:cNvPr id="8" name="3 Veri Yer Tutucusu"/>
          <p:cNvSpPr>
            <a:spLocks noGrp="1"/>
          </p:cNvSpPr>
          <p:nvPr>
            <p:ph type="dt" sz="half" idx="10"/>
          </p:nvPr>
        </p:nvSpPr>
        <p:spPr>
          <a:xfrm>
            <a:off x="9275233" y="6477000"/>
            <a:ext cx="2844800" cy="304800"/>
          </a:xfrm>
        </p:spPr>
        <p:txBody>
          <a:bodyPr/>
          <a:lstStyle>
            <a:lvl1pPr>
              <a:defRPr/>
            </a:lvl1pPr>
          </a:lstStyle>
          <a:p>
            <a:pPr>
              <a:defRPr/>
            </a:pPr>
            <a:fld id="{57419046-1C31-482B-9899-6CEF12E4FB09}" type="datetimeFigureOut">
              <a:rPr lang="tr-TR"/>
              <a:pPr>
                <a:defRPr/>
              </a:pPr>
              <a:t>14.10.2024</a:t>
            </a:fld>
            <a:endParaRPr lang="tr-TR"/>
          </a:p>
        </p:txBody>
      </p:sp>
      <p:sp>
        <p:nvSpPr>
          <p:cNvPr id="9" name="4 Altbilgi Yer Tutucusu"/>
          <p:cNvSpPr>
            <a:spLocks noGrp="1"/>
          </p:cNvSpPr>
          <p:nvPr>
            <p:ph type="ftr" sz="quarter" idx="11"/>
          </p:nvPr>
        </p:nvSpPr>
        <p:spPr>
          <a:xfrm>
            <a:off x="3492500" y="6481764"/>
            <a:ext cx="5681133" cy="300037"/>
          </a:xfrm>
        </p:spPr>
        <p:txBody>
          <a:bodyPr/>
          <a:lstStyle>
            <a:lvl1pPr>
              <a:defRPr/>
            </a:lvl1pPr>
          </a:lstStyle>
          <a:p>
            <a:pPr>
              <a:defRPr/>
            </a:pPr>
            <a:endParaRPr lang="tr-TR"/>
          </a:p>
        </p:txBody>
      </p:sp>
      <p:sp>
        <p:nvSpPr>
          <p:cNvPr id="10" name="5 Slayt Numarası Yer Tutucusu"/>
          <p:cNvSpPr>
            <a:spLocks noGrp="1"/>
          </p:cNvSpPr>
          <p:nvPr>
            <p:ph type="sldNum" sz="quarter" idx="12"/>
          </p:nvPr>
        </p:nvSpPr>
        <p:spPr>
          <a:xfrm>
            <a:off x="11267018" y="809625"/>
            <a:ext cx="670983" cy="300038"/>
          </a:xfrm>
        </p:spPr>
        <p:txBody>
          <a:bodyPr/>
          <a:lstStyle>
            <a:lvl1pPr>
              <a:defRPr/>
            </a:lvl1pPr>
          </a:lstStyle>
          <a:p>
            <a:pPr>
              <a:defRPr/>
            </a:pPr>
            <a:fld id="{EADF3F5A-CB46-4837-B040-475526D792FB}" type="slidenum">
              <a:rPr lang="tr-TR" altLang="tr-TR"/>
              <a:pPr>
                <a:defRPr/>
              </a:pPr>
              <a:t>‹#›</a:t>
            </a:fld>
            <a:endParaRPr lang="tr-TR" altLang="tr-TR"/>
          </a:p>
        </p:txBody>
      </p:sp>
    </p:spTree>
    <p:extLst>
      <p:ext uri="{BB962C8B-B14F-4D97-AF65-F5344CB8AC3E}">
        <p14:creationId xmlns:p14="http://schemas.microsoft.com/office/powerpoint/2010/main" val="19828414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lang="tr-TR"/>
              <a:t>Asıl başlık stili için tıklatın</a:t>
            </a:r>
            <a:endParaRPr lang="en-US"/>
          </a:p>
        </p:txBody>
      </p:sp>
      <p:sp>
        <p:nvSpPr>
          <p:cNvPr id="3" name="2 İçerik Yer Tutucusu"/>
          <p:cNvSpPr>
            <a:spLocks noGrp="1"/>
          </p:cNvSpPr>
          <p:nvPr>
            <p:ph sz="half" idx="1"/>
          </p:nvPr>
        </p:nvSpPr>
        <p:spPr>
          <a:xfrm>
            <a:off x="609600" y="1722438"/>
            <a:ext cx="5384800" cy="4525963"/>
          </a:xfrm>
        </p:spPr>
        <p:txBody>
          <a:bodyPr/>
          <a:lstStyle>
            <a:lvl1pPr>
              <a:defRPr sz="2600"/>
            </a:lvl1pPr>
            <a:lvl2pPr>
              <a:defRPr sz="2400"/>
            </a:lvl2pPr>
            <a:lvl3pPr>
              <a:defRPr sz="2000"/>
            </a:lvl3pPr>
            <a:lvl4pPr>
              <a:defRPr sz="1800"/>
            </a:lvl4pPr>
            <a:lvl5pPr>
              <a:defRPr sz="18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3 İçerik Yer Tutucusu"/>
          <p:cNvSpPr>
            <a:spLocks noGrp="1"/>
          </p:cNvSpPr>
          <p:nvPr>
            <p:ph sz="half" idx="2"/>
          </p:nvPr>
        </p:nvSpPr>
        <p:spPr>
          <a:xfrm>
            <a:off x="6197600" y="1722438"/>
            <a:ext cx="5384800" cy="4525963"/>
          </a:xfrm>
        </p:spPr>
        <p:txBody>
          <a:bodyPr/>
          <a:lstStyle>
            <a:lvl1pPr>
              <a:defRPr sz="2600"/>
            </a:lvl1pPr>
            <a:lvl2pPr>
              <a:defRPr sz="2400"/>
            </a:lvl2pPr>
            <a:lvl3pPr>
              <a:defRPr sz="2000"/>
            </a:lvl3pPr>
            <a:lvl4pPr>
              <a:defRPr sz="1800"/>
            </a:lvl4pPr>
            <a:lvl5pPr>
              <a:defRPr sz="18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13 Veri Yer Tutucusu"/>
          <p:cNvSpPr>
            <a:spLocks noGrp="1"/>
          </p:cNvSpPr>
          <p:nvPr>
            <p:ph type="dt" sz="half" idx="10"/>
          </p:nvPr>
        </p:nvSpPr>
        <p:spPr/>
        <p:txBody>
          <a:bodyPr/>
          <a:lstStyle>
            <a:lvl1pPr>
              <a:defRPr/>
            </a:lvl1pPr>
          </a:lstStyle>
          <a:p>
            <a:pPr>
              <a:defRPr/>
            </a:pPr>
            <a:fld id="{8270890E-7CE1-4A4A-9C2C-EFE38C2D789B}" type="datetimeFigureOut">
              <a:rPr lang="tr-TR"/>
              <a:pPr>
                <a:defRPr/>
              </a:pPr>
              <a:t>14.10.2024</a:t>
            </a:fld>
            <a:endParaRPr lang="tr-TR"/>
          </a:p>
        </p:txBody>
      </p:sp>
      <p:sp>
        <p:nvSpPr>
          <p:cNvPr id="6" name="2 Altbilgi Yer Tutucusu"/>
          <p:cNvSpPr>
            <a:spLocks noGrp="1"/>
          </p:cNvSpPr>
          <p:nvPr>
            <p:ph type="ftr" sz="quarter" idx="11"/>
          </p:nvPr>
        </p:nvSpPr>
        <p:spPr/>
        <p:txBody>
          <a:bodyPr/>
          <a:lstStyle>
            <a:lvl1pPr>
              <a:defRPr/>
            </a:lvl1pPr>
          </a:lstStyle>
          <a:p>
            <a:pPr>
              <a:defRPr/>
            </a:pPr>
            <a:endParaRPr lang="tr-TR"/>
          </a:p>
        </p:txBody>
      </p:sp>
      <p:sp>
        <p:nvSpPr>
          <p:cNvPr id="7" name="22 Slayt Numarası Yer Tutucusu"/>
          <p:cNvSpPr>
            <a:spLocks noGrp="1"/>
          </p:cNvSpPr>
          <p:nvPr>
            <p:ph type="sldNum" sz="quarter" idx="12"/>
          </p:nvPr>
        </p:nvSpPr>
        <p:spPr/>
        <p:txBody>
          <a:bodyPr/>
          <a:lstStyle>
            <a:lvl1pPr>
              <a:defRPr/>
            </a:lvl1pPr>
          </a:lstStyle>
          <a:p>
            <a:pPr>
              <a:defRPr/>
            </a:pPr>
            <a:fld id="{259586D5-A417-4BDE-945C-B334BC1328D0}" type="slidenum">
              <a:rPr lang="tr-TR" altLang="tr-TR"/>
              <a:pPr>
                <a:defRPr/>
              </a:pPr>
              <a:t>‹#›</a:t>
            </a:fld>
            <a:endParaRPr lang="tr-TR" altLang="tr-TR"/>
          </a:p>
        </p:txBody>
      </p:sp>
    </p:spTree>
    <p:extLst>
      <p:ext uri="{BB962C8B-B14F-4D97-AF65-F5344CB8AC3E}">
        <p14:creationId xmlns:p14="http://schemas.microsoft.com/office/powerpoint/2010/main" val="2115563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330931" y="290732"/>
            <a:ext cx="1422400" cy="6153912"/>
          </a:xfrm>
        </p:spPr>
        <p:txBody>
          <a:bodyPr vert="vert270" anchor="b"/>
          <a:lstStyle>
            <a:lvl1pPr marL="0" algn="ctr">
              <a:defRPr sz="3300" b="1">
                <a:ln w="6350">
                  <a:solidFill>
                    <a:schemeClr val="tx1"/>
                  </a:solidFill>
                </a:ln>
                <a:solidFill>
                  <a:schemeClr val="tx1"/>
                </a:solidFill>
              </a:defRPr>
            </a:lvl1pPr>
          </a:lstStyle>
          <a:p>
            <a:r>
              <a:rPr lang="tr-TR"/>
              <a:t>Asıl başlık stili için tıklatın</a:t>
            </a:r>
            <a:endParaRPr lang="en-US"/>
          </a:p>
        </p:txBody>
      </p:sp>
      <p:sp>
        <p:nvSpPr>
          <p:cNvPr id="3" name="2 Metin Yer Tutucusu"/>
          <p:cNvSpPr>
            <a:spLocks noGrp="1"/>
          </p:cNvSpPr>
          <p:nvPr>
            <p:ph type="body" idx="1"/>
          </p:nvPr>
        </p:nvSpPr>
        <p:spPr>
          <a:xfrm>
            <a:off x="1820008" y="290732"/>
            <a:ext cx="774699"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tıklatın</a:t>
            </a:r>
          </a:p>
        </p:txBody>
      </p:sp>
      <p:sp>
        <p:nvSpPr>
          <p:cNvPr id="4" name="3 Metin Yer Tutucusu"/>
          <p:cNvSpPr>
            <a:spLocks noGrp="1"/>
          </p:cNvSpPr>
          <p:nvPr>
            <p:ph type="body" sz="half" idx="3"/>
          </p:nvPr>
        </p:nvSpPr>
        <p:spPr>
          <a:xfrm>
            <a:off x="1820008" y="3427124"/>
            <a:ext cx="774699"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tıklatın</a:t>
            </a:r>
          </a:p>
        </p:txBody>
      </p:sp>
      <p:sp>
        <p:nvSpPr>
          <p:cNvPr id="5" name="4 İçerik Yer Tutucusu"/>
          <p:cNvSpPr>
            <a:spLocks noGrp="1"/>
          </p:cNvSpPr>
          <p:nvPr>
            <p:ph sz="quarter" idx="2"/>
          </p:nvPr>
        </p:nvSpPr>
        <p:spPr>
          <a:xfrm>
            <a:off x="2696307" y="290732"/>
            <a:ext cx="9144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5 İçerik Yer Tutucusu"/>
          <p:cNvSpPr>
            <a:spLocks noGrp="1"/>
          </p:cNvSpPr>
          <p:nvPr>
            <p:ph sz="quarter" idx="4"/>
          </p:nvPr>
        </p:nvSpPr>
        <p:spPr>
          <a:xfrm>
            <a:off x="2696307" y="3427124"/>
            <a:ext cx="9144000" cy="3017520"/>
          </a:xfrm>
        </p:spPr>
        <p:txBody>
          <a:bodyPr/>
          <a:lstStyle>
            <a:lvl1pPr>
              <a:defRPr sz="2400"/>
            </a:lvl1pPr>
            <a:lvl2pPr>
              <a:defRPr sz="2000"/>
            </a:lvl2pPr>
            <a:lvl3pPr>
              <a:defRPr sz="1800"/>
            </a:lvl3pPr>
            <a:lvl4pPr>
              <a:defRPr sz="1600"/>
            </a:lvl4pPr>
            <a:lvl5pPr>
              <a:defRPr sz="16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6 Veri Yer Tutucusu"/>
          <p:cNvSpPr>
            <a:spLocks noGrp="1"/>
          </p:cNvSpPr>
          <p:nvPr>
            <p:ph type="dt" sz="half" idx="10"/>
          </p:nvPr>
        </p:nvSpPr>
        <p:spPr>
          <a:xfrm>
            <a:off x="6388101" y="6481764"/>
            <a:ext cx="2840567" cy="301625"/>
          </a:xfrm>
        </p:spPr>
        <p:txBody>
          <a:bodyPr/>
          <a:lstStyle>
            <a:lvl1pPr>
              <a:defRPr/>
            </a:lvl1pPr>
          </a:lstStyle>
          <a:p>
            <a:pPr>
              <a:defRPr/>
            </a:pPr>
            <a:fld id="{60EA21AC-495B-4682-B271-B6DF7CF088C5}" type="datetimeFigureOut">
              <a:rPr lang="tr-TR"/>
              <a:pPr>
                <a:defRPr/>
              </a:pPr>
              <a:t>14.10.2024</a:t>
            </a:fld>
            <a:endParaRPr lang="tr-TR"/>
          </a:p>
        </p:txBody>
      </p:sp>
      <p:sp>
        <p:nvSpPr>
          <p:cNvPr id="8" name="7 Altbilgi Yer Tutucusu"/>
          <p:cNvSpPr>
            <a:spLocks noGrp="1"/>
          </p:cNvSpPr>
          <p:nvPr>
            <p:ph type="ftr" sz="quarter" idx="11"/>
          </p:nvPr>
        </p:nvSpPr>
        <p:spPr>
          <a:xfrm>
            <a:off x="609600" y="6481764"/>
            <a:ext cx="5681133" cy="301625"/>
          </a:xfrm>
        </p:spPr>
        <p:txBody>
          <a:bodyPr/>
          <a:lstStyle>
            <a:lvl1pPr>
              <a:defRPr/>
            </a:lvl1pPr>
          </a:lstStyle>
          <a:p>
            <a:pPr>
              <a:defRPr/>
            </a:pPr>
            <a:endParaRPr lang="tr-TR"/>
          </a:p>
        </p:txBody>
      </p:sp>
      <p:sp>
        <p:nvSpPr>
          <p:cNvPr id="9" name="8 Slayt Numarası Yer Tutucusu"/>
          <p:cNvSpPr>
            <a:spLocks noGrp="1"/>
          </p:cNvSpPr>
          <p:nvPr>
            <p:ph type="sldNum" sz="quarter" idx="12"/>
          </p:nvPr>
        </p:nvSpPr>
        <p:spPr>
          <a:xfrm>
            <a:off x="10119785" y="6483351"/>
            <a:ext cx="670983" cy="301625"/>
          </a:xfrm>
        </p:spPr>
        <p:txBody>
          <a:bodyPr/>
          <a:lstStyle>
            <a:lvl1pPr>
              <a:defRPr/>
            </a:lvl1pPr>
          </a:lstStyle>
          <a:p>
            <a:pPr>
              <a:defRPr/>
            </a:pPr>
            <a:fld id="{E768DFDA-816B-4DD5-ADEB-7E9711F534BE}" type="slidenum">
              <a:rPr lang="tr-TR" altLang="tr-TR"/>
              <a:pPr>
                <a:defRPr/>
              </a:pPr>
              <a:t>‹#›</a:t>
            </a:fld>
            <a:endParaRPr lang="tr-TR" altLang="tr-TR"/>
          </a:p>
        </p:txBody>
      </p:sp>
    </p:spTree>
    <p:extLst>
      <p:ext uri="{BB962C8B-B14F-4D97-AF65-F5344CB8AC3E}">
        <p14:creationId xmlns:p14="http://schemas.microsoft.com/office/powerpoint/2010/main" val="1370635505"/>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lang="tr-TR"/>
              <a:t>Asıl başlık stili için tıklatın</a:t>
            </a:r>
            <a:endParaRPr lang="en-US"/>
          </a:p>
        </p:txBody>
      </p:sp>
      <p:sp>
        <p:nvSpPr>
          <p:cNvPr id="3" name="13 Veri Yer Tutucusu"/>
          <p:cNvSpPr>
            <a:spLocks noGrp="1"/>
          </p:cNvSpPr>
          <p:nvPr>
            <p:ph type="dt" sz="half" idx="10"/>
          </p:nvPr>
        </p:nvSpPr>
        <p:spPr/>
        <p:txBody>
          <a:bodyPr/>
          <a:lstStyle>
            <a:lvl1pPr>
              <a:defRPr/>
            </a:lvl1pPr>
          </a:lstStyle>
          <a:p>
            <a:pPr>
              <a:defRPr/>
            </a:pPr>
            <a:fld id="{A97A0744-FE60-4DF8-92AD-AD64C1AEE44A}" type="datetimeFigureOut">
              <a:rPr lang="tr-TR"/>
              <a:pPr>
                <a:defRPr/>
              </a:pPr>
              <a:t>14.10.2024</a:t>
            </a:fld>
            <a:endParaRPr lang="tr-TR"/>
          </a:p>
        </p:txBody>
      </p:sp>
      <p:sp>
        <p:nvSpPr>
          <p:cNvPr id="4" name="2 Altbilgi Yer Tutucusu"/>
          <p:cNvSpPr>
            <a:spLocks noGrp="1"/>
          </p:cNvSpPr>
          <p:nvPr>
            <p:ph type="ftr" sz="quarter" idx="11"/>
          </p:nvPr>
        </p:nvSpPr>
        <p:spPr/>
        <p:txBody>
          <a:bodyPr/>
          <a:lstStyle>
            <a:lvl1pPr>
              <a:defRPr/>
            </a:lvl1pPr>
          </a:lstStyle>
          <a:p>
            <a:pPr>
              <a:defRPr/>
            </a:pPr>
            <a:endParaRPr lang="tr-TR"/>
          </a:p>
        </p:txBody>
      </p:sp>
      <p:sp>
        <p:nvSpPr>
          <p:cNvPr id="5" name="22 Slayt Numarası Yer Tutucusu"/>
          <p:cNvSpPr>
            <a:spLocks noGrp="1"/>
          </p:cNvSpPr>
          <p:nvPr>
            <p:ph type="sldNum" sz="quarter" idx="12"/>
          </p:nvPr>
        </p:nvSpPr>
        <p:spPr/>
        <p:txBody>
          <a:bodyPr/>
          <a:lstStyle>
            <a:lvl1pPr>
              <a:defRPr/>
            </a:lvl1pPr>
          </a:lstStyle>
          <a:p>
            <a:pPr>
              <a:defRPr/>
            </a:pPr>
            <a:fld id="{18CE969C-7DFB-4561-918D-80729505FF9E}" type="slidenum">
              <a:rPr lang="tr-TR" altLang="tr-TR"/>
              <a:pPr>
                <a:defRPr/>
              </a:pPr>
              <a:t>‹#›</a:t>
            </a:fld>
            <a:endParaRPr lang="tr-TR" altLang="tr-TR"/>
          </a:p>
        </p:txBody>
      </p:sp>
    </p:spTree>
    <p:extLst>
      <p:ext uri="{BB962C8B-B14F-4D97-AF65-F5344CB8AC3E}">
        <p14:creationId xmlns:p14="http://schemas.microsoft.com/office/powerpoint/2010/main" val="3982713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3 Veri Yer Tutucusu"/>
          <p:cNvSpPr>
            <a:spLocks noGrp="1"/>
          </p:cNvSpPr>
          <p:nvPr>
            <p:ph type="dt" sz="half" idx="10"/>
          </p:nvPr>
        </p:nvSpPr>
        <p:spPr/>
        <p:txBody>
          <a:bodyPr/>
          <a:lstStyle>
            <a:lvl1pPr>
              <a:defRPr/>
            </a:lvl1pPr>
          </a:lstStyle>
          <a:p>
            <a:pPr>
              <a:defRPr/>
            </a:pPr>
            <a:fld id="{780B33A2-52D7-4A00-AA19-296F36D336AA}" type="datetimeFigureOut">
              <a:rPr lang="tr-TR"/>
              <a:pPr>
                <a:defRPr/>
              </a:pPr>
              <a:t>14.10.2024</a:t>
            </a:fld>
            <a:endParaRPr lang="tr-TR"/>
          </a:p>
        </p:txBody>
      </p:sp>
      <p:sp>
        <p:nvSpPr>
          <p:cNvPr id="3" name="2 Altbilgi Yer Tutucusu"/>
          <p:cNvSpPr>
            <a:spLocks noGrp="1"/>
          </p:cNvSpPr>
          <p:nvPr>
            <p:ph type="ftr" sz="quarter" idx="11"/>
          </p:nvPr>
        </p:nvSpPr>
        <p:spPr/>
        <p:txBody>
          <a:bodyPr/>
          <a:lstStyle>
            <a:lvl1pPr>
              <a:defRPr/>
            </a:lvl1pPr>
          </a:lstStyle>
          <a:p>
            <a:pPr>
              <a:defRPr/>
            </a:pPr>
            <a:endParaRPr lang="tr-TR"/>
          </a:p>
        </p:txBody>
      </p:sp>
      <p:sp>
        <p:nvSpPr>
          <p:cNvPr id="4" name="22 Slayt Numarası Yer Tutucusu"/>
          <p:cNvSpPr>
            <a:spLocks noGrp="1"/>
          </p:cNvSpPr>
          <p:nvPr>
            <p:ph type="sldNum" sz="quarter" idx="12"/>
          </p:nvPr>
        </p:nvSpPr>
        <p:spPr/>
        <p:txBody>
          <a:bodyPr/>
          <a:lstStyle>
            <a:lvl1pPr>
              <a:defRPr/>
            </a:lvl1pPr>
          </a:lstStyle>
          <a:p>
            <a:pPr>
              <a:defRPr/>
            </a:pPr>
            <a:fld id="{CECF0C60-AF87-49B0-9B30-47D5AA17DB3D}" type="slidenum">
              <a:rPr lang="tr-TR" altLang="tr-TR"/>
              <a:pPr>
                <a:defRPr/>
              </a:pPr>
              <a:t>‹#›</a:t>
            </a:fld>
            <a:endParaRPr lang="tr-TR" altLang="tr-TR"/>
          </a:p>
        </p:txBody>
      </p:sp>
    </p:spTree>
    <p:extLst>
      <p:ext uri="{BB962C8B-B14F-4D97-AF65-F5344CB8AC3E}">
        <p14:creationId xmlns:p14="http://schemas.microsoft.com/office/powerpoint/2010/main" val="2268831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292608" y="367664"/>
            <a:ext cx="1219200" cy="5943600"/>
          </a:xfrm>
        </p:spPr>
        <p:txBody>
          <a:bodyPr vert="vert270" anchor="b"/>
          <a:lstStyle>
            <a:lvl1pPr marL="0" marR="18288" algn="r">
              <a:spcBef>
                <a:spcPts val="0"/>
              </a:spcBef>
              <a:buNone/>
              <a:defRPr sz="2900" b="0" cap="all" baseline="0"/>
            </a:lvl1pPr>
          </a:lstStyle>
          <a:p>
            <a:r>
              <a:rPr lang="tr-TR"/>
              <a:t>Asıl başlık stili için tıklatın</a:t>
            </a:r>
            <a:endParaRPr lang="en-US"/>
          </a:p>
        </p:txBody>
      </p:sp>
      <p:sp>
        <p:nvSpPr>
          <p:cNvPr id="3" name="2 Metin Yer Tutucusu"/>
          <p:cNvSpPr>
            <a:spLocks noGrp="1"/>
          </p:cNvSpPr>
          <p:nvPr>
            <p:ph type="body" idx="2"/>
          </p:nvPr>
        </p:nvSpPr>
        <p:spPr>
          <a:xfrm>
            <a:off x="1514475" y="367664"/>
            <a:ext cx="3251200" cy="5943600"/>
          </a:xfrm>
        </p:spPr>
        <p:txBody>
          <a:bodyPr/>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tr-TR"/>
              <a:t>Asıl metin stillerini düzenlemek için tıklatın</a:t>
            </a:r>
          </a:p>
        </p:txBody>
      </p:sp>
      <p:sp>
        <p:nvSpPr>
          <p:cNvPr id="4" name="3 İçerik Yer Tutucusu"/>
          <p:cNvSpPr>
            <a:spLocks noGrp="1"/>
          </p:cNvSpPr>
          <p:nvPr>
            <p:ph sz="half" idx="1"/>
          </p:nvPr>
        </p:nvSpPr>
        <p:spPr>
          <a:xfrm>
            <a:off x="4868333" y="320040"/>
            <a:ext cx="7034784" cy="5989320"/>
          </a:xfrm>
        </p:spPr>
        <p:txBody>
          <a:bodyPr/>
          <a:lstStyle>
            <a:lvl1pPr>
              <a:spcBef>
                <a:spcPts val="0"/>
              </a:spcBef>
              <a:defRPr sz="3000"/>
            </a:lvl1pPr>
            <a:lvl2pPr>
              <a:defRPr sz="2600"/>
            </a:lvl2pPr>
            <a:lvl3pPr>
              <a:defRPr sz="2400"/>
            </a:lvl3pPr>
            <a:lvl4pPr>
              <a:defRPr sz="2000"/>
            </a:lvl4pPr>
            <a:lvl5pPr>
              <a:defRPr sz="20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4 Veri Yer Tutucusu"/>
          <p:cNvSpPr>
            <a:spLocks noGrp="1"/>
          </p:cNvSpPr>
          <p:nvPr>
            <p:ph type="dt" sz="half" idx="10"/>
          </p:nvPr>
        </p:nvSpPr>
        <p:spPr>
          <a:xfrm>
            <a:off x="8371417" y="6556376"/>
            <a:ext cx="2844800" cy="301625"/>
          </a:xfrm>
        </p:spPr>
        <p:txBody>
          <a:bodyPr/>
          <a:lstStyle>
            <a:lvl1pPr>
              <a:defRPr sz="900"/>
            </a:lvl1pPr>
          </a:lstStyle>
          <a:p>
            <a:pPr>
              <a:defRPr/>
            </a:pPr>
            <a:fld id="{F5D71628-7CA2-4B07-B108-7B1DC51212A6}" type="datetimeFigureOut">
              <a:rPr lang="tr-TR"/>
              <a:pPr>
                <a:defRPr/>
              </a:pPr>
              <a:t>14.10.2024</a:t>
            </a:fld>
            <a:endParaRPr lang="tr-TR"/>
          </a:p>
        </p:txBody>
      </p:sp>
      <p:sp>
        <p:nvSpPr>
          <p:cNvPr id="6" name="5 Altbilgi Yer Tutucusu"/>
          <p:cNvSpPr>
            <a:spLocks noGrp="1"/>
          </p:cNvSpPr>
          <p:nvPr>
            <p:ph type="ftr" sz="quarter" idx="11"/>
          </p:nvPr>
        </p:nvSpPr>
        <p:spPr>
          <a:xfrm>
            <a:off x="1513417" y="6556376"/>
            <a:ext cx="6858000" cy="301625"/>
          </a:xfrm>
        </p:spPr>
        <p:txBody>
          <a:bodyPr/>
          <a:lstStyle>
            <a:lvl1pPr>
              <a:defRPr sz="900"/>
            </a:lvl1pPr>
          </a:lstStyle>
          <a:p>
            <a:pPr>
              <a:defRPr/>
            </a:pPr>
            <a:endParaRPr lang="tr-TR"/>
          </a:p>
        </p:txBody>
      </p:sp>
      <p:sp>
        <p:nvSpPr>
          <p:cNvPr id="7" name="6 Slayt Numarası Yer Tutucusu"/>
          <p:cNvSpPr>
            <a:spLocks noGrp="1"/>
          </p:cNvSpPr>
          <p:nvPr>
            <p:ph type="sldNum" sz="quarter" idx="12"/>
          </p:nvPr>
        </p:nvSpPr>
        <p:spPr>
          <a:xfrm>
            <a:off x="11214100" y="6556376"/>
            <a:ext cx="670984" cy="301625"/>
          </a:xfrm>
        </p:spPr>
        <p:txBody>
          <a:bodyPr/>
          <a:lstStyle>
            <a:lvl1pPr>
              <a:defRPr sz="900"/>
            </a:lvl1pPr>
          </a:lstStyle>
          <a:p>
            <a:pPr>
              <a:defRPr/>
            </a:pPr>
            <a:fld id="{078496B2-97C3-417C-9DC5-A50A248B5F5A}" type="slidenum">
              <a:rPr lang="tr-TR" altLang="tr-TR"/>
              <a:pPr>
                <a:defRPr/>
              </a:pPr>
              <a:t>‹#›</a:t>
            </a:fld>
            <a:endParaRPr lang="tr-TR" altLang="tr-TR"/>
          </a:p>
        </p:txBody>
      </p:sp>
    </p:spTree>
    <p:extLst>
      <p:ext uri="{BB962C8B-B14F-4D97-AF65-F5344CB8AC3E}">
        <p14:creationId xmlns:p14="http://schemas.microsoft.com/office/powerpoint/2010/main" val="2955737902"/>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92608" y="150896"/>
            <a:ext cx="1219200" cy="6400800"/>
          </a:xfrm>
        </p:spPr>
        <p:txBody>
          <a:bodyPr vert="vert270" anchor="b"/>
          <a:lstStyle>
            <a:lvl1pPr marL="0" algn="l">
              <a:buNone/>
              <a:defRPr sz="3000" b="0" cap="all" baseline="0"/>
            </a:lvl1pPr>
          </a:lstStyle>
          <a:p>
            <a:r>
              <a:rPr lang="tr-TR"/>
              <a:t>Asıl başlık stili için tıklatın</a:t>
            </a:r>
            <a:endParaRPr lang="en-US"/>
          </a:p>
        </p:txBody>
      </p:sp>
      <p:sp>
        <p:nvSpPr>
          <p:cNvPr id="3" name="2 Resim Yer Tutucusu"/>
          <p:cNvSpPr>
            <a:spLocks noGrp="1"/>
          </p:cNvSpPr>
          <p:nvPr>
            <p:ph type="pic" idx="1"/>
          </p:nvPr>
        </p:nvSpPr>
        <p:spPr>
          <a:xfrm>
            <a:off x="1517649" y="373966"/>
            <a:ext cx="9777984" cy="5486400"/>
          </a:xfrm>
          <a:solidFill>
            <a:schemeClr val="bg2">
              <a:shade val="50000"/>
            </a:schemeClr>
          </a:solidFill>
        </p:spPr>
        <p:txBody>
          <a:bodyPr>
            <a:normAutofit/>
          </a:bodyPr>
          <a:lstStyle>
            <a:lvl1pPr marL="0" indent="0">
              <a:buNone/>
              <a:defRPr sz="3200"/>
            </a:lvl1pPr>
          </a:lstStyle>
          <a:p>
            <a:pPr lvl="0"/>
            <a:r>
              <a:rPr lang="tr-TR" noProof="0"/>
              <a:t>Resim eklemek için simgeyi tıklatın</a:t>
            </a:r>
            <a:endParaRPr lang="en-US" noProof="0" dirty="0"/>
          </a:p>
        </p:txBody>
      </p:sp>
      <p:sp>
        <p:nvSpPr>
          <p:cNvPr id="4" name="3 Metin Yer Tutucusu"/>
          <p:cNvSpPr>
            <a:spLocks noGrp="1"/>
          </p:cNvSpPr>
          <p:nvPr>
            <p:ph type="body" sz="half" idx="2"/>
          </p:nvPr>
        </p:nvSpPr>
        <p:spPr>
          <a:xfrm>
            <a:off x="1524000" y="5867400"/>
            <a:ext cx="9777984"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tr-TR"/>
              <a:t>Asıl metin stillerini düzenlemek için tıklatın</a:t>
            </a:r>
          </a:p>
        </p:txBody>
      </p:sp>
      <p:sp>
        <p:nvSpPr>
          <p:cNvPr id="5" name="4 Veri Yer Tutucusu"/>
          <p:cNvSpPr>
            <a:spLocks noGrp="1"/>
          </p:cNvSpPr>
          <p:nvPr>
            <p:ph type="dt" sz="half" idx="10"/>
          </p:nvPr>
        </p:nvSpPr>
        <p:spPr>
          <a:xfrm>
            <a:off x="8144933" y="6556376"/>
            <a:ext cx="2802467" cy="301625"/>
          </a:xfrm>
        </p:spPr>
        <p:txBody>
          <a:bodyPr/>
          <a:lstStyle>
            <a:lvl1pPr>
              <a:defRPr sz="900"/>
            </a:lvl1pPr>
          </a:lstStyle>
          <a:p>
            <a:pPr>
              <a:defRPr/>
            </a:pPr>
            <a:fld id="{AA4BB424-AA9C-47BD-93C5-AA7AAFD06928}" type="datetimeFigureOut">
              <a:rPr lang="tr-TR"/>
              <a:pPr>
                <a:defRPr/>
              </a:pPr>
              <a:t>14.10.2024</a:t>
            </a:fld>
            <a:endParaRPr lang="tr-TR"/>
          </a:p>
        </p:txBody>
      </p:sp>
      <p:sp>
        <p:nvSpPr>
          <p:cNvPr id="6" name="5 Altbilgi Yer Tutucusu"/>
          <p:cNvSpPr>
            <a:spLocks noGrp="1"/>
          </p:cNvSpPr>
          <p:nvPr>
            <p:ph type="ftr" sz="quarter" idx="11"/>
          </p:nvPr>
        </p:nvSpPr>
        <p:spPr>
          <a:xfrm>
            <a:off x="1559985" y="6557964"/>
            <a:ext cx="6597649" cy="301625"/>
          </a:xfrm>
        </p:spPr>
        <p:txBody>
          <a:bodyPr/>
          <a:lstStyle>
            <a:lvl1pPr>
              <a:defRPr sz="900"/>
            </a:lvl1pPr>
          </a:lstStyle>
          <a:p>
            <a:pPr>
              <a:defRPr/>
            </a:pPr>
            <a:endParaRPr lang="tr-TR"/>
          </a:p>
        </p:txBody>
      </p:sp>
      <p:sp>
        <p:nvSpPr>
          <p:cNvPr id="7" name="6 Slayt Numarası Yer Tutucusu"/>
          <p:cNvSpPr>
            <a:spLocks noGrp="1"/>
          </p:cNvSpPr>
          <p:nvPr>
            <p:ph type="sldNum" sz="quarter" idx="12"/>
          </p:nvPr>
        </p:nvSpPr>
        <p:spPr>
          <a:xfrm>
            <a:off x="10955867" y="6556376"/>
            <a:ext cx="488951" cy="301625"/>
          </a:xfrm>
        </p:spPr>
        <p:txBody>
          <a:bodyPr/>
          <a:lstStyle>
            <a:lvl1pPr>
              <a:defRPr sz="900"/>
            </a:lvl1pPr>
          </a:lstStyle>
          <a:p>
            <a:pPr>
              <a:defRPr/>
            </a:pPr>
            <a:fld id="{669E231B-9BD1-403C-93DF-6BCCDC26F839}" type="slidenum">
              <a:rPr lang="tr-TR" altLang="tr-TR"/>
              <a:pPr>
                <a:defRPr/>
              </a:pPr>
              <a:t>‹#›</a:t>
            </a:fld>
            <a:endParaRPr lang="tr-TR" altLang="tr-TR"/>
          </a:p>
        </p:txBody>
      </p:sp>
    </p:spTree>
    <p:extLst>
      <p:ext uri="{BB962C8B-B14F-4D97-AF65-F5344CB8AC3E}">
        <p14:creationId xmlns:p14="http://schemas.microsoft.com/office/powerpoint/2010/main" val="2316190297"/>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92D050"/>
            </a:gs>
            <a:gs pos="25999">
              <a:srgbClr val="92D050"/>
            </a:gs>
            <a:gs pos="59000">
              <a:srgbClr val="78B2FF"/>
            </a:gs>
            <a:gs pos="71001">
              <a:srgbClr val="78B2FF"/>
            </a:gs>
            <a:gs pos="100000">
              <a:srgbClr val="A5CCFF"/>
            </a:gs>
          </a:gsLst>
          <a:lin ang="5400000" scaled="1"/>
        </a:gradFill>
        <a:effectLst/>
      </p:bgPr>
    </p:bg>
    <p:spTree>
      <p:nvGrpSpPr>
        <p:cNvPr id="1" name=""/>
        <p:cNvGrpSpPr/>
        <p:nvPr/>
      </p:nvGrpSpPr>
      <p:grpSpPr>
        <a:xfrm>
          <a:off x="0" y="0"/>
          <a:ext cx="0" cy="0"/>
          <a:chOff x="0" y="0"/>
          <a:chExt cx="0" cy="0"/>
        </a:xfrm>
      </p:grpSpPr>
      <p:sp>
        <p:nvSpPr>
          <p:cNvPr id="11" name="10 Dik Üçgen"/>
          <p:cNvSpPr/>
          <p:nvPr/>
        </p:nvSpPr>
        <p:spPr>
          <a:xfrm>
            <a:off x="8467" y="14288"/>
            <a:ext cx="12175067" cy="6837362"/>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cxnSp>
        <p:nvCxnSpPr>
          <p:cNvPr id="8" name="7 Düz Bağlayıcı"/>
          <p:cNvCxnSpPr/>
          <p:nvPr/>
        </p:nvCxnSpPr>
        <p:spPr>
          <a:xfrm>
            <a:off x="0" y="6350"/>
            <a:ext cx="12183533"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8625417" y="4948239"/>
            <a:ext cx="3564467" cy="1900237"/>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609600" y="268289"/>
            <a:ext cx="10972800" cy="1398587"/>
          </a:xfrm>
          <a:prstGeom prst="rect">
            <a:avLst/>
          </a:prstGeom>
        </p:spPr>
        <p:txBody>
          <a:bodyPr vert="horz" anchor="ctr">
            <a:normAutofit/>
          </a:bodyPr>
          <a:lstStyle/>
          <a:p>
            <a:r>
              <a:rPr lang="tr-TR"/>
              <a:t>Asıl başlık stili için tıklatın</a:t>
            </a:r>
            <a:endParaRPr lang="en-US"/>
          </a:p>
        </p:txBody>
      </p:sp>
      <p:sp>
        <p:nvSpPr>
          <p:cNvPr id="1030" name="12 Metin Yer Tutucusu"/>
          <p:cNvSpPr>
            <a:spLocks noGrp="1"/>
          </p:cNvSpPr>
          <p:nvPr>
            <p:ph type="body" idx="1"/>
          </p:nvPr>
        </p:nvSpPr>
        <p:spPr bwMode="auto">
          <a:xfrm>
            <a:off x="609600" y="1882775"/>
            <a:ext cx="109728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a:t>Asıl metin stillerini düzenlemek için tıklatın</a:t>
            </a:r>
          </a:p>
          <a:p>
            <a:pPr lvl="1"/>
            <a:r>
              <a:rPr lang="tr-TR" altLang="tr-TR"/>
              <a:t>İkinci düzey</a:t>
            </a:r>
          </a:p>
          <a:p>
            <a:pPr lvl="2"/>
            <a:r>
              <a:rPr lang="tr-TR" altLang="tr-TR"/>
              <a:t>Üçüncü düzey</a:t>
            </a:r>
          </a:p>
          <a:p>
            <a:pPr lvl="3"/>
            <a:r>
              <a:rPr lang="tr-TR" altLang="tr-TR"/>
              <a:t>Dördüncü düzey</a:t>
            </a:r>
          </a:p>
          <a:p>
            <a:pPr lvl="4"/>
            <a:r>
              <a:rPr lang="tr-TR" altLang="tr-TR"/>
              <a:t>Beşinci düzey</a:t>
            </a:r>
            <a:endParaRPr lang="en-US" altLang="tr-TR"/>
          </a:p>
        </p:txBody>
      </p:sp>
      <p:sp>
        <p:nvSpPr>
          <p:cNvPr id="14" name="13 Veri Yer Tutucusu"/>
          <p:cNvSpPr>
            <a:spLocks noGrp="1"/>
          </p:cNvSpPr>
          <p:nvPr>
            <p:ph type="dt" sz="half" idx="2"/>
          </p:nvPr>
        </p:nvSpPr>
        <p:spPr>
          <a:xfrm>
            <a:off x="6388100" y="6481764"/>
            <a:ext cx="2844800" cy="301625"/>
          </a:xfrm>
          <a:prstGeom prst="rect">
            <a:avLst/>
          </a:prstGeom>
        </p:spPr>
        <p:txBody>
          <a:bodyPr vert="horz" anchor="b"/>
          <a:lstStyle>
            <a:lvl1pPr algn="l" eaLnBrk="1" fontAlgn="auto" latinLnBrk="0" hangingPunct="1">
              <a:spcBef>
                <a:spcPts val="0"/>
              </a:spcBef>
              <a:spcAft>
                <a:spcPts val="0"/>
              </a:spcAft>
              <a:defRPr kumimoji="0" sz="1000" b="0">
                <a:solidFill>
                  <a:schemeClr val="tx1"/>
                </a:solidFill>
                <a:latin typeface="+mn-lt"/>
              </a:defRPr>
            </a:lvl1pPr>
          </a:lstStyle>
          <a:p>
            <a:pPr>
              <a:defRPr/>
            </a:pPr>
            <a:fld id="{4B3F1209-B158-4C19-A486-9B263B30C3D8}" type="datetimeFigureOut">
              <a:rPr lang="tr-TR"/>
              <a:pPr>
                <a:defRPr/>
              </a:pPr>
              <a:t>14.10.2024</a:t>
            </a:fld>
            <a:endParaRPr lang="tr-TR"/>
          </a:p>
        </p:txBody>
      </p:sp>
      <p:sp>
        <p:nvSpPr>
          <p:cNvPr id="3" name="2 Altbilgi Yer Tutucusu"/>
          <p:cNvSpPr>
            <a:spLocks noGrp="1"/>
          </p:cNvSpPr>
          <p:nvPr>
            <p:ph type="ftr" sz="quarter" idx="3"/>
          </p:nvPr>
        </p:nvSpPr>
        <p:spPr>
          <a:xfrm>
            <a:off x="609601" y="6481764"/>
            <a:ext cx="5679017" cy="3016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lstStyle>
          <a:p>
            <a:pPr>
              <a:defRPr/>
            </a:pPr>
            <a:endParaRPr lang="tr-TR"/>
          </a:p>
        </p:txBody>
      </p:sp>
      <p:sp>
        <p:nvSpPr>
          <p:cNvPr id="23" name="22 Slayt Numarası Yer Tutucusu"/>
          <p:cNvSpPr>
            <a:spLocks noGrp="1"/>
          </p:cNvSpPr>
          <p:nvPr>
            <p:ph type="sldNum" sz="quarter" idx="4"/>
          </p:nvPr>
        </p:nvSpPr>
        <p:spPr>
          <a:xfrm>
            <a:off x="10119785" y="6481764"/>
            <a:ext cx="670983" cy="301625"/>
          </a:xfrm>
          <a:prstGeom prst="rect">
            <a:avLst/>
          </a:prstGeom>
        </p:spPr>
        <p:txBody>
          <a:bodyPr vert="horz" wrap="square" lIns="91440" tIns="45720" rIns="91440" bIns="45720" numCol="1" anchor="b" anchorCtr="0" compatLnSpc="1">
            <a:prstTxWarp prst="textNoShape">
              <a:avLst/>
            </a:prstTxWarp>
          </a:bodyPr>
          <a:lstStyle>
            <a:lvl1pPr algn="ctr" eaLnBrk="1" hangingPunct="1">
              <a:defRPr sz="1200">
                <a:latin typeface="Century Gothic" panose="020B0502020202020204" pitchFamily="34" charset="0"/>
              </a:defRPr>
            </a:lvl1pPr>
          </a:lstStyle>
          <a:p>
            <a:pPr>
              <a:defRPr/>
            </a:pPr>
            <a:fld id="{45DDC851-B696-41DF-A806-4258720D2D40}" type="slidenum">
              <a:rPr lang="tr-TR" altLang="tr-TR"/>
              <a:pPr>
                <a:defRPr/>
              </a:pPr>
              <a:t>‹#›</a:t>
            </a:fld>
            <a:endParaRPr lang="tr-TR" altLang="tr-TR"/>
          </a:p>
        </p:txBody>
      </p:sp>
    </p:spTree>
    <p:extLst>
      <p:ext uri="{BB962C8B-B14F-4D97-AF65-F5344CB8AC3E}">
        <p14:creationId xmlns:p14="http://schemas.microsoft.com/office/powerpoint/2010/main" val="263978432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188" algn="l" rtl="0" eaLnBrk="0" fontAlgn="base" hangingPunct="0">
        <a:spcBef>
          <a:spcPct val="0"/>
        </a:spcBef>
        <a:spcAft>
          <a:spcPct val="0"/>
        </a:spcAft>
        <a:defRPr sz="4200" kern="1200">
          <a:ln w="6350">
            <a:solidFill>
              <a:schemeClr val="accent1">
                <a:shade val="43000"/>
              </a:schemeClr>
            </a:solidFill>
          </a:ln>
          <a:solidFill>
            <a:srgbClr val="FF5C9C"/>
          </a:solidFill>
          <a:effectLst>
            <a:outerShdw blurRad="26000" dist="26000" dir="14500000" algn="tl" rotWithShape="0">
              <a:srgbClr val="000000">
                <a:alpha val="40000"/>
              </a:srgbClr>
            </a:outerShdw>
          </a:effectLst>
          <a:latin typeface="+mj-lt"/>
          <a:ea typeface="+mj-ea"/>
          <a:cs typeface="+mj-cs"/>
        </a:defRPr>
      </a:lvl1pPr>
      <a:lvl2pPr marL="484188" algn="l" rtl="0" eaLnBrk="0" fontAlgn="base" hangingPunct="0">
        <a:spcBef>
          <a:spcPct val="0"/>
        </a:spcBef>
        <a:spcAft>
          <a:spcPct val="0"/>
        </a:spcAft>
        <a:defRPr sz="4200">
          <a:solidFill>
            <a:srgbClr val="FF5C9C"/>
          </a:solidFill>
          <a:latin typeface="Century Gothic" panose="020B0502020202020204" pitchFamily="34" charset="0"/>
        </a:defRPr>
      </a:lvl2pPr>
      <a:lvl3pPr marL="484188" algn="l" rtl="0" eaLnBrk="0" fontAlgn="base" hangingPunct="0">
        <a:spcBef>
          <a:spcPct val="0"/>
        </a:spcBef>
        <a:spcAft>
          <a:spcPct val="0"/>
        </a:spcAft>
        <a:defRPr sz="4200">
          <a:solidFill>
            <a:srgbClr val="FF5C9C"/>
          </a:solidFill>
          <a:latin typeface="Century Gothic" panose="020B0502020202020204" pitchFamily="34" charset="0"/>
        </a:defRPr>
      </a:lvl3pPr>
      <a:lvl4pPr marL="484188" algn="l" rtl="0" eaLnBrk="0" fontAlgn="base" hangingPunct="0">
        <a:spcBef>
          <a:spcPct val="0"/>
        </a:spcBef>
        <a:spcAft>
          <a:spcPct val="0"/>
        </a:spcAft>
        <a:defRPr sz="4200">
          <a:solidFill>
            <a:srgbClr val="FF5C9C"/>
          </a:solidFill>
          <a:latin typeface="Century Gothic" panose="020B0502020202020204" pitchFamily="34" charset="0"/>
        </a:defRPr>
      </a:lvl4pPr>
      <a:lvl5pPr marL="484188" algn="l" rtl="0" eaLnBrk="0" fontAlgn="base" hangingPunct="0">
        <a:spcBef>
          <a:spcPct val="0"/>
        </a:spcBef>
        <a:spcAft>
          <a:spcPct val="0"/>
        </a:spcAft>
        <a:defRPr sz="4200">
          <a:solidFill>
            <a:srgbClr val="FF5C9C"/>
          </a:solidFill>
          <a:latin typeface="Century Gothic" panose="020B0502020202020204" pitchFamily="34" charset="0"/>
        </a:defRPr>
      </a:lvl5pPr>
      <a:lvl6pPr marL="941388" algn="l" rtl="0" fontAlgn="base">
        <a:spcBef>
          <a:spcPct val="0"/>
        </a:spcBef>
        <a:spcAft>
          <a:spcPct val="0"/>
        </a:spcAft>
        <a:defRPr sz="4200">
          <a:solidFill>
            <a:srgbClr val="FF5C9C"/>
          </a:solidFill>
          <a:latin typeface="Century Gothic" panose="020B0502020202020204" pitchFamily="34" charset="0"/>
        </a:defRPr>
      </a:lvl6pPr>
      <a:lvl7pPr marL="1398588" algn="l" rtl="0" fontAlgn="base">
        <a:spcBef>
          <a:spcPct val="0"/>
        </a:spcBef>
        <a:spcAft>
          <a:spcPct val="0"/>
        </a:spcAft>
        <a:defRPr sz="4200">
          <a:solidFill>
            <a:srgbClr val="FF5C9C"/>
          </a:solidFill>
          <a:latin typeface="Century Gothic" panose="020B0502020202020204" pitchFamily="34" charset="0"/>
        </a:defRPr>
      </a:lvl7pPr>
      <a:lvl8pPr marL="1855788" algn="l" rtl="0" fontAlgn="base">
        <a:spcBef>
          <a:spcPct val="0"/>
        </a:spcBef>
        <a:spcAft>
          <a:spcPct val="0"/>
        </a:spcAft>
        <a:defRPr sz="4200">
          <a:solidFill>
            <a:srgbClr val="FF5C9C"/>
          </a:solidFill>
          <a:latin typeface="Century Gothic" panose="020B0502020202020204" pitchFamily="34" charset="0"/>
        </a:defRPr>
      </a:lvl8pPr>
      <a:lvl9pPr marL="2312988" algn="l" rtl="0" fontAlgn="base">
        <a:spcBef>
          <a:spcPct val="0"/>
        </a:spcBef>
        <a:spcAft>
          <a:spcPct val="0"/>
        </a:spcAft>
        <a:defRPr sz="4200">
          <a:solidFill>
            <a:srgbClr val="FF5C9C"/>
          </a:solidFill>
          <a:latin typeface="Century Gothic" panose="020B0502020202020204" pitchFamily="34" charset="0"/>
        </a:defRPr>
      </a:lvl9pPr>
    </p:titleStyle>
    <p:bodyStyle>
      <a:lvl1pPr marL="447675" indent="-382588" algn="l" rtl="0" eaLnBrk="0" fontAlgn="base" hangingPunct="0">
        <a:spcBef>
          <a:spcPct val="20000"/>
        </a:spcBef>
        <a:spcAft>
          <a:spcPct val="0"/>
        </a:spcAft>
        <a:buClr>
          <a:schemeClr val="accent1"/>
        </a:buClr>
        <a:buSzPct val="80000"/>
        <a:buFont typeface="Wingdings 2" panose="05020102010507070707" pitchFamily="18" charset="2"/>
        <a:buChar char=""/>
        <a:defRPr sz="3000" kern="1200">
          <a:solidFill>
            <a:schemeClr val="tx1"/>
          </a:solidFill>
          <a:latin typeface="+mn-lt"/>
          <a:ea typeface="+mn-ea"/>
          <a:cs typeface="+mn-cs"/>
        </a:defRPr>
      </a:lvl1pPr>
      <a:lvl2pPr marL="822325" indent="-285750" algn="l" rtl="0" eaLnBrk="0" fontAlgn="base" hangingPunct="0">
        <a:spcBef>
          <a:spcPct val="20000"/>
        </a:spcBef>
        <a:spcAft>
          <a:spcPct val="0"/>
        </a:spcAft>
        <a:buClr>
          <a:schemeClr val="accent1"/>
        </a:buClr>
        <a:buSzPct val="95000"/>
        <a:buFont typeface="Verdana" panose="020B0604030504040204" pitchFamily="34" charset="0"/>
        <a:buChar char="›"/>
        <a:defRPr sz="2600" kern="1200">
          <a:solidFill>
            <a:schemeClr val="tx1"/>
          </a:solidFill>
          <a:latin typeface="+mn-lt"/>
          <a:ea typeface="+mn-ea"/>
          <a:cs typeface="+mn-cs"/>
        </a:defRPr>
      </a:lvl2pPr>
      <a:lvl3pPr marL="1104900" indent="-228600" algn="l" rtl="0" eaLnBrk="0" fontAlgn="base" hangingPunct="0">
        <a:spcBef>
          <a:spcPct val="20000"/>
        </a:spcBef>
        <a:spcAft>
          <a:spcPct val="0"/>
        </a:spcAft>
        <a:buClr>
          <a:schemeClr val="accent1"/>
        </a:buClr>
        <a:buFont typeface="Wingdings 2" panose="05020102010507070707" pitchFamily="18" charset="2"/>
        <a:buChar char=""/>
        <a:defRPr sz="2400" kern="1200">
          <a:solidFill>
            <a:schemeClr val="tx1"/>
          </a:solidFill>
          <a:latin typeface="+mn-lt"/>
          <a:ea typeface="+mn-ea"/>
          <a:cs typeface="+mn-cs"/>
        </a:defRPr>
      </a:lvl3pPr>
      <a:lvl4pPr marL="1371600" indent="-209550" algn="l" rtl="0" eaLnBrk="0" fontAlgn="base" hangingPunct="0">
        <a:spcBef>
          <a:spcPct val="20000"/>
        </a:spcBef>
        <a:spcAft>
          <a:spcPct val="0"/>
        </a:spcAft>
        <a:buClr>
          <a:schemeClr val="accent1"/>
        </a:buClr>
        <a:buFont typeface="Wingdings 2" panose="05020102010507070707" pitchFamily="18" charset="2"/>
        <a:buChar char=""/>
        <a:defRPr sz="2000" kern="1200">
          <a:solidFill>
            <a:schemeClr val="tx1"/>
          </a:solidFill>
          <a:latin typeface="+mn-lt"/>
          <a:ea typeface="+mn-ea"/>
          <a:cs typeface="+mn-cs"/>
        </a:defRPr>
      </a:lvl4pPr>
      <a:lvl5pPr marL="1600200" indent="-209550" algn="l" rtl="0" eaLnBrk="0" fontAlgn="base" hangingPunct="0">
        <a:spcBef>
          <a:spcPct val="20000"/>
        </a:spcBef>
        <a:spcAft>
          <a:spcPct val="0"/>
        </a:spcAft>
        <a:buClr>
          <a:srgbClr val="FF90B2"/>
        </a:buClr>
        <a:buFont typeface="Wingdings 2" panose="05020102010507070707" pitchFamily="18" charset="2"/>
        <a:buChar char=""/>
        <a:defRPr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497584" y="332657"/>
            <a:ext cx="7126808" cy="4839707"/>
          </a:xfrm>
        </p:spPr>
        <p:txBody>
          <a:bodyPr>
            <a:noAutofit/>
          </a:bodyPr>
          <a:lstStyle/>
          <a:p>
            <a:pPr marL="484632" algn="ctr" eaLnBrk="1" fontAlgn="auto" hangingPunct="1">
              <a:spcAft>
                <a:spcPts val="0"/>
              </a:spcAft>
              <a:defRPr/>
            </a:pPr>
            <a:r>
              <a:rPr lang="tr-TR" sz="7000" dirty="0">
                <a:solidFill>
                  <a:srgbClr val="00B050"/>
                </a:solidFill>
                <a:latin typeface="Calibri" pitchFamily="34" charset="0"/>
              </a:rPr>
              <a:t>ORGANİK TARIMDA</a:t>
            </a:r>
            <a:br>
              <a:rPr lang="tr-TR" sz="7000" dirty="0">
                <a:solidFill>
                  <a:srgbClr val="00B050"/>
                </a:solidFill>
                <a:latin typeface="Calibri" pitchFamily="34" charset="0"/>
              </a:rPr>
            </a:br>
            <a:r>
              <a:rPr lang="tr-TR" sz="7000" dirty="0">
                <a:solidFill>
                  <a:srgbClr val="00B050"/>
                </a:solidFill>
                <a:latin typeface="Calibri" pitchFamily="34" charset="0"/>
              </a:rPr>
              <a:t>ÇOĞALTMA MATERYALLERİ</a:t>
            </a:r>
          </a:p>
        </p:txBody>
      </p:sp>
      <p:sp>
        <p:nvSpPr>
          <p:cNvPr id="9219" name="2 Metin kutusu"/>
          <p:cNvSpPr txBox="1">
            <a:spLocks noChangeArrowheads="1"/>
          </p:cNvSpPr>
          <p:nvPr/>
        </p:nvSpPr>
        <p:spPr bwMode="auto">
          <a:xfrm>
            <a:off x="4295776" y="5300664"/>
            <a:ext cx="41767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0"/>
              </a:spcBef>
              <a:spcAft>
                <a:spcPct val="0"/>
              </a:spcAft>
            </a:pPr>
            <a:r>
              <a:rPr lang="tr-TR" altLang="tr-TR" sz="2800" b="1" dirty="0">
                <a:solidFill>
                  <a:srgbClr val="00B050"/>
                </a:solidFill>
                <a:latin typeface="Calibri" panose="020F0502020204030204" pitchFamily="34" charset="0"/>
              </a:rPr>
              <a:t>PROF. DR. MURAT AKKURT</a:t>
            </a:r>
          </a:p>
        </p:txBody>
      </p:sp>
      <p:pic>
        <p:nvPicPr>
          <p:cNvPr id="9220" name="Resim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48875" y="309275"/>
            <a:ext cx="2143125"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53068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1135117" y="772579"/>
            <a:ext cx="10037380" cy="6001643"/>
          </a:xfrm>
          <a:prstGeom prst="rect">
            <a:avLst/>
          </a:prstGeom>
          <a:noFill/>
          <a:ln w="9525">
            <a:noFill/>
            <a:miter lim="800000"/>
            <a:headEnd/>
            <a:tailEnd/>
          </a:ln>
          <a:effectLst/>
        </p:spPr>
        <p:txBody>
          <a:bodyPr wrap="square" anchor="ctr">
            <a:spAutoFit/>
          </a:bodyPr>
          <a:lstStyle/>
          <a:p>
            <a:pPr fontAlgn="base">
              <a:spcBef>
                <a:spcPct val="0"/>
              </a:spcBef>
              <a:spcAft>
                <a:spcPct val="0"/>
              </a:spcAft>
              <a:defRPr/>
            </a:pPr>
            <a:r>
              <a:rPr lang="tr-TR" sz="2400" b="1" dirty="0">
                <a:solidFill>
                  <a:srgbClr val="E40059">
                    <a:lumMod val="60000"/>
                    <a:lumOff val="40000"/>
                  </a:srgbClr>
                </a:solidFill>
                <a:latin typeface="Calibri" pitchFamily="34" charset="0"/>
                <a:ea typeface="Calibri" pitchFamily="34" charset="0"/>
                <a:cs typeface="Times New Roman" pitchFamily="18" charset="0"/>
              </a:rPr>
              <a:t>Ekim ve dikim </a:t>
            </a:r>
            <a:endParaRPr lang="tr-TR" sz="2400" b="1" dirty="0">
              <a:solidFill>
                <a:srgbClr val="E40059">
                  <a:lumMod val="60000"/>
                  <a:lumOff val="40000"/>
                </a:srgbClr>
              </a:solidFill>
              <a:latin typeface="Calibri" pitchFamily="34" charset="0"/>
              <a:cs typeface="Arial" pitchFamily="34" charset="0"/>
            </a:endParaRPr>
          </a:p>
          <a:p>
            <a:pPr algn="just" eaLnBrk="0" fontAlgn="base" hangingPunct="0">
              <a:spcBef>
                <a:spcPct val="0"/>
              </a:spcBef>
              <a:spcAft>
                <a:spcPct val="0"/>
              </a:spcAft>
              <a:defRPr/>
            </a:pPr>
            <a:r>
              <a:rPr lang="tr-TR" sz="2400" b="1" dirty="0">
                <a:solidFill>
                  <a:srgbClr val="FFFF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MADDE 10 – Organik bitkisel üretimde ekim ve dikim kuralları: </a:t>
            </a:r>
          </a:p>
          <a:p>
            <a:pPr marL="228600" indent="-228600" algn="just" eaLnBrk="0" fontAlgn="base" hangingPunct="0">
              <a:spcBef>
                <a:spcPct val="0"/>
              </a:spcBef>
              <a:spcAft>
                <a:spcPct val="0"/>
              </a:spcAft>
              <a:buFontTx/>
              <a:buAutoNum type="alphaLcParenR"/>
              <a:defRPr/>
            </a:pPr>
            <a:r>
              <a:rPr lang="tr-TR" sz="2400" dirty="0">
                <a:solidFill>
                  <a:prstClr val="white"/>
                </a:solidFill>
                <a:latin typeface="Calibri" pitchFamily="34" charset="0"/>
                <a:ea typeface="Calibri" pitchFamily="34" charset="0"/>
                <a:cs typeface="Times New Roman" pitchFamily="18" charset="0"/>
              </a:rPr>
              <a:t>Organik tarımsal çoğaltım materyallerinin özellikleri: </a:t>
            </a:r>
          </a:p>
          <a:p>
            <a:pPr algn="just">
              <a:defRPr/>
            </a:pPr>
            <a:r>
              <a:rPr lang="tr-TR" sz="2400" dirty="0">
                <a:solidFill>
                  <a:prstClr val="white"/>
                </a:solidFill>
                <a:latin typeface="Calibri" pitchFamily="34" charset="0"/>
              </a:rPr>
              <a:t>    1) Tohum; </a:t>
            </a:r>
            <a:r>
              <a:rPr lang="tr-TR" sz="2400" dirty="0">
                <a:solidFill>
                  <a:srgbClr val="FFFF00"/>
                </a:solidFill>
                <a:latin typeface="Calibri" pitchFamily="34" charset="0"/>
              </a:rPr>
              <a:t>genetik olarak yapısı değiştirilmemiş, DNA dizilimine dışarıdan müdahale edilmemiş, sentetik </a:t>
            </a:r>
            <a:r>
              <a:rPr lang="tr-TR" sz="2400" dirty="0" err="1">
                <a:solidFill>
                  <a:srgbClr val="FFFF00"/>
                </a:solidFill>
                <a:latin typeface="Calibri" pitchFamily="34" charset="0"/>
              </a:rPr>
              <a:t>pestisitler</a:t>
            </a:r>
            <a:r>
              <a:rPr lang="tr-TR" sz="2400" dirty="0">
                <a:solidFill>
                  <a:srgbClr val="FFFF00"/>
                </a:solidFill>
                <a:latin typeface="Calibri" pitchFamily="34" charset="0"/>
              </a:rPr>
              <a:t>, radyasyon veya mikrodalga ile muamele görmemiş biyolojik özellikte</a:t>
            </a:r>
            <a:r>
              <a:rPr lang="tr-TR" sz="2400" dirty="0">
                <a:solidFill>
                  <a:prstClr val="white"/>
                </a:solidFill>
                <a:latin typeface="Calibri" pitchFamily="34" charset="0"/>
              </a:rPr>
              <a:t>,</a:t>
            </a:r>
          </a:p>
          <a:p>
            <a:pPr algn="just">
              <a:defRPr/>
            </a:pPr>
            <a:r>
              <a:rPr lang="tr-TR" sz="2400" dirty="0">
                <a:solidFill>
                  <a:prstClr val="white"/>
                </a:solidFill>
                <a:latin typeface="Calibri" pitchFamily="34" charset="0"/>
              </a:rPr>
              <a:t>    2) Fide; organik tohum veya ana bitkiden elde edilmiş,</a:t>
            </a:r>
          </a:p>
          <a:p>
            <a:pPr algn="just">
              <a:defRPr/>
            </a:pPr>
            <a:r>
              <a:rPr lang="tr-TR" sz="2400" dirty="0">
                <a:solidFill>
                  <a:prstClr val="white"/>
                </a:solidFill>
                <a:latin typeface="Calibri" pitchFamily="34" charset="0"/>
              </a:rPr>
              <a:t>    3) Fidan ve anaç; organik materyallerden elde edilmiş,</a:t>
            </a:r>
          </a:p>
          <a:p>
            <a:pPr algn="just">
              <a:defRPr/>
            </a:pPr>
            <a:r>
              <a:rPr lang="tr-TR" sz="2400" dirty="0">
                <a:solidFill>
                  <a:prstClr val="white"/>
                </a:solidFill>
                <a:latin typeface="Calibri" pitchFamily="34" charset="0"/>
              </a:rPr>
              <a:t>    4)Yönetmelik hükümlerine uygun olarak üretilmiş olmalıdır. </a:t>
            </a:r>
          </a:p>
          <a:p>
            <a:pPr algn="just">
              <a:defRPr/>
            </a:pPr>
            <a:r>
              <a:rPr lang="tr-TR" sz="2400" dirty="0">
                <a:solidFill>
                  <a:prstClr val="white"/>
                </a:solidFill>
                <a:latin typeface="Calibri" pitchFamily="34" charset="0"/>
              </a:rPr>
              <a:t>b) Tohum ve </a:t>
            </a:r>
            <a:r>
              <a:rPr lang="tr-TR" sz="2400" dirty="0" err="1">
                <a:solidFill>
                  <a:prstClr val="white"/>
                </a:solidFill>
                <a:latin typeface="Calibri" pitchFamily="34" charset="0"/>
              </a:rPr>
              <a:t>vejetatif</a:t>
            </a:r>
            <a:r>
              <a:rPr lang="tr-TR" sz="2400" dirty="0">
                <a:solidFill>
                  <a:prstClr val="white"/>
                </a:solidFill>
                <a:latin typeface="Calibri" pitchFamily="34" charset="0"/>
              </a:rPr>
              <a:t> çoğaltım materyali üretiminin haricinde, organik bitkisel üretimde kullanılacak tohum ve çoğaltım materyalleri organik tarım metoduyla üretilmiş olmalıdır. </a:t>
            </a:r>
            <a:r>
              <a:rPr lang="tr-TR" sz="2400" dirty="0">
                <a:solidFill>
                  <a:srgbClr val="FFFF00"/>
                </a:solidFill>
                <a:effectLst>
                  <a:outerShdw blurRad="38100" dist="38100" dir="2700000" algn="tl">
                    <a:srgbClr val="000000">
                      <a:alpha val="43137"/>
                    </a:srgbClr>
                  </a:outerShdw>
                </a:effectLst>
                <a:latin typeface="Calibri" pitchFamily="34" charset="0"/>
              </a:rPr>
              <a:t>Bu amaçla kullanılacak materyalin tohum olması halinde ana bitki, çoğaltım materyali olmasında ise ebeveyn bitki en az bir nesil, çok yıllık bitki olması halinde ise iki üretim sezonu süresince Yönetmelik hükümlerine göre üretilmiş olmalıdır. </a:t>
            </a:r>
          </a:p>
          <a:p>
            <a:pPr marL="342900" indent="-342900" algn="just" eaLnBrk="0" fontAlgn="base" hangingPunct="0">
              <a:spcBef>
                <a:spcPct val="0"/>
              </a:spcBef>
              <a:spcAft>
                <a:spcPct val="0"/>
              </a:spcAft>
              <a:defRPr/>
            </a:pPr>
            <a:endParaRPr lang="tr-TR" sz="2400" dirty="0">
              <a:solidFill>
                <a:prstClr val="white"/>
              </a:solidFill>
              <a:latin typeface="Arial" panose="020B0604020202020204" pitchFamily="34" charset="0"/>
              <a:cs typeface="Arial" pitchFamily="34" charset="0"/>
            </a:endParaRPr>
          </a:p>
        </p:txBody>
      </p:sp>
      <p:pic>
        <p:nvPicPr>
          <p:cNvPr id="48131" name="Resim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124950" y="0"/>
            <a:ext cx="1530350" cy="153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69114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
          <p:cNvSpPr>
            <a:spLocks noChangeArrowheads="1"/>
          </p:cNvSpPr>
          <p:nvPr/>
        </p:nvSpPr>
        <p:spPr bwMode="auto">
          <a:xfrm>
            <a:off x="1336532" y="899606"/>
            <a:ext cx="8315325"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fontAlgn="base">
              <a:spcBef>
                <a:spcPct val="0"/>
              </a:spcBef>
              <a:spcAft>
                <a:spcPct val="0"/>
              </a:spcAft>
              <a:defRPr/>
            </a:pPr>
            <a:r>
              <a:rPr lang="tr-TR" altLang="tr-TR" sz="2400" dirty="0">
                <a:solidFill>
                  <a:prstClr val="white"/>
                </a:solidFill>
                <a:latin typeface="Calibri" panose="020F0502020204030204" pitchFamily="34" charset="0"/>
              </a:rPr>
              <a:t>c) </a:t>
            </a:r>
            <a:r>
              <a:rPr lang="tr-TR" altLang="tr-TR" sz="2400" b="1" dirty="0">
                <a:solidFill>
                  <a:srgbClr val="FF0000"/>
                </a:solidFill>
                <a:effectLst>
                  <a:outerShdw blurRad="38100" dist="38100" dir="2700000" algn="tl">
                    <a:srgbClr val="000000">
                      <a:alpha val="43137"/>
                    </a:srgbClr>
                  </a:outerShdw>
                </a:effectLst>
                <a:latin typeface="Calibri" panose="020F0502020204030204" pitchFamily="34" charset="0"/>
              </a:rPr>
              <a:t>Organik tohum ve </a:t>
            </a:r>
            <a:r>
              <a:rPr lang="tr-TR" altLang="tr-TR" sz="2400" b="1" dirty="0" err="1">
                <a:solidFill>
                  <a:srgbClr val="FF0000"/>
                </a:solidFill>
                <a:effectLst>
                  <a:outerShdw blurRad="38100" dist="38100" dir="2700000" algn="tl">
                    <a:srgbClr val="000000">
                      <a:alpha val="43137"/>
                    </a:srgbClr>
                  </a:outerShdw>
                </a:effectLst>
                <a:latin typeface="Calibri" panose="020F0502020204030204" pitchFamily="34" charset="0"/>
              </a:rPr>
              <a:t>vejetatif</a:t>
            </a:r>
            <a:r>
              <a:rPr lang="tr-TR" altLang="tr-TR" sz="2400" b="1" dirty="0">
                <a:solidFill>
                  <a:srgbClr val="FF0000"/>
                </a:solidFill>
                <a:effectLst>
                  <a:outerShdw blurRad="38100" dist="38100" dir="2700000" algn="tl">
                    <a:srgbClr val="000000">
                      <a:alpha val="43137"/>
                    </a:srgbClr>
                  </a:outerShdw>
                </a:effectLst>
                <a:latin typeface="Calibri" panose="020F0502020204030204" pitchFamily="34" charset="0"/>
              </a:rPr>
              <a:t> çoğaltım materyalinin piyasada bulunmaması halinde</a:t>
            </a:r>
            <a:r>
              <a:rPr lang="tr-TR" altLang="tr-TR" sz="2400" dirty="0">
                <a:solidFill>
                  <a:prstClr val="white"/>
                </a:solidFill>
                <a:effectLst>
                  <a:outerShdw blurRad="38100" dist="38100" dir="2700000" algn="tl">
                    <a:srgbClr val="000000">
                      <a:alpha val="43137"/>
                    </a:srgbClr>
                  </a:outerShdw>
                </a:effectLst>
                <a:latin typeface="Calibri" panose="020F0502020204030204" pitchFamily="34" charset="0"/>
              </a:rPr>
              <a:t>, aşağıda belirtilen kurallara uymak koşulu ile fide dışında organik üretim metoduyla elde edilemeyen tohum ve </a:t>
            </a:r>
            <a:r>
              <a:rPr lang="tr-TR" altLang="tr-TR" sz="2400" dirty="0" err="1">
                <a:solidFill>
                  <a:prstClr val="white"/>
                </a:solidFill>
                <a:effectLst>
                  <a:outerShdw blurRad="38100" dist="38100" dir="2700000" algn="tl">
                    <a:srgbClr val="000000">
                      <a:alpha val="43137"/>
                    </a:srgbClr>
                  </a:outerShdw>
                </a:effectLst>
                <a:latin typeface="Calibri" panose="020F0502020204030204" pitchFamily="34" charset="0"/>
              </a:rPr>
              <a:t>vejetatif</a:t>
            </a:r>
            <a:r>
              <a:rPr lang="tr-TR" altLang="tr-TR" sz="2400" dirty="0">
                <a:solidFill>
                  <a:prstClr val="white"/>
                </a:solidFill>
                <a:effectLst>
                  <a:outerShdw blurRad="38100" dist="38100" dir="2700000" algn="tl">
                    <a:srgbClr val="000000">
                      <a:alpha val="43137"/>
                    </a:srgbClr>
                  </a:outerShdw>
                </a:effectLst>
                <a:latin typeface="Calibri" panose="020F0502020204030204" pitchFamily="34" charset="0"/>
              </a:rPr>
              <a:t> çoğaltım materyallerinin kullanımına izin verilir</a:t>
            </a:r>
            <a:r>
              <a:rPr lang="tr-TR" altLang="tr-TR" sz="2400" dirty="0">
                <a:solidFill>
                  <a:prstClr val="white"/>
                </a:solidFill>
                <a:latin typeface="Calibri" panose="020F0502020204030204" pitchFamily="34" charset="0"/>
              </a:rPr>
              <a:t>:</a:t>
            </a:r>
          </a:p>
          <a:p>
            <a:pPr algn="just" fontAlgn="base">
              <a:spcBef>
                <a:spcPct val="0"/>
              </a:spcBef>
              <a:spcAft>
                <a:spcPct val="0"/>
              </a:spcAft>
              <a:defRPr/>
            </a:pPr>
            <a:r>
              <a:rPr lang="tr-TR" altLang="tr-TR" sz="2400" dirty="0">
                <a:solidFill>
                  <a:prstClr val="white"/>
                </a:solidFill>
                <a:latin typeface="Calibri" panose="020F0502020204030204" pitchFamily="34" charset="0"/>
              </a:rPr>
              <a:t>    1) </a:t>
            </a:r>
            <a:r>
              <a:rPr lang="tr-TR" altLang="tr-TR" sz="2400" dirty="0">
                <a:solidFill>
                  <a:srgbClr val="FFFF00"/>
                </a:solidFill>
                <a:latin typeface="Calibri" panose="020F0502020204030204" pitchFamily="34" charset="0"/>
              </a:rPr>
              <a:t>Organik tarıma </a:t>
            </a:r>
            <a:r>
              <a:rPr lang="tr-TR" altLang="tr-TR" sz="2400" u="sng" dirty="0">
                <a:solidFill>
                  <a:srgbClr val="FFFF00"/>
                </a:solidFill>
                <a:latin typeface="Calibri" panose="020F0502020204030204" pitchFamily="34" charset="0"/>
              </a:rPr>
              <a:t>geçiş sürecindeki üretim biriminden </a:t>
            </a:r>
            <a:r>
              <a:rPr lang="tr-TR" altLang="tr-TR" sz="2400" dirty="0">
                <a:solidFill>
                  <a:srgbClr val="FFFF00"/>
                </a:solidFill>
                <a:latin typeface="Calibri" panose="020F0502020204030204" pitchFamily="34" charset="0"/>
              </a:rPr>
              <a:t>alınmış tohum veya </a:t>
            </a:r>
            <a:r>
              <a:rPr lang="tr-TR" altLang="tr-TR" sz="2400" dirty="0" err="1">
                <a:solidFill>
                  <a:srgbClr val="FFFF00"/>
                </a:solidFill>
                <a:latin typeface="Calibri" panose="020F0502020204030204" pitchFamily="34" charset="0"/>
              </a:rPr>
              <a:t>vejetatif</a:t>
            </a:r>
            <a:r>
              <a:rPr lang="tr-TR" altLang="tr-TR" sz="2400" dirty="0">
                <a:solidFill>
                  <a:srgbClr val="FFFF00"/>
                </a:solidFill>
                <a:latin typeface="Calibri" panose="020F0502020204030204" pitchFamily="34" charset="0"/>
              </a:rPr>
              <a:t> çoğaltım materyali kullanımına izin verilir. </a:t>
            </a:r>
          </a:p>
          <a:p>
            <a:pPr algn="just" fontAlgn="base">
              <a:spcBef>
                <a:spcPct val="0"/>
              </a:spcBef>
              <a:spcAft>
                <a:spcPct val="0"/>
              </a:spcAft>
              <a:defRPr/>
            </a:pPr>
            <a:r>
              <a:rPr lang="tr-TR" altLang="tr-TR" sz="2400" dirty="0">
                <a:solidFill>
                  <a:prstClr val="white"/>
                </a:solidFill>
                <a:latin typeface="Calibri" panose="020F0502020204030204" pitchFamily="34" charset="0"/>
              </a:rPr>
              <a:t>    2) </a:t>
            </a:r>
            <a:r>
              <a:rPr lang="tr-TR" altLang="tr-TR" sz="2400" dirty="0">
                <a:solidFill>
                  <a:srgbClr val="0070C0"/>
                </a:solidFill>
                <a:effectLst>
                  <a:outerShdw blurRad="38100" dist="38100" dir="2700000" algn="tl">
                    <a:srgbClr val="000000">
                      <a:alpha val="43137"/>
                    </a:srgbClr>
                  </a:outerShdw>
                </a:effectLst>
                <a:latin typeface="Calibri" panose="020F0502020204030204" pitchFamily="34" charset="0"/>
              </a:rPr>
              <a:t>Tohum veya </a:t>
            </a:r>
            <a:r>
              <a:rPr lang="tr-TR" altLang="tr-TR" sz="2400" dirty="0" err="1">
                <a:solidFill>
                  <a:srgbClr val="0070C0"/>
                </a:solidFill>
                <a:effectLst>
                  <a:outerShdw blurRad="38100" dist="38100" dir="2700000" algn="tl">
                    <a:srgbClr val="000000">
                      <a:alpha val="43137"/>
                    </a:srgbClr>
                  </a:outerShdw>
                </a:effectLst>
                <a:latin typeface="Calibri" panose="020F0502020204030204" pitchFamily="34" charset="0"/>
              </a:rPr>
              <a:t>vejetatif</a:t>
            </a:r>
            <a:r>
              <a:rPr lang="tr-TR" altLang="tr-TR" sz="2400" dirty="0">
                <a:solidFill>
                  <a:srgbClr val="0070C0"/>
                </a:solidFill>
                <a:effectLst>
                  <a:outerShdw blurRad="38100" dist="38100" dir="2700000" algn="tl">
                    <a:srgbClr val="000000">
                      <a:alpha val="43137"/>
                    </a:srgbClr>
                  </a:outerShdw>
                </a:effectLst>
                <a:latin typeface="Calibri" panose="020F0502020204030204" pitchFamily="34" charset="0"/>
              </a:rPr>
              <a:t> çoğaltım materyalinin organik veya geçiş sürecindeki üretim biriminden sağlanmasının mümkün olmadığı hallerde; </a:t>
            </a:r>
            <a:r>
              <a:rPr lang="tr-TR" altLang="tr-TR" sz="2400" u="sng" dirty="0">
                <a:solidFill>
                  <a:srgbClr val="0070C0"/>
                </a:solidFill>
                <a:effectLst>
                  <a:outerShdw blurRad="38100" dist="38100" dir="2700000" algn="tl">
                    <a:srgbClr val="000000">
                      <a:alpha val="43137"/>
                    </a:srgbClr>
                  </a:outerShdw>
                </a:effectLst>
                <a:latin typeface="Calibri" panose="020F0502020204030204" pitchFamily="34" charset="0"/>
              </a:rPr>
              <a:t>konvansiyonel tohum </a:t>
            </a:r>
            <a:r>
              <a:rPr lang="tr-TR" altLang="tr-TR" sz="2400" dirty="0">
                <a:solidFill>
                  <a:srgbClr val="0070C0"/>
                </a:solidFill>
                <a:effectLst>
                  <a:outerShdw blurRad="38100" dist="38100" dir="2700000" algn="tl">
                    <a:srgbClr val="000000">
                      <a:alpha val="43137"/>
                    </a:srgbClr>
                  </a:outerShdw>
                </a:effectLst>
                <a:latin typeface="Calibri" panose="020F0502020204030204" pitchFamily="34" charset="0"/>
              </a:rPr>
              <a:t>ya da </a:t>
            </a:r>
            <a:r>
              <a:rPr lang="tr-TR" altLang="tr-TR" sz="2400" dirty="0" err="1">
                <a:solidFill>
                  <a:srgbClr val="0070C0"/>
                </a:solidFill>
                <a:effectLst>
                  <a:outerShdw blurRad="38100" dist="38100" dir="2700000" algn="tl">
                    <a:srgbClr val="000000">
                      <a:alpha val="43137"/>
                    </a:srgbClr>
                  </a:outerShdw>
                </a:effectLst>
                <a:latin typeface="Calibri" panose="020F0502020204030204" pitchFamily="34" charset="0"/>
              </a:rPr>
              <a:t>vejetatif</a:t>
            </a:r>
            <a:r>
              <a:rPr lang="tr-TR" altLang="tr-TR" sz="2400" dirty="0">
                <a:solidFill>
                  <a:srgbClr val="0070C0"/>
                </a:solidFill>
                <a:effectLst>
                  <a:outerShdw blurRad="38100" dist="38100" dir="2700000" algn="tl">
                    <a:srgbClr val="000000">
                      <a:alpha val="43137"/>
                    </a:srgbClr>
                  </a:outerShdw>
                </a:effectLst>
                <a:latin typeface="Calibri" panose="020F0502020204030204" pitchFamily="34" charset="0"/>
              </a:rPr>
              <a:t> çoğaltım materyalinin kullanımına izin verilir</a:t>
            </a:r>
            <a:r>
              <a:rPr lang="tr-TR" altLang="tr-TR" sz="2400" dirty="0">
                <a:solidFill>
                  <a:srgbClr val="0070C0"/>
                </a:solidFill>
                <a:latin typeface="Calibri" panose="020F0502020204030204" pitchFamily="34" charset="0"/>
              </a:rPr>
              <a:t>. </a:t>
            </a:r>
          </a:p>
          <a:p>
            <a:pPr algn="just" fontAlgn="base">
              <a:spcBef>
                <a:spcPct val="0"/>
              </a:spcBef>
              <a:spcAft>
                <a:spcPct val="0"/>
              </a:spcAft>
              <a:defRPr/>
            </a:pPr>
            <a:r>
              <a:rPr lang="tr-TR" altLang="tr-TR" sz="2400" dirty="0">
                <a:solidFill>
                  <a:prstClr val="white"/>
                </a:solidFill>
                <a:latin typeface="Calibri" panose="020F0502020204030204" pitchFamily="34" charset="0"/>
              </a:rPr>
              <a:t>    3) Konvansiyonel tohum kullanılacağı alanlarda Devlet tarafından zirai karantina amaçlı kimyasal uygulama zorunluluğu yoksa Yönetmelikte yer alan ürünler dışında </a:t>
            </a:r>
            <a:r>
              <a:rPr lang="tr-TR" altLang="tr-TR" sz="2400" dirty="0">
                <a:solidFill>
                  <a:srgbClr val="FF0000"/>
                </a:solidFill>
                <a:latin typeface="Calibri" panose="020F0502020204030204" pitchFamily="34" charset="0"/>
              </a:rPr>
              <a:t>bitki koruma ürünleri ile muamele edilmemiş </a:t>
            </a:r>
            <a:r>
              <a:rPr lang="tr-TR" altLang="tr-TR" sz="2400" dirty="0">
                <a:solidFill>
                  <a:prstClr val="white"/>
                </a:solidFill>
                <a:latin typeface="Calibri" panose="020F0502020204030204" pitchFamily="34" charset="0"/>
              </a:rPr>
              <a:t>konvansiyonel tohum kullanılır. </a:t>
            </a:r>
          </a:p>
          <a:p>
            <a:pPr algn="just" fontAlgn="base">
              <a:spcBef>
                <a:spcPct val="0"/>
              </a:spcBef>
              <a:spcAft>
                <a:spcPct val="0"/>
              </a:spcAft>
              <a:defRPr/>
            </a:pPr>
            <a:r>
              <a:rPr lang="tr-TR" altLang="tr-TR" sz="2400" dirty="0">
                <a:solidFill>
                  <a:prstClr val="white"/>
                </a:solidFill>
                <a:latin typeface="Calibri" panose="020F0502020204030204" pitchFamily="34" charset="0"/>
              </a:rPr>
              <a:t>    </a:t>
            </a:r>
            <a:endParaRPr lang="tr-TR" altLang="tr-TR" sz="2400" dirty="0">
              <a:solidFill>
                <a:prstClr val="white"/>
              </a:solidFill>
              <a:cs typeface="Arial" panose="020B0604020202020204" pitchFamily="34" charset="0"/>
            </a:endParaRPr>
          </a:p>
        </p:txBody>
      </p:sp>
      <p:pic>
        <p:nvPicPr>
          <p:cNvPr id="50179" name="Resim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409114" y="30164"/>
            <a:ext cx="1258887" cy="126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95689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İçerik Yer Tutucusu 2"/>
          <p:cNvSpPr>
            <a:spLocks noGrp="1"/>
          </p:cNvSpPr>
          <p:nvPr>
            <p:ph idx="1"/>
          </p:nvPr>
        </p:nvSpPr>
        <p:spPr>
          <a:xfrm>
            <a:off x="1270000" y="1530350"/>
            <a:ext cx="8229600" cy="4572000"/>
          </a:xfrm>
        </p:spPr>
        <p:txBody>
          <a:bodyPr/>
          <a:lstStyle/>
          <a:p>
            <a:pPr eaLnBrk="1" hangingPunct="1">
              <a:defRPr/>
            </a:pPr>
            <a:r>
              <a:rPr lang="tr-TR" altLang="tr-TR" sz="2400" dirty="0">
                <a:latin typeface="Calibri" panose="020F0502020204030204" pitchFamily="34" charset="0"/>
                <a:cs typeface="Calibri" panose="020F0502020204030204" pitchFamily="34" charset="0"/>
              </a:rPr>
              <a:t>4) İzinler ürünün ekiminden önce verilir. </a:t>
            </a:r>
          </a:p>
          <a:p>
            <a:pPr eaLnBrk="1" hangingPunct="1">
              <a:defRPr/>
            </a:pPr>
            <a:r>
              <a:rPr lang="tr-TR" altLang="tr-TR" sz="2400" dirty="0">
                <a:latin typeface="Calibri" panose="020F0502020204030204" pitchFamily="34" charset="0"/>
                <a:cs typeface="Calibri" panose="020F0502020204030204" pitchFamily="34" charset="0"/>
              </a:rPr>
              <a:t>5) </a:t>
            </a:r>
            <a:r>
              <a:rPr lang="tr-TR" altLang="tr-TR" sz="2400" dirty="0">
                <a:solidFill>
                  <a:srgbClr val="FFFF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İzinler yalnızca bir defalık ve bir mevsim için verilir. İzini veren yetkilendirilmiş kuruluş tarafından izin verilen tohum miktarları kaydedilir. </a:t>
            </a:r>
          </a:p>
          <a:p>
            <a:pPr eaLnBrk="1" hangingPunct="1">
              <a:defRPr/>
            </a:pPr>
            <a:r>
              <a:rPr lang="tr-TR" altLang="tr-TR" sz="2400" dirty="0">
                <a:latin typeface="Calibri" panose="020F0502020204030204" pitchFamily="34" charset="0"/>
                <a:cs typeface="Calibri" panose="020F0502020204030204" pitchFamily="34" charset="0"/>
              </a:rPr>
              <a:t> 6) Müteşebbis tarafından organik tohum veya tohumluk patatesin ülke içerisinde yeterli miktarda bulunmadığı belgelendirilir. Nasıl??</a:t>
            </a:r>
          </a:p>
          <a:p>
            <a:pPr eaLnBrk="1" hangingPunct="1">
              <a:defRPr/>
            </a:pPr>
            <a:r>
              <a:rPr lang="tr-TR" altLang="tr-TR" sz="2400" b="1" dirty="0">
                <a:solidFill>
                  <a:srgbClr val="FF0000"/>
                </a:solidFill>
                <a:latin typeface="Calibri" panose="020F0502020204030204" pitchFamily="34" charset="0"/>
                <a:cs typeface="Calibri" panose="020F0502020204030204" pitchFamily="34" charset="0"/>
              </a:rPr>
              <a:t>ç) Organik tarımda </a:t>
            </a:r>
            <a:r>
              <a:rPr lang="tr-TR" altLang="tr-TR" sz="2400" b="1" dirty="0" err="1">
                <a:solidFill>
                  <a:srgbClr val="FF0000"/>
                </a:solidFill>
                <a:latin typeface="Calibri" panose="020F0502020204030204" pitchFamily="34" charset="0"/>
                <a:cs typeface="Calibri" panose="020F0502020204030204" pitchFamily="34" charset="0"/>
              </a:rPr>
              <a:t>GDO’lu</a:t>
            </a:r>
            <a:r>
              <a:rPr lang="tr-TR" altLang="tr-TR" sz="2400" b="1" dirty="0">
                <a:solidFill>
                  <a:srgbClr val="FF0000"/>
                </a:solidFill>
                <a:latin typeface="Calibri" panose="020F0502020204030204" pitchFamily="34" charset="0"/>
                <a:cs typeface="Calibri" panose="020F0502020204030204" pitchFamily="34" charset="0"/>
              </a:rPr>
              <a:t> çoğaltım materyalleri kullanılamaz. </a:t>
            </a:r>
          </a:p>
          <a:p>
            <a:pPr eaLnBrk="1" hangingPunct="1">
              <a:defRPr/>
            </a:pPr>
            <a:endParaRPr lang="tr-TR" altLang="tr-TR" sz="2400" dirty="0">
              <a:latin typeface="Calibri" panose="020F0502020204030204" pitchFamily="34" charset="0"/>
              <a:cs typeface="Calibri" panose="020F0502020204030204" pitchFamily="34" charset="0"/>
            </a:endParaRPr>
          </a:p>
        </p:txBody>
      </p:sp>
      <p:pic>
        <p:nvPicPr>
          <p:cNvPr id="52227" name="Resim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128125" y="0"/>
            <a:ext cx="1530350" cy="153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646727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332</Words>
  <Application>Microsoft Office PowerPoint</Application>
  <PresentationFormat>Geniş ekran</PresentationFormat>
  <Paragraphs>22</Paragraphs>
  <Slides>4</Slides>
  <Notes>3</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4</vt:i4>
      </vt:variant>
    </vt:vector>
  </HeadingPairs>
  <TitlesOfParts>
    <vt:vector size="10" baseType="lpstr">
      <vt:lpstr>Arial</vt:lpstr>
      <vt:lpstr>Calibri</vt:lpstr>
      <vt:lpstr>Century Gothic</vt:lpstr>
      <vt:lpstr>Verdana</vt:lpstr>
      <vt:lpstr>Wingdings 2</vt:lpstr>
      <vt:lpstr>Canlı</vt:lpstr>
      <vt:lpstr>ORGANİK TARIMDA ÇOĞALTMA MATERYALLERİ</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ORGANİK TARIM YÖNETMELİĞİ</dc:title>
  <dc:creator>PC</dc:creator>
  <cp:lastModifiedBy>Windows Kullanıcısı</cp:lastModifiedBy>
  <cp:revision>3</cp:revision>
  <dcterms:created xsi:type="dcterms:W3CDTF">2022-09-19T11:22:18Z</dcterms:created>
  <dcterms:modified xsi:type="dcterms:W3CDTF">2024-10-14T08:35:12Z</dcterms:modified>
</cp:coreProperties>
</file>