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İnfeksiyon</a:t>
            </a:r>
            <a:r>
              <a:rPr lang="tr-TR" dirty="0" smtClean="0"/>
              <a:t> kontrol hekiminin görevleri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En az haftada bir kere </a:t>
            </a:r>
            <a:r>
              <a:rPr lang="tr-TR" dirty="0" err="1" smtClean="0"/>
              <a:t>infeksiyon</a:t>
            </a:r>
            <a:r>
              <a:rPr lang="tr-TR" dirty="0" smtClean="0"/>
              <a:t> kontrol hemşireleri ile bir araya gelerek çalışmaları değerlendirmek, gerekli görülen her durumda enfeksiyon kontrol hemşiresine tıbbî direktif ve tavsiye vermek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hemşireleri tarafından yürütülen çalışmaları ve hizmet içi eğitim programını denetlemek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Yataklı tedavi kurumu personeline hastane enfeksiyonları konusunda </a:t>
            </a:r>
            <a:r>
              <a:rPr lang="tr-TR" dirty="0" err="1" smtClean="0"/>
              <a:t>İnfeksiyon</a:t>
            </a:r>
            <a:r>
              <a:rPr lang="tr-TR" dirty="0" smtClean="0"/>
              <a:t> Kontrol Komitesinin programları çerçevesinde eğitim vermek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332656"/>
            <a:ext cx="8075240" cy="568714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Sürveyans</a:t>
            </a:r>
            <a:r>
              <a:rPr lang="tr-TR" dirty="0" smtClean="0"/>
              <a:t> verilerini düzenli olarak gözden geçirip, sonuçlarını yorumlayarak, periyodik olarak </a:t>
            </a:r>
            <a:r>
              <a:rPr lang="tr-TR" dirty="0" err="1" smtClean="0"/>
              <a:t>infeksiyon</a:t>
            </a:r>
            <a:r>
              <a:rPr lang="tr-TR" dirty="0" smtClean="0"/>
              <a:t> kontrol ekibine bilgi vermek ve enfeksiyon kontrol komitesinin toplantılarında bu verileri sunmak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programlarının geliştirilmesi ve uygulanmasında görev almak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Hastane </a:t>
            </a:r>
            <a:r>
              <a:rPr lang="tr-TR" dirty="0" err="1" smtClean="0"/>
              <a:t>infeksiyonu</a:t>
            </a:r>
            <a:r>
              <a:rPr lang="tr-TR" dirty="0" smtClean="0"/>
              <a:t> salgını şüphesi olduğunda, bunun kaynağını aramaya ve sorunu çözmeye yönelik çalışmaları başlatmak ve yürütmek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Bölümlerle ilgili sorunları o birimlere iletmek, bu birimlerin kontrol tedbirlerinin oluşturulması, uygulanması ve değerlendirilmesine katılımlarını sağlamak.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 err="1" smtClean="0"/>
              <a:t>İnfeksiyon</a:t>
            </a:r>
            <a:r>
              <a:rPr lang="tr-TR" sz="3600" b="1" dirty="0" smtClean="0"/>
              <a:t> Kontrol Hemşiresinin Görevleri 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infeksiyonları</a:t>
            </a:r>
            <a:r>
              <a:rPr lang="tr-TR" dirty="0" smtClean="0"/>
              <a:t> sürveyansını yürütmek amacıyla, mikrobiyoloji ve klinik mikrobiyoloji laboratuarından kültür sonuçlarını izlemek, günlük klinik ziyaretleri ile ilgili hastaları değerlendirmek, sorumlu hekim ve hemşirelerle koordinasyon sağlayarak, hastane </a:t>
            </a:r>
            <a:r>
              <a:rPr lang="tr-TR" dirty="0" err="1" smtClean="0"/>
              <a:t>infeksiyonu</a:t>
            </a:r>
            <a:r>
              <a:rPr lang="tr-TR" dirty="0" smtClean="0"/>
              <a:t> gelişen ya da gelişme ihtimali bulunan yeni vakaları saptamak, bu hastaları </a:t>
            </a:r>
            <a:r>
              <a:rPr lang="tr-TR" dirty="0" err="1" smtClean="0"/>
              <a:t>infeksiyon</a:t>
            </a:r>
            <a:r>
              <a:rPr lang="tr-TR" dirty="0" smtClean="0"/>
              <a:t> riski açısından değerlendirerek gerekli tedbirlerin alınmasını sağlamak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Toplanan </a:t>
            </a:r>
            <a:r>
              <a:rPr lang="tr-TR" dirty="0" err="1" smtClean="0"/>
              <a:t>sürveyans</a:t>
            </a:r>
            <a:r>
              <a:rPr lang="tr-TR" dirty="0" smtClean="0"/>
              <a:t> verilerinin bilgisayar kayıtlarını tutmak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Klinik </a:t>
            </a:r>
            <a:r>
              <a:rPr lang="tr-TR" dirty="0" err="1" smtClean="0"/>
              <a:t>infeksiyon</a:t>
            </a:r>
            <a:r>
              <a:rPr lang="tr-TR" dirty="0" smtClean="0"/>
              <a:t> hızı artışlarını veya belirli mikroorganizmalarla oluşan </a:t>
            </a:r>
            <a:r>
              <a:rPr lang="tr-TR" dirty="0" err="1" smtClean="0"/>
              <a:t>infeksiyonlardaki</a:t>
            </a:r>
            <a:r>
              <a:rPr lang="tr-TR" dirty="0" smtClean="0"/>
              <a:t> artısı belirlemek ve bunları </a:t>
            </a:r>
            <a:r>
              <a:rPr lang="tr-TR" dirty="0" err="1" smtClean="0"/>
              <a:t>infeksiyon</a:t>
            </a:r>
            <a:r>
              <a:rPr lang="tr-TR" dirty="0" smtClean="0"/>
              <a:t> kontrol hekimine bildirmek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Hastane </a:t>
            </a:r>
            <a:r>
              <a:rPr lang="tr-TR" dirty="0" err="1" smtClean="0"/>
              <a:t>infeksiyon</a:t>
            </a:r>
            <a:r>
              <a:rPr lang="tr-TR" dirty="0" smtClean="0"/>
              <a:t> salgını şüphesi olduğunda, bunun kaynağını aramaya ve sorunu çözmeye yönelik çalışmalara katılmak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En az haftada bir kez </a:t>
            </a:r>
            <a:r>
              <a:rPr lang="tr-TR" dirty="0" err="1" smtClean="0"/>
              <a:t>infeksiyon</a:t>
            </a:r>
            <a:r>
              <a:rPr lang="tr-TR" dirty="0" smtClean="0"/>
              <a:t> kontrol hekimi ile bir araya gelerek, çalışmaları değerlendirmek</a:t>
            </a:r>
          </a:p>
          <a:p>
            <a:endParaRPr lang="tr-TR" dirty="0" smtClean="0"/>
          </a:p>
          <a:p>
            <a:r>
              <a:rPr lang="tr-TR" dirty="0" smtClean="0"/>
              <a:t>Bölümlerle ilgili sorunları </a:t>
            </a:r>
            <a:r>
              <a:rPr lang="tr-TR" dirty="0" err="1" smtClean="0"/>
              <a:t>infeksiyon</a:t>
            </a:r>
            <a:r>
              <a:rPr lang="tr-TR" dirty="0" smtClean="0"/>
              <a:t> kontrol hekimi ile birlikte o bölümlere iletmek, bu bölümlerin kontrol tedbirlerinin oluşturulması, uygulanması ve değerlendirilmesine katılımlarını sağlamak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İnfeksiyon</a:t>
            </a:r>
            <a:r>
              <a:rPr lang="tr-TR" dirty="0" smtClean="0"/>
              <a:t> kontrol programlarının geliştirilmesi ve uygulanmasında görev almak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 Yataklı tedavi kurumu genelinde </a:t>
            </a:r>
            <a:r>
              <a:rPr lang="tr-TR" dirty="0" err="1" smtClean="0"/>
              <a:t>infeksiyon</a:t>
            </a:r>
            <a:r>
              <a:rPr lang="tr-TR" dirty="0" smtClean="0"/>
              <a:t> kontrol uygulamalarını izlemek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 Yataklı tedavi kurumu personeline hastane </a:t>
            </a:r>
            <a:r>
              <a:rPr lang="tr-TR" dirty="0" err="1" smtClean="0"/>
              <a:t>infeksiyonları</a:t>
            </a:r>
            <a:r>
              <a:rPr lang="tr-TR" dirty="0" smtClean="0"/>
              <a:t> ve kontrolü konusunda eğitim vermek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 İnfeksiyon kontrol hekiminin görevleri </vt:lpstr>
      <vt:lpstr>Slayt 2</vt:lpstr>
      <vt:lpstr> İnfeksiyon Kontrol Hemşiresinin Görevleri 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İnfeksiyon kontrol hekiminin görevleri </dc:title>
  <dc:creator>user</dc:creator>
  <cp:lastModifiedBy>user</cp:lastModifiedBy>
  <cp:revision>1</cp:revision>
  <dcterms:created xsi:type="dcterms:W3CDTF">2020-05-12T12:27:13Z</dcterms:created>
  <dcterms:modified xsi:type="dcterms:W3CDTF">2020-05-12T12:30:51Z</dcterms:modified>
</cp:coreProperties>
</file>