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Veri İşleme Dili (DML)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</a:rPr>
              <a:t>avg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98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COUNT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Products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AVG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UnitPrice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Products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SUM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Quantity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[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Order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Details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27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MIN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MIN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UnitPrice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SmallestPrice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Products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UnitPrice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LargestPrice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Products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14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82717"/>
              </p:ext>
            </p:extLst>
          </p:nvPr>
        </p:nvGraphicFramePr>
        <p:xfrm>
          <a:off x="1097280" y="1982187"/>
          <a:ext cx="10058400" cy="2966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76108359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869123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82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ASCII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Belirli bir karakter için ASCII değerini döndürür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4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Bir dizenin uzunluğunu döndürür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96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LOWER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Bir dizeyi küçük harfe dönüştürür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3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UPPER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Bir dizeyi büyük harfe dönüştürür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0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SUBSTRING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Bir dizeden bazı karakterleri ayıklar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8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ABS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Bir sayının mutlak değerini döndürür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70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POWER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sayının üssünü alır.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109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5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123477"/>
              </p:ext>
            </p:extLst>
          </p:nvPr>
        </p:nvGraphicFramePr>
        <p:xfrm>
          <a:off x="1146390" y="2321998"/>
          <a:ext cx="100584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2538956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868273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45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CAST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değeri belirtilen bir veri türüne dönüştürür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62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CONVERT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değeri belirtilen bir veri türüne dönüştürür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83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SESSION_USER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 </a:t>
                      </a:r>
                      <a:r>
                        <a:rPr lang="tr-T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Server’da</a:t>
                      </a:r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geçerli kullanıcının adını döndürür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865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Abs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243.5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AbsNum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 smtClean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LEN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'nmyo.edu.tr</a:t>
            </a:r>
            <a:r>
              <a:rPr lang="tr-T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LOWER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'MAHMUT KILIÇASLAN</a:t>
            </a:r>
            <a:r>
              <a:rPr lang="tr-T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!'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smtClean="0">
                <a:solidFill>
                  <a:srgbClr val="FF00FF"/>
                </a:solidFill>
                <a:latin typeface="Consolas" panose="020B0609020204030204" pitchFamily="49" charset="0"/>
              </a:rPr>
              <a:t>UPPER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mahmut</a:t>
            </a:r>
            <a:r>
              <a:rPr lang="tr-T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kılıçaslan</a:t>
            </a:r>
            <a:r>
              <a:rPr lang="tr-T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!'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SUBSTRING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'KILIÇASLAN'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5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tr-TR" dirty="0" smtClean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POWER(4, 2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tr-TR" dirty="0" smtClean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06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2777</TotalTime>
  <Words>223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temaacik</vt:lpstr>
      <vt:lpstr>Veri İşleme Dili (DML)</vt:lpstr>
      <vt:lpstr>Fonksiyonlar</vt:lpstr>
      <vt:lpstr>Fonksiyonlar</vt:lpstr>
      <vt:lpstr>Fonksiyonlar</vt:lpstr>
      <vt:lpstr>Fonksiyonlar</vt:lpstr>
      <vt:lpstr>Fonksiyonlar</vt:lpstr>
      <vt:lpstr>Fonksiyonlar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64</cp:revision>
  <dcterms:created xsi:type="dcterms:W3CDTF">2017-11-13T19:25:20Z</dcterms:created>
  <dcterms:modified xsi:type="dcterms:W3CDTF">2020-02-06T08:57:27Z</dcterms:modified>
</cp:coreProperties>
</file>