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Magam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endParaRPr lang="tr-TR" dirty="0"/>
          </a:p>
        </p:txBody>
      </p:sp>
      <p:pic>
        <p:nvPicPr>
          <p:cNvPr id="2050" name="Picture 2" descr="earth crust and mantle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462" y="2547257"/>
            <a:ext cx="6279469" cy="43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18" y="1690688"/>
            <a:ext cx="6518364" cy="495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84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Elementler</a:t>
            </a:r>
            <a:endParaRPr lang="tr-TR" dirty="0"/>
          </a:p>
        </p:txBody>
      </p:sp>
      <p:pic>
        <p:nvPicPr>
          <p:cNvPr id="1026" name="Picture 2" descr="İlgili resi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2"/>
          <a:stretch/>
        </p:blipFill>
        <p:spPr bwMode="auto">
          <a:xfrm>
            <a:off x="1136469" y="1553440"/>
            <a:ext cx="7886549" cy="509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JEM 310 PETROLOJİ</vt:lpstr>
      <vt:lpstr>PowerPoint Presentation</vt:lpstr>
      <vt:lpstr>PowerPoint Presentation</vt:lpstr>
      <vt:lpstr>Elementler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11</cp:revision>
  <dcterms:created xsi:type="dcterms:W3CDTF">2018-02-08T13:34:19Z</dcterms:created>
  <dcterms:modified xsi:type="dcterms:W3CDTF">2018-02-10T16:27:25Z</dcterms:modified>
</cp:coreProperties>
</file>