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0093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1465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513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383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511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5810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0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844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428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674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7608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5995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JEM </a:t>
            </a:r>
            <a:r>
              <a:rPr lang="en-US" b="1" dirty="0" smtClean="0"/>
              <a:t>310 PETROLOJİ</a:t>
            </a:r>
            <a:endParaRPr lang="tr-T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73724"/>
            <a:ext cx="9144000" cy="1655762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440" y="789486"/>
            <a:ext cx="1440000" cy="144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8000" y="681605"/>
            <a:ext cx="144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653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err="1" smtClean="0"/>
              <a:t>Magam</a:t>
            </a:r>
            <a:r>
              <a:rPr lang="en-US" dirty="0" smtClean="0"/>
              <a:t> </a:t>
            </a:r>
            <a:r>
              <a:rPr lang="en-US" dirty="0" err="1" smtClean="0"/>
              <a:t>Oluşumu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Özelliği</a:t>
            </a:r>
            <a:endParaRPr lang="tr-TR" dirty="0"/>
          </a:p>
        </p:txBody>
      </p:sp>
      <p:pic>
        <p:nvPicPr>
          <p:cNvPr id="2050" name="Picture 2" descr="earth crust and mantle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3462" y="2547257"/>
            <a:ext cx="6279469" cy="4310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8227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074" name="Picture 2" descr="İlgili resim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5818" y="1690688"/>
            <a:ext cx="6518364" cy="4956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4847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Elementler</a:t>
            </a:r>
            <a:endParaRPr lang="tr-TR" dirty="0"/>
          </a:p>
        </p:txBody>
      </p:sp>
      <p:pic>
        <p:nvPicPr>
          <p:cNvPr id="1026" name="Picture 2" descr="İlgili resim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82"/>
          <a:stretch/>
        </p:blipFill>
        <p:spPr bwMode="auto">
          <a:xfrm>
            <a:off x="1136469" y="1553440"/>
            <a:ext cx="7886549" cy="5093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99360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8</Words>
  <Application>Microsoft Office PowerPoint</Application>
  <PresentationFormat>Widescreen</PresentationFormat>
  <Paragraphs>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JEM 310 PETROLOJİ</vt:lpstr>
      <vt:lpstr>PowerPoint Presentation</vt:lpstr>
      <vt:lpstr>PowerPoint Presentation</vt:lpstr>
      <vt:lpstr>Elementler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Yusuf Kagan KADIOGLU</dc:creator>
  <cp:lastModifiedBy>Yusuf Kagan KADIOGLU</cp:lastModifiedBy>
  <cp:revision>11</cp:revision>
  <dcterms:created xsi:type="dcterms:W3CDTF">2018-02-08T13:34:19Z</dcterms:created>
  <dcterms:modified xsi:type="dcterms:W3CDTF">2018-02-10T16:27:25Z</dcterms:modified>
</cp:coreProperties>
</file>