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AC56750-6103-4150-9AFD-6E73F38335D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664513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C56750-6103-4150-9AFD-6E73F38335D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290491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C56750-6103-4150-9AFD-6E73F38335D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2259618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AC56750-6103-4150-9AFD-6E73F38335D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2758915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AC56750-6103-4150-9AFD-6E73F38335D5}" type="datetimeFigureOut">
              <a:rPr lang="tr-TR" smtClean="0"/>
              <a:t>05.09.2020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1210488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AC56750-6103-4150-9AFD-6E73F38335D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3067712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AC56750-6103-4150-9AFD-6E73F38335D5}" type="datetimeFigureOut">
              <a:rPr lang="tr-TR" smtClean="0"/>
              <a:t>05.09.2020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4038456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AC56750-6103-4150-9AFD-6E73F38335D5}" type="datetimeFigureOut">
              <a:rPr lang="tr-TR" smtClean="0"/>
              <a:t>05.09.2020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1464330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AC56750-6103-4150-9AFD-6E73F38335D5}" type="datetimeFigureOut">
              <a:rPr lang="tr-TR" smtClean="0"/>
              <a:t>05.09.2020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40100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C56750-6103-4150-9AFD-6E73F38335D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3043864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AC56750-6103-4150-9AFD-6E73F38335D5}" type="datetimeFigureOut">
              <a:rPr lang="tr-TR" smtClean="0"/>
              <a:t>05.09.2020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9DC665C-74B0-485F-8FBB-A7A2D2EDF67A}" type="slidenum">
              <a:rPr lang="tr-TR" smtClean="0"/>
              <a:t>‹#›</a:t>
            </a:fld>
            <a:endParaRPr lang="tr-TR"/>
          </a:p>
        </p:txBody>
      </p:sp>
    </p:spTree>
    <p:extLst>
      <p:ext uri="{BB962C8B-B14F-4D97-AF65-F5344CB8AC3E}">
        <p14:creationId xmlns:p14="http://schemas.microsoft.com/office/powerpoint/2010/main" val="440397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C56750-6103-4150-9AFD-6E73F38335D5}" type="datetimeFigureOut">
              <a:rPr lang="tr-TR" smtClean="0"/>
              <a:t>05.09.2020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DC665C-74B0-485F-8FBB-A7A2D2EDF67A}" type="slidenum">
              <a:rPr lang="tr-TR" smtClean="0"/>
              <a:t>‹#›</a:t>
            </a:fld>
            <a:endParaRPr lang="tr-TR"/>
          </a:p>
        </p:txBody>
      </p:sp>
    </p:spTree>
    <p:extLst>
      <p:ext uri="{BB962C8B-B14F-4D97-AF65-F5344CB8AC3E}">
        <p14:creationId xmlns:p14="http://schemas.microsoft.com/office/powerpoint/2010/main" val="1447389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Tüketici Davranışı</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02307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 davranışı dış faktörlerden hem etkilenir hem de söz konusu faktörlere uyum sağlayabilir. Bu oldukça değişken bir yapıya sahiptir. </a:t>
            </a:r>
            <a:endParaRPr lang="tr-TR" dirty="0"/>
          </a:p>
        </p:txBody>
      </p:sp>
    </p:spTree>
    <p:extLst>
      <p:ext uri="{BB962C8B-B14F-4D97-AF65-F5344CB8AC3E}">
        <p14:creationId xmlns:p14="http://schemas.microsoft.com/office/powerpoint/2010/main" val="618433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Tüketicilerin farklı davranışlar içinde olmaları gayet olağandır ve bunun nedenini anlayabilmek için konunun derinlerine inmek gerekebilir. Her birey bir sosyal çevrede yaşamaktadır ve bu çevrenin ekonomik, kültürel, eğitim düzeyi birbirinden farklılık gösterebilir. Aynı zamanda bireyin kişilik yapısı da tüketici davranışı üzerinde farklılık gösterebilir. </a:t>
            </a:r>
          </a:p>
          <a:p>
            <a:endParaRPr lang="tr-TR" dirty="0"/>
          </a:p>
          <a:p>
            <a:endParaRPr lang="tr-TR" dirty="0"/>
          </a:p>
        </p:txBody>
      </p:sp>
    </p:spTree>
    <p:extLst>
      <p:ext uri="{BB962C8B-B14F-4D97-AF65-F5344CB8AC3E}">
        <p14:creationId xmlns:p14="http://schemas.microsoft.com/office/powerpoint/2010/main" val="714628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Tüketicinin karar verme sürecini zaman kavramı a etkileyebilir. Önemli bir satın alma durumu söz konusu olduğunda, tüketici geniş zamanda karar vermek isteyebilir. </a:t>
            </a:r>
            <a:endParaRPr lang="tr-TR" dirty="0"/>
          </a:p>
        </p:txBody>
      </p:sp>
    </p:spTree>
    <p:extLst>
      <p:ext uri="{BB962C8B-B14F-4D97-AF65-F5344CB8AC3E}">
        <p14:creationId xmlns:p14="http://schemas.microsoft.com/office/powerpoint/2010/main" val="20465029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Bazen karmaşıklığı ortadan kaldırmak için tüketici farklı yollara başvurabilir. Belirli markalara yoğunlaşma, fikir alma satın alma kararını hızlandırabilmektedir. </a:t>
            </a:r>
            <a:endParaRPr lang="tr-TR" dirty="0"/>
          </a:p>
        </p:txBody>
      </p:sp>
    </p:spTree>
    <p:extLst>
      <p:ext uri="{BB962C8B-B14F-4D97-AF65-F5344CB8AC3E}">
        <p14:creationId xmlns:p14="http://schemas.microsoft.com/office/powerpoint/2010/main" val="1192490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Tüketici davranışı sadece satın almayı değil, tüketicinin araştırma, </a:t>
            </a:r>
            <a:r>
              <a:rPr lang="tr-TR" dirty="0" smtClean="0"/>
              <a:t>karşılaştırma yapma, </a:t>
            </a:r>
            <a:r>
              <a:rPr lang="tr-TR" dirty="0"/>
              <a:t>değerlendirme, karar verme </a:t>
            </a:r>
            <a:r>
              <a:rPr lang="tr-TR" dirty="0" smtClean="0"/>
              <a:t>gibi </a:t>
            </a:r>
            <a:r>
              <a:rPr lang="tr-TR" dirty="0"/>
              <a:t>faaliyetlerini de kapsayan bir </a:t>
            </a:r>
            <a:r>
              <a:rPr lang="tr-TR" dirty="0" smtClean="0"/>
              <a:t>süreçtir.</a:t>
            </a:r>
            <a:endParaRPr lang="tr-TR" dirty="0"/>
          </a:p>
        </p:txBody>
      </p:sp>
    </p:spTree>
    <p:extLst>
      <p:ext uri="{BB962C8B-B14F-4D97-AF65-F5344CB8AC3E}">
        <p14:creationId xmlns:p14="http://schemas.microsoft.com/office/powerpoint/2010/main" val="4266567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Bu önemli süreci etkileyen sayısız faktör olabilir. Değişen dünya koşulları, rekabet ortamı, kültürel farklılıklar gibi pek çok neden bunun üzerinde </a:t>
            </a:r>
            <a:r>
              <a:rPr lang="tr-TR" smtClean="0"/>
              <a:t>etkili olabilmektedir. </a:t>
            </a:r>
            <a:endParaRPr lang="tr-TR" dirty="0"/>
          </a:p>
        </p:txBody>
      </p:sp>
    </p:spTree>
    <p:extLst>
      <p:ext uri="{BB962C8B-B14F-4D97-AF65-F5344CB8AC3E}">
        <p14:creationId xmlns:p14="http://schemas.microsoft.com/office/powerpoint/2010/main" val="3784802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a:t>Yavuz Odabaşı ve Gülfidan Barış (2007). Tüketici Davranışı</a:t>
            </a:r>
          </a:p>
          <a:p>
            <a:r>
              <a:rPr lang="tr-TR" dirty="0"/>
              <a:t>Erdoğan Koç (2013) Tüketici Davranışı ve Pazarlama Stratejileri. Ankara: Seçkin Kitabevi</a:t>
            </a:r>
          </a:p>
          <a:p>
            <a:r>
              <a:rPr lang="tr-TR" dirty="0"/>
              <a:t>Gerald </a:t>
            </a:r>
            <a:r>
              <a:rPr lang="tr-TR" dirty="0" err="1"/>
              <a:t>Zaltman</a:t>
            </a:r>
            <a:r>
              <a:rPr lang="tr-TR" dirty="0"/>
              <a:t> (2003). Tüketici Nasıl Düşünür. </a:t>
            </a:r>
            <a:r>
              <a:rPr lang="tr-TR" dirty="0" err="1"/>
              <a:t>MediaCat</a:t>
            </a:r>
            <a:endParaRPr lang="tr-TR" dirty="0"/>
          </a:p>
          <a:p>
            <a:r>
              <a:rPr lang="tr-TR" dirty="0"/>
              <a:t>Michael R. Solomon (2003). Tüketici Krallığının Fethi</a:t>
            </a:r>
          </a:p>
          <a:p>
            <a:r>
              <a:rPr lang="tr-TR" dirty="0" err="1"/>
              <a:t>Rob</a:t>
            </a:r>
            <a:r>
              <a:rPr lang="tr-TR" dirty="0"/>
              <a:t> </a:t>
            </a:r>
            <a:r>
              <a:rPr lang="tr-TR" dirty="0" err="1"/>
              <a:t>Walker</a:t>
            </a:r>
            <a:r>
              <a:rPr lang="tr-TR" dirty="0"/>
              <a:t> (2010). Değişen Tüketici Kim? </a:t>
            </a:r>
            <a:r>
              <a:rPr lang="tr-TR" dirty="0" err="1"/>
              <a:t>MediaCat</a:t>
            </a:r>
            <a:endParaRPr lang="tr-TR" dirty="0"/>
          </a:p>
          <a:p>
            <a:r>
              <a:rPr lang="tr-TR" dirty="0"/>
              <a:t>İslamoğlu, A. H. (2003). Tüketici Davranışları, Beta Basım Yayım, İstanbul: Beta Basım Yayın. </a:t>
            </a:r>
          </a:p>
          <a:p>
            <a:r>
              <a:rPr lang="tr-TR" dirty="0"/>
              <a:t>Mucuk, İ. (1999). Pazarlama İlkeleri. 11. </a:t>
            </a:r>
            <a:r>
              <a:rPr lang="tr-TR"/>
              <a:t>Basım, İstanbul: Türkmen Kitabevi.</a:t>
            </a:r>
          </a:p>
          <a:p>
            <a:endParaRPr lang="tr-TR"/>
          </a:p>
        </p:txBody>
      </p:sp>
    </p:spTree>
    <p:extLst>
      <p:ext uri="{BB962C8B-B14F-4D97-AF65-F5344CB8AC3E}">
        <p14:creationId xmlns:p14="http://schemas.microsoft.com/office/powerpoint/2010/main" val="224225429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263</Words>
  <Application>Microsoft Office PowerPoint</Application>
  <PresentationFormat>Ekran Gösterisi (4:3)</PresentationFormat>
  <Paragraphs>14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Tüketici Davranışı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Tüketici Davranışı</dc:title>
  <dc:creator>EDA</dc:creator>
  <cp:lastModifiedBy>EDA</cp:lastModifiedBy>
  <cp:revision>11</cp:revision>
  <dcterms:created xsi:type="dcterms:W3CDTF">2020-08-27T11:49:48Z</dcterms:created>
  <dcterms:modified xsi:type="dcterms:W3CDTF">2020-09-05T11:57:06Z</dcterms:modified>
</cp:coreProperties>
</file>