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A22F8-72FB-4BF6-B1BB-84AA6C1B765A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343D6-E9D9-4997-92B7-80A9A68E184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94935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343D6-E9D9-4997-92B7-80A9A68E184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75627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3051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3014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6344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68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8683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040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5451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570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8202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687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1399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2431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5804126"/>
              </p:ext>
            </p:extLst>
          </p:nvPr>
        </p:nvGraphicFramePr>
        <p:xfrm>
          <a:off x="248575" y="255986"/>
          <a:ext cx="7754471" cy="155317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3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11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3350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KİM 432 –KAUÇUK </a:t>
                      </a:r>
                      <a:r>
                        <a:rPr lang="tr-TR" sz="28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KİMYASI</a:t>
                      </a:r>
                      <a:endParaRPr lang="tr-TR" sz="28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Hafta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bg2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165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tr-TR" sz="2000" b="1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28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</a:t>
                      </a:r>
                      <a:endParaRPr lang="tr-TR" sz="28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858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effectLst/>
                          <a:ea typeface="Times New Roman" panose="02020603050405020304" pitchFamily="18" charset="0"/>
                        </a:rPr>
                        <a:t>KAUÇUKLARIN</a:t>
                      </a:r>
                      <a:r>
                        <a:rPr lang="tr-TR" sz="2000" b="1" baseline="0" dirty="0" smtClean="0">
                          <a:effectLst/>
                          <a:ea typeface="Times New Roman" panose="02020603050405020304" pitchFamily="18" charset="0"/>
                        </a:rPr>
                        <a:t> GERİ KAZANIMI</a:t>
                      </a:r>
                      <a:endParaRPr lang="tr-TR" sz="2000" dirty="0">
                        <a:effectLst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Dikdörtgen 1"/>
          <p:cNvSpPr/>
          <p:nvPr/>
        </p:nvSpPr>
        <p:spPr>
          <a:xfrm>
            <a:off x="197021" y="1964353"/>
            <a:ext cx="117724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b="1" smtClean="0"/>
          </a:p>
          <a:p>
            <a:r>
              <a:rPr lang="tr-TR" sz="2400" b="1" smtClean="0"/>
              <a:t>KAUÇUK </a:t>
            </a:r>
            <a:r>
              <a:rPr lang="tr-TR" sz="2400" b="1" dirty="0" smtClean="0"/>
              <a:t>SANAYİİ ATIKLARI</a:t>
            </a:r>
            <a:endParaRPr lang="tr-TR" sz="2400" dirty="0" smtClean="0"/>
          </a:p>
          <a:p>
            <a:r>
              <a:rPr lang="tr-TR" sz="2400" dirty="0" smtClean="0"/>
              <a:t> 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Kauçuk ürünlerin hazırlanması sırasında, karışıma birçok kimyasal ilave edildiği için, sonrasında çok sayıda atık oluşumu ile de karşılaşılmaktadır. Özellikle çözücü </a:t>
            </a:r>
            <a:r>
              <a:rPr lang="tr-TR" sz="2400" dirty="0" err="1" smtClean="0"/>
              <a:t>salınımı</a:t>
            </a:r>
            <a:r>
              <a:rPr lang="tr-TR" sz="2400" dirty="0" smtClean="0"/>
              <a:t> kauçuk </a:t>
            </a:r>
            <a:r>
              <a:rPr lang="tr-TR" sz="2400" dirty="0" err="1" smtClean="0"/>
              <a:t>sanayiinin</a:t>
            </a:r>
            <a:r>
              <a:rPr lang="tr-TR" sz="2400" dirty="0" smtClean="0"/>
              <a:t> önemli bir atığıdır. </a:t>
            </a:r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Kauçuk üretim prosesinde, kaçak emisyonlar, katı atıklar ve tehlikeli atıklar açığa çıkan başlıca çevresel etkilerdir.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429368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98783" y="0"/>
            <a:ext cx="11754678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tr-T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Katı Atıklar: 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Kauçuk ürünlerin üretiminin imalat aşmasında katı atıklar ortaya çıkarlar. Kauçuk yüzeyine uygulanan işlemlerden doğan tozlar ve kauçuk partikülleri çeşitli mekanizmalarla toplanan atıklardır. Yağlama ve hidrolikte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kulanılan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proses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yağlarıi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üretimde yaygın bir şekilde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kulanılmakta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ve atık oluşturmaktadır.</a:t>
            </a:r>
          </a:p>
          <a:p>
            <a:pPr marL="0" marR="0" lvl="0" indent="5715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Kauçuk atıkların oluştuğu üretim prosesleri k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arıştırma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ön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şekillendirme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vulkanizasyon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işlemleri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Atık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3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grupta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toplanır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;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Vulkanize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olmamış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kauçuk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Vulkanize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olmuş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kauçuk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hurdalar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endParaRPr lang="tr-TR" sz="2400" dirty="0" smtClean="0">
              <a:cs typeface="Arial" pitchFamily="34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Vulkanize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olmuş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larda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atıklar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kalıptan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taşan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fakat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pişmiş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fireleridir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Hurdalar ise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kalite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yeterliliğine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sahip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olmayan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atıklardır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12034" y="234591"/>
            <a:ext cx="11820940" cy="692497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KAUÇUĞUN GERİ KAZANIMI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Kullanılmış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lastikler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depo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lanması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sırasında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çeşitli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sorunlar oluşmaktadır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Geri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kazanıml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yoluyla yapılan çalışmalar ile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çevresel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toplum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sağlığı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olumsuzlukları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gideril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mektedir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Ancak 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epolama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alanlarında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kauçuğun yok edilmesi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zehirli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gazlar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ın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oluşumuna yol açabilmektedir.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Lastik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atıklar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diğer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atıklardan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ayrı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olarak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depolandığı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zaman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tehlikeler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daha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belirgin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hale gel</a:t>
            </a:r>
            <a:r>
              <a:rPr lang="tr-TR" sz="2400" dirty="0" err="1" smtClean="0">
                <a:ea typeface="Times New Roman" pitchFamily="18" charset="0"/>
                <a:cs typeface="Arial" pitchFamily="34" charset="0"/>
              </a:rPr>
              <a:t>mektedir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Yangın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olduğunda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yığınları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aylarca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sürebilecek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yanmaya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toksik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yağların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toprağa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oradan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altı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suyuna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geçmesine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neden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Ayrıca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yığınları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sivrisinek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kemirgenler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için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ideal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yetişme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ortamı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sağla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maktadır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Eski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kauçukların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değerlendirilmesi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enerji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tasarrufu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da sağlanabilmektedir.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172278" y="-115005"/>
            <a:ext cx="12192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ea typeface="Times New Roman" pitchFamily="18" charset="0"/>
                <a:cs typeface="Arial" pitchFamily="34" charset="0"/>
              </a:rPr>
              <a:t>Fiziksel</a:t>
            </a:r>
            <a:r>
              <a:rPr lang="en-US" sz="2400" b="1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ea typeface="Times New Roman" pitchFamily="18" charset="0"/>
                <a:cs typeface="Arial" pitchFamily="34" charset="0"/>
              </a:rPr>
              <a:t>Yöntemlerle</a:t>
            </a:r>
            <a:r>
              <a:rPr lang="en-US" sz="2400" b="1" dirty="0" smtClean="0">
                <a:ea typeface="Times New Roman" pitchFamily="18" charset="0"/>
                <a:cs typeface="Arial" pitchFamily="34" charset="0"/>
              </a:rPr>
              <a:t> Geri </a:t>
            </a:r>
            <a:r>
              <a:rPr lang="en-US" sz="2400" b="1" dirty="0" err="1" smtClean="0">
                <a:ea typeface="Times New Roman" pitchFamily="18" charset="0"/>
                <a:cs typeface="Arial" pitchFamily="34" charset="0"/>
              </a:rPr>
              <a:t>Kazanım</a:t>
            </a:r>
            <a:endParaRPr lang="tr-TR" sz="2400" b="1" dirty="0" smtClean="0"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 smtClean="0"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sz="2400" dirty="0" smtClean="0">
                <a:cs typeface="Arial" pitchFamily="34" charset="0"/>
              </a:rPr>
              <a:t>Mikrodalga tekniği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sz="2400" dirty="0" err="1" smtClean="0">
                <a:cs typeface="Arial" pitchFamily="34" charset="0"/>
              </a:rPr>
              <a:t>Ultrasonik</a:t>
            </a:r>
            <a:r>
              <a:rPr lang="tr-TR" sz="2400" dirty="0" smtClean="0">
                <a:cs typeface="Arial" pitchFamily="34" charset="0"/>
              </a:rPr>
              <a:t> yöntem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sz="2400" dirty="0" err="1" smtClean="0">
                <a:cs typeface="Arial" pitchFamily="34" charset="0"/>
              </a:rPr>
              <a:t>Kriyojenik</a:t>
            </a:r>
            <a:r>
              <a:rPr lang="tr-TR" sz="2400" dirty="0" smtClean="0">
                <a:cs typeface="Arial" pitchFamily="34" charset="0"/>
              </a:rPr>
              <a:t> öğütme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sz="2400" b="1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Mikrodalga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lang="tr-TR" sz="2400" b="1" dirty="0" err="1" smtClean="0"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ekniği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Vulkanize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olmuş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atıktaki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C-S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S-S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bağlarını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parçalamak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üzere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belirli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frekansta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mikrodalga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ışınlar ile etkileştirilir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Bu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dalgaların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enerjisi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C-C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zincirine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zarar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vermeyecek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düzeydedir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Tekniğinin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uygulanabilmesi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için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atığın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polar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yapıdaki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türlerinden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oluşması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gerekmektedir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EPDM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IIR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hortumlar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pişirme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torbaları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ağırlıklı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olarak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NR’tan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oluşan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taban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bölümü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atıkları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mikrodalga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tekniği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verimli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şekilde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kazanılabilmektedir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12037" y="2582884"/>
            <a:ext cx="1179443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Kriyojenik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ğütme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Küçük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parçalara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ayrılmış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atık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sıvı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N</a:t>
            </a:r>
            <a:r>
              <a:rPr kumimoji="0" lang="en-US" sz="2400" b="0" i="0" u="none" strike="noStrike" cap="none" normalizeH="0" baseline="-2500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içerisinde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kırılgan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hale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getirilir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ek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lastik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tozu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olarak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geri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kazanılır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  <a:endParaRPr lang="tr-TR" sz="2400" dirty="0" smtClean="0"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Kriyojenik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öğütme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kazanılan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ürünler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karışımlarına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katılmakta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ve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asfalt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uygulamaları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nda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kullanılmaktadır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Kriyojenik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yöntemin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en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önemli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üstünlüğü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lastiklerin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içindeki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metalik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kısımları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mıknatıslandırma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gibi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işlemlerle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ayrılabilmesidir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80073" y="236378"/>
            <a:ext cx="11713144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Ultrasonik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öntem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Ultrasonik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yöntemde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vulkanize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atıklarında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C-S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S-S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bağları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kırıla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bilmektedir.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Polar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olmayan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türlerin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atıklar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uygulanabilir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Ultrasonik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yöntemle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kazanım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atığın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türüne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bağlı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olarak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farklı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şekillerd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tasarlanmış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extruder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lerde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gerçekleştirilir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59026" y="-280223"/>
            <a:ext cx="11873948" cy="729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1)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Rejenere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Rejenere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çapraz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bağlanmış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kütlesinin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çapraz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bağlarını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kırarak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yeniden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çifte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bağ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kazandırılması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yöntemidir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Daha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güvenli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vulkanisazyon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rijitlik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sağlayan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yöntem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hemen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hemen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tüm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elastomerler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kazanılabilmektedir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 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2)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Granül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Granül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hale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gelen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genelde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otomobil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lastiklerinde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kullanılan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isopren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butadien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içeren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lastiklerdir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Otomobil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lastiğinin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minik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granüller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haline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gelmesi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bıçakla</a:t>
            </a:r>
            <a:r>
              <a:rPr lang="en-US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ea typeface="Times New Roman" pitchFamily="18" charset="0"/>
                <a:cs typeface="Arial" pitchFamily="34" charset="0"/>
              </a:rPr>
              <a:t>kıyma</a:t>
            </a:r>
            <a:r>
              <a:rPr lang="tr-TR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400" dirty="0" err="1" smtClean="0">
                <a:ea typeface="Times New Roman" pitchFamily="18" charset="0"/>
                <a:cs typeface="Arial" pitchFamily="34" charset="0"/>
              </a:rPr>
              <a:t>yöntei</a:t>
            </a:r>
            <a:r>
              <a:rPr lang="tr-TR" sz="2400" dirty="0" smtClean="0">
                <a:ea typeface="Times New Roman" pitchFamily="18" charset="0"/>
                <a:cs typeface="Arial" pitchFamily="34" charset="0"/>
              </a:rPr>
              <a:t> olarak biline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fiziksel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yöntemle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yapılır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Bu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granülleri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aynı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karbon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siyahı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gibi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özellikle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etli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parçalarda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dolgu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malzemesi olarak kullanılabilmektedir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Sülfür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vulkanizasyonu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elastomer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parçalanmış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kauçuk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parçalara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bağlanır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 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389</Words>
  <Application>Microsoft Office PowerPoint</Application>
  <PresentationFormat>Özel</PresentationFormat>
  <Paragraphs>49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polimer_lab</dc:creator>
  <cp:lastModifiedBy>acer</cp:lastModifiedBy>
  <cp:revision>39</cp:revision>
  <dcterms:created xsi:type="dcterms:W3CDTF">2018-03-28T10:21:01Z</dcterms:created>
  <dcterms:modified xsi:type="dcterms:W3CDTF">2018-03-31T17:01:24Z</dcterms:modified>
</cp:coreProperties>
</file>