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9" r:id="rId2"/>
    <p:sldId id="256" r:id="rId3"/>
    <p:sldId id="257" r:id="rId4"/>
    <p:sldId id="258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4" autoAdjust="0"/>
    <p:restoredTop sz="94660"/>
  </p:normalViewPr>
  <p:slideViewPr>
    <p:cSldViewPr snapToGrid="0">
      <p:cViewPr varScale="1">
        <p:scale>
          <a:sx n="45" d="100"/>
          <a:sy n="45" d="100"/>
        </p:scale>
        <p:origin x="72" y="6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u="sng" dirty="0"/>
              <a:t>MİRAS HUKUKU</a:t>
            </a:r>
            <a:endParaRPr lang="tr-TR" dirty="0"/>
          </a:p>
          <a:p>
            <a:r>
              <a:rPr lang="tr-TR" dirty="0"/>
              <a:t> </a:t>
            </a:r>
          </a:p>
          <a:p>
            <a:r>
              <a:rPr lang="tr-TR" dirty="0"/>
              <a:t>Miras hukuku, bir insanın ölmesi veya gaipliğine karar verilmiş olması halinde, para ile ölçülebilen bütün hak ve borçlarının geleceğini düzenleyen hukuk dalıdır. Medeni Kanun’un </a:t>
            </a:r>
            <a:r>
              <a:rPr lang="tr-TR" b="1" dirty="0"/>
              <a:t>üçüncü kitabında</a:t>
            </a:r>
            <a:r>
              <a:rPr lang="tr-TR" dirty="0"/>
              <a:t> düzenlenmiştir.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832127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z="2400" b="1" dirty="0"/>
              <a:t>I. </a:t>
            </a:r>
            <a:r>
              <a:rPr lang="tr-TR" sz="2400" b="1" dirty="0" err="1"/>
              <a:t>Mirasbırakan</a:t>
            </a:r>
            <a:r>
              <a:rPr lang="tr-TR" sz="2400" b="1" dirty="0"/>
              <a:t> (muris)</a:t>
            </a:r>
            <a:r>
              <a:rPr lang="tr-TR" sz="2400" dirty="0"/>
              <a:t/>
            </a:r>
            <a:br>
              <a:rPr lang="tr-TR" sz="2400" dirty="0"/>
            </a:br>
            <a:r>
              <a:rPr lang="tr-TR" sz="2400" dirty="0"/>
              <a:t>Ölmesi veya ölümüne denk tutulan gaipliğine karar verilmesiyle terekesi (mirası) mirasçılarına geçen </a:t>
            </a:r>
            <a:r>
              <a:rPr lang="tr-TR" sz="2400" b="1" dirty="0"/>
              <a:t>gerçek kişiye </a:t>
            </a:r>
            <a:r>
              <a:rPr lang="tr-TR" sz="2400" b="1" dirty="0" err="1"/>
              <a:t>mirasbırakan</a:t>
            </a:r>
            <a:r>
              <a:rPr lang="tr-TR" sz="2400" b="1" dirty="0"/>
              <a:t> (muris)</a:t>
            </a:r>
            <a:r>
              <a:rPr lang="tr-TR" sz="2400" dirty="0"/>
              <a:t> denir. </a:t>
            </a:r>
            <a:r>
              <a:rPr lang="tr-TR" sz="2400" dirty="0" err="1"/>
              <a:t>Mirasbırakanın</a:t>
            </a:r>
            <a:r>
              <a:rPr lang="tr-TR" sz="2400" dirty="0"/>
              <a:t> mutlaka </a:t>
            </a:r>
            <a:r>
              <a:rPr lang="tr-TR" sz="2400" b="1" dirty="0"/>
              <a:t>gerçek kişi</a:t>
            </a:r>
            <a:r>
              <a:rPr lang="tr-TR" sz="2400" dirty="0"/>
              <a:t> olması gerekir. 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94771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II. Tereke</a:t>
            </a:r>
            <a:endParaRPr lang="tr-TR" dirty="0"/>
          </a:p>
          <a:p>
            <a:r>
              <a:rPr lang="tr-TR" b="1" dirty="0"/>
              <a:t>Miras</a:t>
            </a:r>
            <a:r>
              <a:rPr lang="tr-TR" dirty="0"/>
              <a:t> kelimesiyle ifade edilen tereke, miras bırakanın ölmesi veya ölümüne denk tutulan gaipliğine karar verilmesiyle mirasçılarına geçen ve parayla ölçülebilen bütün hak ve borçları ile hukuki ilişkilerinin tümünü ifade eder.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919177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Mirasçılar</a:t>
            </a:r>
            <a:endParaRPr lang="tr-TR" dirty="0"/>
          </a:p>
          <a:p>
            <a:r>
              <a:rPr lang="tr-TR" dirty="0"/>
              <a:t>Miras bırakanın ölmesi veya ölümüne denk tutulan gaipliğine karar verilmesiyle terekenin (mirasın) intikal ettiği </a:t>
            </a:r>
            <a:r>
              <a:rPr lang="tr-TR" b="1" dirty="0"/>
              <a:t>gerçek veya tüzel kişiye mirasçı</a:t>
            </a:r>
            <a:r>
              <a:rPr lang="tr-TR" dirty="0"/>
              <a:t> denir. Tüzel kişiler </a:t>
            </a:r>
            <a:r>
              <a:rPr lang="tr-TR" dirty="0" err="1"/>
              <a:t>mirasbırakan</a:t>
            </a:r>
            <a:r>
              <a:rPr lang="tr-TR" dirty="0"/>
              <a:t> olamamalarına rağmen mirasçı olabilmektedirler..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54859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</TotalTime>
  <Words>75</Words>
  <Application>Microsoft Office PowerPoint</Application>
  <PresentationFormat>Geniş ekran</PresentationFormat>
  <Paragraphs>8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Arial</vt:lpstr>
      <vt:lpstr>Century Gothic</vt:lpstr>
      <vt:lpstr>Wingdings 3</vt:lpstr>
      <vt:lpstr>İyon</vt:lpstr>
      <vt:lpstr>PowerPoint Sunusu</vt:lpstr>
      <vt:lpstr>I. Mirasbırakan (muris) Ölmesi veya ölümüne denk tutulan gaipliğine karar verilmesiyle terekesi (mirası) mirasçılarına geçen gerçek kişiye mirasbırakan (muris) denir. Mirasbırakanın mutlaka gerçek kişi olması gerekir.  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Pelin Atila Yoruk</dc:creator>
  <cp:lastModifiedBy>Pelin Atila Yoruk</cp:lastModifiedBy>
  <cp:revision>1</cp:revision>
  <dcterms:created xsi:type="dcterms:W3CDTF">2018-01-20T00:54:01Z</dcterms:created>
  <dcterms:modified xsi:type="dcterms:W3CDTF">2018-01-20T00:55:45Z</dcterms:modified>
</cp:coreProperties>
</file>