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7" r:id="rId2"/>
    <p:sldId id="259" r:id="rId3"/>
    <p:sldId id="260" r:id="rId4"/>
    <p:sldId id="261" r:id="rId5"/>
    <p:sldId id="258" r:id="rId6"/>
    <p:sldId id="263" r:id="rId7"/>
    <p:sldId id="262" r:id="rId8"/>
    <p:sldId id="264" r:id="rId9"/>
    <p:sldId id="265" r:id="rId10"/>
    <p:sldId id="267" r:id="rId11"/>
    <p:sldId id="266" r:id="rId12"/>
    <p:sldId id="268" r:id="rId13"/>
    <p:sldId id="270" r:id="rId14"/>
    <p:sldId id="272" r:id="rId15"/>
    <p:sldId id="277" r:id="rId16"/>
    <p:sldId id="275" r:id="rId17"/>
    <p:sldId id="271" r:id="rId18"/>
    <p:sldId id="279" r:id="rId19"/>
    <p:sldId id="280" r:id="rId20"/>
    <p:sldId id="281" r:id="rId21"/>
    <p:sldId id="278" r:id="rId22"/>
    <p:sldId id="283" r:id="rId23"/>
    <p:sldId id="284" r:id="rId24"/>
    <p:sldId id="285" r:id="rId25"/>
    <p:sldId id="286" r:id="rId2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645" autoAdjust="0"/>
  </p:normalViewPr>
  <p:slideViewPr>
    <p:cSldViewPr snapToGrid="0">
      <p:cViewPr varScale="1">
        <p:scale>
          <a:sx n="61" d="100"/>
          <a:sy n="61" d="100"/>
        </p:scale>
        <p:origin x="10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17798E-4357-4994-8560-85EF5AE40688}" type="doc">
      <dgm:prSet loTypeId="urn:microsoft.com/office/officeart/2005/8/layout/vList3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tr-TR"/>
        </a:p>
      </dgm:t>
    </dgm:pt>
    <dgm:pt modelId="{34D621EB-E049-49E5-903E-BDAD84F79E5E}">
      <dgm:prSet/>
      <dgm:spPr/>
      <dgm:t>
        <a:bodyPr/>
        <a:lstStyle/>
        <a:p>
          <a:pPr rtl="0"/>
          <a:r>
            <a:rPr lang="tr-TR" dirty="0" smtClean="0"/>
            <a:t>Sınıfta 23 kız, 13 erkek öğrenci var.</a:t>
          </a:r>
          <a:endParaRPr lang="tr-TR" dirty="0"/>
        </a:p>
      </dgm:t>
    </dgm:pt>
    <dgm:pt modelId="{97ACDBB1-6DF4-4A5A-8556-C07F8E8CBC1E}" type="parTrans" cxnId="{501E4C07-F9A7-410A-8E1D-F557911BC4BA}">
      <dgm:prSet/>
      <dgm:spPr/>
      <dgm:t>
        <a:bodyPr/>
        <a:lstStyle/>
        <a:p>
          <a:endParaRPr lang="tr-TR"/>
        </a:p>
      </dgm:t>
    </dgm:pt>
    <dgm:pt modelId="{6C70891A-5DAE-4A36-ADE9-8E2D018F2FCB}" type="sibTrans" cxnId="{501E4C07-F9A7-410A-8E1D-F557911BC4BA}">
      <dgm:prSet/>
      <dgm:spPr/>
      <dgm:t>
        <a:bodyPr/>
        <a:lstStyle/>
        <a:p>
          <a:endParaRPr lang="tr-TR"/>
        </a:p>
      </dgm:t>
    </dgm:pt>
    <dgm:pt modelId="{1849B2E6-537E-4FEC-A548-F63846EAC019}">
      <dgm:prSet/>
      <dgm:spPr/>
      <dgm:t>
        <a:bodyPr/>
        <a:lstStyle/>
        <a:p>
          <a:pPr rtl="0"/>
          <a:r>
            <a:rPr lang="tr-TR" dirty="0" smtClean="0"/>
            <a:t>Öğrencilerin 20’si kısa, 16’sı uzun.</a:t>
          </a:r>
          <a:endParaRPr lang="tr-TR" dirty="0"/>
        </a:p>
      </dgm:t>
    </dgm:pt>
    <dgm:pt modelId="{884FCF18-01B2-4A8E-A33C-95771D6EE519}" type="parTrans" cxnId="{FAF6FCC9-3754-4741-9E1D-7E335BED465F}">
      <dgm:prSet/>
      <dgm:spPr/>
      <dgm:t>
        <a:bodyPr/>
        <a:lstStyle/>
        <a:p>
          <a:endParaRPr lang="tr-TR"/>
        </a:p>
      </dgm:t>
    </dgm:pt>
    <dgm:pt modelId="{C0F4FDA3-D66E-438D-9017-238068219F35}" type="sibTrans" cxnId="{FAF6FCC9-3754-4741-9E1D-7E335BED465F}">
      <dgm:prSet/>
      <dgm:spPr/>
      <dgm:t>
        <a:bodyPr/>
        <a:lstStyle/>
        <a:p>
          <a:endParaRPr lang="tr-TR"/>
        </a:p>
      </dgm:t>
    </dgm:pt>
    <dgm:pt modelId="{30B2F042-E4F8-4442-B7B1-D9E9928EEBF4}">
      <dgm:prSet/>
      <dgm:spPr/>
      <dgm:t>
        <a:bodyPr/>
        <a:lstStyle/>
        <a:p>
          <a:pPr rtl="0"/>
          <a:r>
            <a:rPr lang="tr-TR" dirty="0" smtClean="0"/>
            <a:t>Can, Mine’den, Mine, Müge’den, Müge de Sinem’den uzun.</a:t>
          </a:r>
          <a:endParaRPr lang="tr-TR" dirty="0"/>
        </a:p>
      </dgm:t>
    </dgm:pt>
    <dgm:pt modelId="{0A7F19EC-763F-42D9-BD6A-19E71AE6A39B}" type="parTrans" cxnId="{AD93C693-A932-4E6C-8716-224D05C7EEB4}">
      <dgm:prSet/>
      <dgm:spPr/>
      <dgm:t>
        <a:bodyPr/>
        <a:lstStyle/>
        <a:p>
          <a:endParaRPr lang="tr-TR"/>
        </a:p>
      </dgm:t>
    </dgm:pt>
    <dgm:pt modelId="{822FF13B-5CF9-4CE1-B786-7C4A429E7EA1}" type="sibTrans" cxnId="{AD93C693-A932-4E6C-8716-224D05C7EEB4}">
      <dgm:prSet/>
      <dgm:spPr/>
      <dgm:t>
        <a:bodyPr/>
        <a:lstStyle/>
        <a:p>
          <a:endParaRPr lang="tr-TR"/>
        </a:p>
      </dgm:t>
    </dgm:pt>
    <dgm:pt modelId="{F77EED94-0DB3-47ED-B5A1-F1D9AB780B57}">
      <dgm:prSet/>
      <dgm:spPr/>
      <dgm:t>
        <a:bodyPr/>
        <a:lstStyle/>
        <a:p>
          <a:pPr rtl="0"/>
          <a:r>
            <a:rPr lang="tr-TR" dirty="0" smtClean="0"/>
            <a:t>Bugün hava sıcaklığı -6 santigrat derece.</a:t>
          </a:r>
          <a:endParaRPr lang="tr-TR" dirty="0"/>
        </a:p>
      </dgm:t>
    </dgm:pt>
    <dgm:pt modelId="{3394A56A-6E4E-436D-B2B6-9317E797173D}" type="parTrans" cxnId="{52BB34A2-8A71-4E62-BE7C-32E4D04CFE45}">
      <dgm:prSet/>
      <dgm:spPr/>
      <dgm:t>
        <a:bodyPr/>
        <a:lstStyle/>
        <a:p>
          <a:endParaRPr lang="tr-TR"/>
        </a:p>
      </dgm:t>
    </dgm:pt>
    <dgm:pt modelId="{95CA5A12-73D3-4464-BF05-6D143E96888B}" type="sibTrans" cxnId="{52BB34A2-8A71-4E62-BE7C-32E4D04CFE45}">
      <dgm:prSet/>
      <dgm:spPr/>
      <dgm:t>
        <a:bodyPr/>
        <a:lstStyle/>
        <a:p>
          <a:endParaRPr lang="tr-TR"/>
        </a:p>
      </dgm:t>
    </dgm:pt>
    <dgm:pt modelId="{FF5306E5-3A1F-411D-8503-158F5737FB28}">
      <dgm:prSet/>
      <dgm:spPr/>
      <dgm:t>
        <a:bodyPr/>
        <a:lstStyle/>
        <a:p>
          <a:pPr rtl="0"/>
          <a:r>
            <a:rPr lang="tr-TR" dirty="0" smtClean="0"/>
            <a:t>Can 190 cm, Mine 175 cm, Müge 167 cm, Sinem 164 cm.</a:t>
          </a:r>
          <a:endParaRPr lang="tr-TR" dirty="0"/>
        </a:p>
      </dgm:t>
    </dgm:pt>
    <dgm:pt modelId="{2050DBC5-0FFB-4043-8335-AC99946379BB}" type="parTrans" cxnId="{E9342BA9-C0EE-4C77-8F32-FBD85017EBC1}">
      <dgm:prSet/>
      <dgm:spPr/>
      <dgm:t>
        <a:bodyPr/>
        <a:lstStyle/>
        <a:p>
          <a:endParaRPr lang="tr-TR"/>
        </a:p>
      </dgm:t>
    </dgm:pt>
    <dgm:pt modelId="{1E67BB67-E56B-4EAB-9DCA-A2823DB7B9CF}" type="sibTrans" cxnId="{E9342BA9-C0EE-4C77-8F32-FBD85017EBC1}">
      <dgm:prSet/>
      <dgm:spPr/>
      <dgm:t>
        <a:bodyPr/>
        <a:lstStyle/>
        <a:p>
          <a:endParaRPr lang="tr-TR"/>
        </a:p>
      </dgm:t>
    </dgm:pt>
    <dgm:pt modelId="{6747CC6F-D02C-48A2-A655-FEAD937A73FE}" type="pres">
      <dgm:prSet presAssocID="{F217798E-4357-4994-8560-85EF5AE40688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0203BEA0-30C6-490E-9367-CD87BF0D7E93}" type="pres">
      <dgm:prSet presAssocID="{34D621EB-E049-49E5-903E-BDAD84F79E5E}" presName="composite" presStyleCnt="0"/>
      <dgm:spPr/>
    </dgm:pt>
    <dgm:pt modelId="{7E459896-C7D5-4639-8E83-E525895EED57}" type="pres">
      <dgm:prSet presAssocID="{34D621EB-E049-49E5-903E-BDAD84F79E5E}" presName="imgShp" presStyleLbl="fgImgPlace1" presStyleIdx="0" presStyleCnt="5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E095FEC6-7E79-448B-A8B4-A54C3CE43B1B}" type="pres">
      <dgm:prSet presAssocID="{34D621EB-E049-49E5-903E-BDAD84F79E5E}" presName="txShp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FC70D6F-51EF-4B7F-AD71-EA752B944F84}" type="pres">
      <dgm:prSet presAssocID="{6C70891A-5DAE-4A36-ADE9-8E2D018F2FCB}" presName="spacing" presStyleCnt="0"/>
      <dgm:spPr/>
    </dgm:pt>
    <dgm:pt modelId="{DC8D6719-614B-4A39-BEEB-246C6204E8BB}" type="pres">
      <dgm:prSet presAssocID="{1849B2E6-537E-4FEC-A548-F63846EAC019}" presName="composite" presStyleCnt="0"/>
      <dgm:spPr/>
    </dgm:pt>
    <dgm:pt modelId="{F54DC347-579A-4B81-955E-6E0C2C647354}" type="pres">
      <dgm:prSet presAssocID="{1849B2E6-537E-4FEC-A548-F63846EAC019}" presName="imgShp" presStyleLbl="fgImgPlace1" presStyleIdx="1" presStyleCnt="5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D07EE142-6B5C-456F-B4C8-DA98E199D7DB}" type="pres">
      <dgm:prSet presAssocID="{1849B2E6-537E-4FEC-A548-F63846EAC019}" presName="txShp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56C9ABE-CEB1-4390-B165-ECF80D83FA18}" type="pres">
      <dgm:prSet presAssocID="{C0F4FDA3-D66E-438D-9017-238068219F35}" presName="spacing" presStyleCnt="0"/>
      <dgm:spPr/>
    </dgm:pt>
    <dgm:pt modelId="{85AEE099-2738-4E7E-85DD-57B60873D583}" type="pres">
      <dgm:prSet presAssocID="{30B2F042-E4F8-4442-B7B1-D9E9928EEBF4}" presName="composite" presStyleCnt="0"/>
      <dgm:spPr/>
    </dgm:pt>
    <dgm:pt modelId="{BF649C26-434A-4C09-9758-463144E44FF0}" type="pres">
      <dgm:prSet presAssocID="{30B2F042-E4F8-4442-B7B1-D9E9928EEBF4}" presName="imgShp" presStyleLbl="fgImgPlace1" presStyleIdx="2" presStyleCnt="5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F9428F54-B6A2-442F-91CD-430A89B2F4A3}" type="pres">
      <dgm:prSet presAssocID="{30B2F042-E4F8-4442-B7B1-D9E9928EEBF4}" presName="txShp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96B2D47-BACB-4D3B-9B68-32C425CEA4A2}" type="pres">
      <dgm:prSet presAssocID="{822FF13B-5CF9-4CE1-B786-7C4A429E7EA1}" presName="spacing" presStyleCnt="0"/>
      <dgm:spPr/>
    </dgm:pt>
    <dgm:pt modelId="{22374132-D611-468B-B82D-CF54D3053CC1}" type="pres">
      <dgm:prSet presAssocID="{F77EED94-0DB3-47ED-B5A1-F1D9AB780B57}" presName="composite" presStyleCnt="0"/>
      <dgm:spPr/>
    </dgm:pt>
    <dgm:pt modelId="{71E28302-5012-4133-A713-B583B11E1511}" type="pres">
      <dgm:prSet presAssocID="{F77EED94-0DB3-47ED-B5A1-F1D9AB780B57}" presName="imgShp" presStyleLbl="fgImgPlace1" presStyleIdx="3" presStyleCnt="5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</dgm:pt>
    <dgm:pt modelId="{BABF43E3-DF9E-44DB-AB4F-8F7A70F8939D}" type="pres">
      <dgm:prSet presAssocID="{F77EED94-0DB3-47ED-B5A1-F1D9AB780B57}" presName="txShp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AFDBBF7-5D05-464D-B4B7-E9DA2C57B18A}" type="pres">
      <dgm:prSet presAssocID="{95CA5A12-73D3-4464-BF05-6D143E96888B}" presName="spacing" presStyleCnt="0"/>
      <dgm:spPr/>
    </dgm:pt>
    <dgm:pt modelId="{279CD964-A039-4F7F-9B3B-D7362C317444}" type="pres">
      <dgm:prSet presAssocID="{FF5306E5-3A1F-411D-8503-158F5737FB28}" presName="composite" presStyleCnt="0"/>
      <dgm:spPr/>
    </dgm:pt>
    <dgm:pt modelId="{7CBF9DAD-F08B-4DFA-A54A-E827DC20D661}" type="pres">
      <dgm:prSet presAssocID="{FF5306E5-3A1F-411D-8503-158F5737FB28}" presName="imgShp" presStyleLbl="fgImgPlace1" presStyleIdx="4" presStyleCnt="5"/>
      <dgm:spPr>
        <a:blipFill rotWithShape="0">
          <a:blip xmlns:r="http://schemas.openxmlformats.org/officeDocument/2006/relationships" r:embed="rId5"/>
          <a:stretch>
            <a:fillRect/>
          </a:stretch>
        </a:blipFill>
      </dgm:spPr>
    </dgm:pt>
    <dgm:pt modelId="{E4AC6015-010D-4F42-AFAB-4A87164FECDB}" type="pres">
      <dgm:prSet presAssocID="{FF5306E5-3A1F-411D-8503-158F5737FB28}" presName="txShp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2BB34A2-8A71-4E62-BE7C-32E4D04CFE45}" srcId="{F217798E-4357-4994-8560-85EF5AE40688}" destId="{F77EED94-0DB3-47ED-B5A1-F1D9AB780B57}" srcOrd="3" destOrd="0" parTransId="{3394A56A-6E4E-436D-B2B6-9317E797173D}" sibTransId="{95CA5A12-73D3-4464-BF05-6D143E96888B}"/>
    <dgm:cxn modelId="{B6B38978-7328-4864-B6E4-31996680E7C0}" type="presOf" srcId="{FF5306E5-3A1F-411D-8503-158F5737FB28}" destId="{E4AC6015-010D-4F42-AFAB-4A87164FECDB}" srcOrd="0" destOrd="0" presId="urn:microsoft.com/office/officeart/2005/8/layout/vList3"/>
    <dgm:cxn modelId="{AD93C693-A932-4E6C-8716-224D05C7EEB4}" srcId="{F217798E-4357-4994-8560-85EF5AE40688}" destId="{30B2F042-E4F8-4442-B7B1-D9E9928EEBF4}" srcOrd="2" destOrd="0" parTransId="{0A7F19EC-763F-42D9-BD6A-19E71AE6A39B}" sibTransId="{822FF13B-5CF9-4CE1-B786-7C4A429E7EA1}"/>
    <dgm:cxn modelId="{FAF6FCC9-3754-4741-9E1D-7E335BED465F}" srcId="{F217798E-4357-4994-8560-85EF5AE40688}" destId="{1849B2E6-537E-4FEC-A548-F63846EAC019}" srcOrd="1" destOrd="0" parTransId="{884FCF18-01B2-4A8E-A33C-95771D6EE519}" sibTransId="{C0F4FDA3-D66E-438D-9017-238068219F35}"/>
    <dgm:cxn modelId="{E9342BA9-C0EE-4C77-8F32-FBD85017EBC1}" srcId="{F217798E-4357-4994-8560-85EF5AE40688}" destId="{FF5306E5-3A1F-411D-8503-158F5737FB28}" srcOrd="4" destOrd="0" parTransId="{2050DBC5-0FFB-4043-8335-AC99946379BB}" sibTransId="{1E67BB67-E56B-4EAB-9DCA-A2823DB7B9CF}"/>
    <dgm:cxn modelId="{FC08DB58-9867-4EC1-B54C-831E87D0CBF8}" type="presOf" srcId="{30B2F042-E4F8-4442-B7B1-D9E9928EEBF4}" destId="{F9428F54-B6A2-442F-91CD-430A89B2F4A3}" srcOrd="0" destOrd="0" presId="urn:microsoft.com/office/officeart/2005/8/layout/vList3"/>
    <dgm:cxn modelId="{82C8AA63-E9A7-4B3F-AD70-DDB5753D6668}" type="presOf" srcId="{34D621EB-E049-49E5-903E-BDAD84F79E5E}" destId="{E095FEC6-7E79-448B-A8B4-A54C3CE43B1B}" srcOrd="0" destOrd="0" presId="urn:microsoft.com/office/officeart/2005/8/layout/vList3"/>
    <dgm:cxn modelId="{377527CE-5D43-4A0F-AA36-0BA09F62AC51}" type="presOf" srcId="{F217798E-4357-4994-8560-85EF5AE40688}" destId="{6747CC6F-D02C-48A2-A655-FEAD937A73FE}" srcOrd="0" destOrd="0" presId="urn:microsoft.com/office/officeart/2005/8/layout/vList3"/>
    <dgm:cxn modelId="{6C33622E-18F9-43D1-B7F8-9F15BF448688}" type="presOf" srcId="{1849B2E6-537E-4FEC-A548-F63846EAC019}" destId="{D07EE142-6B5C-456F-B4C8-DA98E199D7DB}" srcOrd="0" destOrd="0" presId="urn:microsoft.com/office/officeart/2005/8/layout/vList3"/>
    <dgm:cxn modelId="{501E4C07-F9A7-410A-8E1D-F557911BC4BA}" srcId="{F217798E-4357-4994-8560-85EF5AE40688}" destId="{34D621EB-E049-49E5-903E-BDAD84F79E5E}" srcOrd="0" destOrd="0" parTransId="{97ACDBB1-6DF4-4A5A-8556-C07F8E8CBC1E}" sibTransId="{6C70891A-5DAE-4A36-ADE9-8E2D018F2FCB}"/>
    <dgm:cxn modelId="{A17B672D-DDA0-4F8D-97D7-D2AD918BA7A0}" type="presOf" srcId="{F77EED94-0DB3-47ED-B5A1-F1D9AB780B57}" destId="{BABF43E3-DF9E-44DB-AB4F-8F7A70F8939D}" srcOrd="0" destOrd="0" presId="urn:microsoft.com/office/officeart/2005/8/layout/vList3"/>
    <dgm:cxn modelId="{1E244694-D6D2-418B-8D1E-8C3717AFBD84}" type="presParOf" srcId="{6747CC6F-D02C-48A2-A655-FEAD937A73FE}" destId="{0203BEA0-30C6-490E-9367-CD87BF0D7E93}" srcOrd="0" destOrd="0" presId="urn:microsoft.com/office/officeart/2005/8/layout/vList3"/>
    <dgm:cxn modelId="{A86BACE6-66E4-4203-B8BC-C60D835A0EAD}" type="presParOf" srcId="{0203BEA0-30C6-490E-9367-CD87BF0D7E93}" destId="{7E459896-C7D5-4639-8E83-E525895EED57}" srcOrd="0" destOrd="0" presId="urn:microsoft.com/office/officeart/2005/8/layout/vList3"/>
    <dgm:cxn modelId="{5766BC4B-B893-44B8-97DF-42B0267D97C5}" type="presParOf" srcId="{0203BEA0-30C6-490E-9367-CD87BF0D7E93}" destId="{E095FEC6-7E79-448B-A8B4-A54C3CE43B1B}" srcOrd="1" destOrd="0" presId="urn:microsoft.com/office/officeart/2005/8/layout/vList3"/>
    <dgm:cxn modelId="{180640CC-98D4-419A-AF6A-DD40E4287351}" type="presParOf" srcId="{6747CC6F-D02C-48A2-A655-FEAD937A73FE}" destId="{2FC70D6F-51EF-4B7F-AD71-EA752B944F84}" srcOrd="1" destOrd="0" presId="urn:microsoft.com/office/officeart/2005/8/layout/vList3"/>
    <dgm:cxn modelId="{8CCB2EE4-957F-472B-995D-007DC01B2BAA}" type="presParOf" srcId="{6747CC6F-D02C-48A2-A655-FEAD937A73FE}" destId="{DC8D6719-614B-4A39-BEEB-246C6204E8BB}" srcOrd="2" destOrd="0" presId="urn:microsoft.com/office/officeart/2005/8/layout/vList3"/>
    <dgm:cxn modelId="{22052DCB-096C-4FAF-924C-90B053CF1A91}" type="presParOf" srcId="{DC8D6719-614B-4A39-BEEB-246C6204E8BB}" destId="{F54DC347-579A-4B81-955E-6E0C2C647354}" srcOrd="0" destOrd="0" presId="urn:microsoft.com/office/officeart/2005/8/layout/vList3"/>
    <dgm:cxn modelId="{E1587593-479B-4C53-AADE-9626D65EE1E8}" type="presParOf" srcId="{DC8D6719-614B-4A39-BEEB-246C6204E8BB}" destId="{D07EE142-6B5C-456F-B4C8-DA98E199D7DB}" srcOrd="1" destOrd="0" presId="urn:microsoft.com/office/officeart/2005/8/layout/vList3"/>
    <dgm:cxn modelId="{A30DBFF3-C892-46E9-857D-0B2C9BF39057}" type="presParOf" srcId="{6747CC6F-D02C-48A2-A655-FEAD937A73FE}" destId="{D56C9ABE-CEB1-4390-B165-ECF80D83FA18}" srcOrd="3" destOrd="0" presId="urn:microsoft.com/office/officeart/2005/8/layout/vList3"/>
    <dgm:cxn modelId="{05355BB1-4DE8-46A0-9A21-B257F448A82A}" type="presParOf" srcId="{6747CC6F-D02C-48A2-A655-FEAD937A73FE}" destId="{85AEE099-2738-4E7E-85DD-57B60873D583}" srcOrd="4" destOrd="0" presId="urn:microsoft.com/office/officeart/2005/8/layout/vList3"/>
    <dgm:cxn modelId="{59DBE0DB-1733-43AF-9758-25EE6CADFE2A}" type="presParOf" srcId="{85AEE099-2738-4E7E-85DD-57B60873D583}" destId="{BF649C26-434A-4C09-9758-463144E44FF0}" srcOrd="0" destOrd="0" presId="urn:microsoft.com/office/officeart/2005/8/layout/vList3"/>
    <dgm:cxn modelId="{A7E0A0FD-2786-4840-B473-BB659328B6D4}" type="presParOf" srcId="{85AEE099-2738-4E7E-85DD-57B60873D583}" destId="{F9428F54-B6A2-442F-91CD-430A89B2F4A3}" srcOrd="1" destOrd="0" presId="urn:microsoft.com/office/officeart/2005/8/layout/vList3"/>
    <dgm:cxn modelId="{14B81DBC-2189-469C-ADF7-9268CCBDB362}" type="presParOf" srcId="{6747CC6F-D02C-48A2-A655-FEAD937A73FE}" destId="{E96B2D47-BACB-4D3B-9B68-32C425CEA4A2}" srcOrd="5" destOrd="0" presId="urn:microsoft.com/office/officeart/2005/8/layout/vList3"/>
    <dgm:cxn modelId="{E3DF46D8-212F-45CF-BFF0-6659E7BE2B4B}" type="presParOf" srcId="{6747CC6F-D02C-48A2-A655-FEAD937A73FE}" destId="{22374132-D611-468B-B82D-CF54D3053CC1}" srcOrd="6" destOrd="0" presId="urn:microsoft.com/office/officeart/2005/8/layout/vList3"/>
    <dgm:cxn modelId="{3D50CF3F-C306-4D82-88B3-BD86A04923B3}" type="presParOf" srcId="{22374132-D611-468B-B82D-CF54D3053CC1}" destId="{71E28302-5012-4133-A713-B583B11E1511}" srcOrd="0" destOrd="0" presId="urn:microsoft.com/office/officeart/2005/8/layout/vList3"/>
    <dgm:cxn modelId="{A1313D31-AF77-48B3-8060-DB2FBF4E8D48}" type="presParOf" srcId="{22374132-D611-468B-B82D-CF54D3053CC1}" destId="{BABF43E3-DF9E-44DB-AB4F-8F7A70F8939D}" srcOrd="1" destOrd="0" presId="urn:microsoft.com/office/officeart/2005/8/layout/vList3"/>
    <dgm:cxn modelId="{A604B7E0-91D7-467D-B7BA-328E84E69804}" type="presParOf" srcId="{6747CC6F-D02C-48A2-A655-FEAD937A73FE}" destId="{5AFDBBF7-5D05-464D-B4B7-E9DA2C57B18A}" srcOrd="7" destOrd="0" presId="urn:microsoft.com/office/officeart/2005/8/layout/vList3"/>
    <dgm:cxn modelId="{72D6C136-CECA-4F5F-B266-93B068530AB1}" type="presParOf" srcId="{6747CC6F-D02C-48A2-A655-FEAD937A73FE}" destId="{279CD964-A039-4F7F-9B3B-D7362C317444}" srcOrd="8" destOrd="0" presId="urn:microsoft.com/office/officeart/2005/8/layout/vList3"/>
    <dgm:cxn modelId="{DEC609F5-09C2-4E32-BAF3-73ED23772368}" type="presParOf" srcId="{279CD964-A039-4F7F-9B3B-D7362C317444}" destId="{7CBF9DAD-F08B-4DFA-A54A-E827DC20D661}" srcOrd="0" destOrd="0" presId="urn:microsoft.com/office/officeart/2005/8/layout/vList3"/>
    <dgm:cxn modelId="{5028D2BF-4F19-4F75-B4E4-0DE281F35F50}" type="presParOf" srcId="{279CD964-A039-4F7F-9B3B-D7362C317444}" destId="{E4AC6015-010D-4F42-AFAB-4A87164FECDB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ACF6E0F-7F48-4EE0-A017-BE500588B546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CF3490C6-5D22-4D26-B27A-DF43172DE12A}">
      <dgm:prSet phldrT="[Metin]" custT="1"/>
      <dgm:spPr/>
      <dgm:t>
        <a:bodyPr/>
        <a:lstStyle/>
        <a:p>
          <a:pPr marL="0" algn="ctr" defTabSz="914400" rtl="0" eaLnBrk="1" latinLnBrk="0" hangingPunct="1"/>
          <a:r>
            <a:rPr lang="tr-TR" sz="3200" b="1" kern="1200" spc="10" baseline="0" dirty="0" smtClean="0">
              <a:solidFill>
                <a:schemeClr val="bg1"/>
              </a:solidFill>
              <a:latin typeface="Gabriola" pitchFamily="82" charset="0"/>
              <a:ea typeface="+mn-ea"/>
              <a:cs typeface="Arial" pitchFamily="34" charset="0"/>
            </a:rPr>
            <a:t>Ölçme Sonucu</a:t>
          </a:r>
          <a:endParaRPr lang="tr-TR" sz="3200" b="1" kern="1200" spc="10" baseline="0" dirty="0">
            <a:solidFill>
              <a:schemeClr val="bg1"/>
            </a:solidFill>
            <a:latin typeface="Gabriola" pitchFamily="82" charset="0"/>
            <a:ea typeface="+mn-ea"/>
            <a:cs typeface="Arial" pitchFamily="34" charset="0"/>
          </a:endParaRPr>
        </a:p>
      </dgm:t>
    </dgm:pt>
    <dgm:pt modelId="{EFFDEEF2-FC24-4B13-9CF9-EA76AE0B6E20}" type="parTrans" cxnId="{6BA1FCE4-86B1-4B46-915D-DF268896C604}">
      <dgm:prSet/>
      <dgm:spPr/>
      <dgm:t>
        <a:bodyPr/>
        <a:lstStyle/>
        <a:p>
          <a:endParaRPr lang="tr-TR"/>
        </a:p>
      </dgm:t>
    </dgm:pt>
    <dgm:pt modelId="{FE9F417B-4A9A-4D12-9162-A41ABEA320DE}" type="sibTrans" cxnId="{6BA1FCE4-86B1-4B46-915D-DF268896C604}">
      <dgm:prSet/>
      <dgm:spPr/>
      <dgm:t>
        <a:bodyPr/>
        <a:lstStyle/>
        <a:p>
          <a:endParaRPr lang="tr-TR"/>
        </a:p>
      </dgm:t>
    </dgm:pt>
    <dgm:pt modelId="{FE5E6AD5-B6B4-404F-A365-DC167CB5FC8B}">
      <dgm:prSet phldrT="[Metin]" custT="1"/>
      <dgm:spPr/>
      <dgm:t>
        <a:bodyPr/>
        <a:lstStyle/>
        <a:p>
          <a:pPr marL="0" algn="ctr" defTabSz="914400" rtl="0" eaLnBrk="1" latinLnBrk="0" hangingPunct="1"/>
          <a:r>
            <a:rPr lang="tr-TR" sz="3200" b="1" kern="1200" spc="10" baseline="0" dirty="0" smtClean="0">
              <a:solidFill>
                <a:schemeClr val="bg1"/>
              </a:solidFill>
              <a:latin typeface="Gabriola" pitchFamily="82" charset="0"/>
              <a:ea typeface="+mn-ea"/>
              <a:cs typeface="Arial" pitchFamily="34" charset="0"/>
            </a:rPr>
            <a:t>Ölçüt</a:t>
          </a:r>
          <a:endParaRPr lang="tr-TR" sz="3200" b="1" kern="1200" spc="10" baseline="0" dirty="0">
            <a:solidFill>
              <a:schemeClr val="bg1"/>
            </a:solidFill>
            <a:latin typeface="Gabriola" pitchFamily="82" charset="0"/>
            <a:ea typeface="+mn-ea"/>
            <a:cs typeface="Arial" pitchFamily="34" charset="0"/>
          </a:endParaRPr>
        </a:p>
      </dgm:t>
    </dgm:pt>
    <dgm:pt modelId="{142CC84B-8CB9-4ACF-BFD2-754FC05B64A3}" type="parTrans" cxnId="{A8524B4A-B247-45CF-82B2-8A0BA34EE236}">
      <dgm:prSet/>
      <dgm:spPr/>
      <dgm:t>
        <a:bodyPr/>
        <a:lstStyle/>
        <a:p>
          <a:endParaRPr lang="tr-TR"/>
        </a:p>
      </dgm:t>
    </dgm:pt>
    <dgm:pt modelId="{05978DB0-1F10-4AE0-87CA-8D6A6EF91C7C}" type="sibTrans" cxnId="{A8524B4A-B247-45CF-82B2-8A0BA34EE236}">
      <dgm:prSet/>
      <dgm:spPr/>
      <dgm:t>
        <a:bodyPr/>
        <a:lstStyle/>
        <a:p>
          <a:endParaRPr lang="tr-TR"/>
        </a:p>
      </dgm:t>
    </dgm:pt>
    <dgm:pt modelId="{C5C5A600-2D30-432A-9F9F-56C9FD78128F}">
      <dgm:prSet phldrT="[Metin]" custT="1"/>
      <dgm:spPr/>
      <dgm:t>
        <a:bodyPr/>
        <a:lstStyle/>
        <a:p>
          <a:pPr marL="0" algn="ctr" defTabSz="914400" rtl="0" eaLnBrk="1" latinLnBrk="0" hangingPunct="1"/>
          <a:r>
            <a:rPr lang="tr-TR" sz="3200" b="1" kern="1200" spc="10" baseline="0" dirty="0" smtClean="0">
              <a:solidFill>
                <a:schemeClr val="bg1"/>
              </a:solidFill>
              <a:latin typeface="Gabriola" pitchFamily="82" charset="0"/>
              <a:ea typeface="+mn-ea"/>
              <a:cs typeface="Arial" pitchFamily="34" charset="0"/>
            </a:rPr>
            <a:t>Karar verme</a:t>
          </a:r>
          <a:endParaRPr lang="tr-TR" sz="3200" b="1" kern="1200" spc="10" baseline="0" dirty="0">
            <a:solidFill>
              <a:schemeClr val="bg1"/>
            </a:solidFill>
            <a:latin typeface="Gabriola" pitchFamily="82" charset="0"/>
            <a:ea typeface="+mn-ea"/>
            <a:cs typeface="Arial" pitchFamily="34" charset="0"/>
          </a:endParaRPr>
        </a:p>
      </dgm:t>
    </dgm:pt>
    <dgm:pt modelId="{DC576759-D2BE-456E-8D03-7DE7240ADFC4}" type="parTrans" cxnId="{624FD993-0882-483A-AB41-D0C1B53C0DC2}">
      <dgm:prSet/>
      <dgm:spPr/>
      <dgm:t>
        <a:bodyPr/>
        <a:lstStyle/>
        <a:p>
          <a:endParaRPr lang="tr-TR"/>
        </a:p>
      </dgm:t>
    </dgm:pt>
    <dgm:pt modelId="{62BBFC4F-C6EB-4405-B9C0-520966AF038C}" type="sibTrans" cxnId="{624FD993-0882-483A-AB41-D0C1B53C0DC2}">
      <dgm:prSet/>
      <dgm:spPr/>
      <dgm:t>
        <a:bodyPr/>
        <a:lstStyle/>
        <a:p>
          <a:endParaRPr lang="tr-TR"/>
        </a:p>
      </dgm:t>
    </dgm:pt>
    <dgm:pt modelId="{89734F63-6F0D-4389-AF78-7077A6E891FD}" type="pres">
      <dgm:prSet presAssocID="{3ACF6E0F-7F48-4EE0-A017-BE500588B546}" presName="Name0" presStyleCnt="0">
        <dgm:presLayoutVars>
          <dgm:dir/>
          <dgm:resizeHandles val="exact"/>
        </dgm:presLayoutVars>
      </dgm:prSet>
      <dgm:spPr/>
    </dgm:pt>
    <dgm:pt modelId="{86773FDB-586D-48E9-B3C5-0AAF85FF5E56}" type="pres">
      <dgm:prSet presAssocID="{CF3490C6-5D22-4D26-B27A-DF43172DE12A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6662E94-B36C-4359-9C30-3FCEC2E40619}" type="pres">
      <dgm:prSet presAssocID="{FE9F417B-4A9A-4D12-9162-A41ABEA320DE}" presName="sibTrans" presStyleLbl="sibTrans2D1" presStyleIdx="0" presStyleCnt="2"/>
      <dgm:spPr/>
      <dgm:t>
        <a:bodyPr/>
        <a:lstStyle/>
        <a:p>
          <a:endParaRPr lang="tr-TR"/>
        </a:p>
      </dgm:t>
    </dgm:pt>
    <dgm:pt modelId="{9D7EAEB3-203B-4644-8FED-11207A0F5E81}" type="pres">
      <dgm:prSet presAssocID="{FE9F417B-4A9A-4D12-9162-A41ABEA320DE}" presName="connectorText" presStyleLbl="sibTrans2D1" presStyleIdx="0" presStyleCnt="2"/>
      <dgm:spPr/>
      <dgm:t>
        <a:bodyPr/>
        <a:lstStyle/>
        <a:p>
          <a:endParaRPr lang="tr-TR"/>
        </a:p>
      </dgm:t>
    </dgm:pt>
    <dgm:pt modelId="{926174A0-A803-4A73-B242-097B8D0C4E9A}" type="pres">
      <dgm:prSet presAssocID="{FE5E6AD5-B6B4-404F-A365-DC167CB5FC8B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7D81EDD-58B0-4BF7-9BF1-ED9E5B6A93BB}" type="pres">
      <dgm:prSet presAssocID="{05978DB0-1F10-4AE0-87CA-8D6A6EF91C7C}" presName="sibTrans" presStyleLbl="sibTrans2D1" presStyleIdx="1" presStyleCnt="2"/>
      <dgm:spPr/>
      <dgm:t>
        <a:bodyPr/>
        <a:lstStyle/>
        <a:p>
          <a:endParaRPr lang="tr-TR"/>
        </a:p>
      </dgm:t>
    </dgm:pt>
    <dgm:pt modelId="{E6DD4600-F58A-4685-A63F-7F3F50A5C9A2}" type="pres">
      <dgm:prSet presAssocID="{05978DB0-1F10-4AE0-87CA-8D6A6EF91C7C}" presName="connectorText" presStyleLbl="sibTrans2D1" presStyleIdx="1" presStyleCnt="2"/>
      <dgm:spPr/>
      <dgm:t>
        <a:bodyPr/>
        <a:lstStyle/>
        <a:p>
          <a:endParaRPr lang="tr-TR"/>
        </a:p>
      </dgm:t>
    </dgm:pt>
    <dgm:pt modelId="{685A6878-0C56-458A-B2E4-F2F6AEB0B670}" type="pres">
      <dgm:prSet presAssocID="{C5C5A600-2D30-432A-9F9F-56C9FD78128F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75E79CF6-8B8C-434E-B2F0-0C53A5B0D20A}" type="presOf" srcId="{FE5E6AD5-B6B4-404F-A365-DC167CB5FC8B}" destId="{926174A0-A803-4A73-B242-097B8D0C4E9A}" srcOrd="0" destOrd="0" presId="urn:microsoft.com/office/officeart/2005/8/layout/process1"/>
    <dgm:cxn modelId="{708B58E3-4797-4E50-A2F4-B399758E1FFC}" type="presOf" srcId="{3ACF6E0F-7F48-4EE0-A017-BE500588B546}" destId="{89734F63-6F0D-4389-AF78-7077A6E891FD}" srcOrd="0" destOrd="0" presId="urn:microsoft.com/office/officeart/2005/8/layout/process1"/>
    <dgm:cxn modelId="{8B98CB96-7576-4513-ACA0-2CB3078FC20A}" type="presOf" srcId="{05978DB0-1F10-4AE0-87CA-8D6A6EF91C7C}" destId="{37D81EDD-58B0-4BF7-9BF1-ED9E5B6A93BB}" srcOrd="0" destOrd="0" presId="urn:microsoft.com/office/officeart/2005/8/layout/process1"/>
    <dgm:cxn modelId="{123960D0-632D-4177-947A-0657187ECBCF}" type="presOf" srcId="{C5C5A600-2D30-432A-9F9F-56C9FD78128F}" destId="{685A6878-0C56-458A-B2E4-F2F6AEB0B670}" srcOrd="0" destOrd="0" presId="urn:microsoft.com/office/officeart/2005/8/layout/process1"/>
    <dgm:cxn modelId="{A12BC0B9-AB5A-4D6F-B55B-6527B36B9A48}" type="presOf" srcId="{05978DB0-1F10-4AE0-87CA-8D6A6EF91C7C}" destId="{E6DD4600-F58A-4685-A63F-7F3F50A5C9A2}" srcOrd="1" destOrd="0" presId="urn:microsoft.com/office/officeart/2005/8/layout/process1"/>
    <dgm:cxn modelId="{624FD993-0882-483A-AB41-D0C1B53C0DC2}" srcId="{3ACF6E0F-7F48-4EE0-A017-BE500588B546}" destId="{C5C5A600-2D30-432A-9F9F-56C9FD78128F}" srcOrd="2" destOrd="0" parTransId="{DC576759-D2BE-456E-8D03-7DE7240ADFC4}" sibTransId="{62BBFC4F-C6EB-4405-B9C0-520966AF038C}"/>
    <dgm:cxn modelId="{A8524B4A-B247-45CF-82B2-8A0BA34EE236}" srcId="{3ACF6E0F-7F48-4EE0-A017-BE500588B546}" destId="{FE5E6AD5-B6B4-404F-A365-DC167CB5FC8B}" srcOrd="1" destOrd="0" parTransId="{142CC84B-8CB9-4ACF-BFD2-754FC05B64A3}" sibTransId="{05978DB0-1F10-4AE0-87CA-8D6A6EF91C7C}"/>
    <dgm:cxn modelId="{6BA1FCE4-86B1-4B46-915D-DF268896C604}" srcId="{3ACF6E0F-7F48-4EE0-A017-BE500588B546}" destId="{CF3490C6-5D22-4D26-B27A-DF43172DE12A}" srcOrd="0" destOrd="0" parTransId="{EFFDEEF2-FC24-4B13-9CF9-EA76AE0B6E20}" sibTransId="{FE9F417B-4A9A-4D12-9162-A41ABEA320DE}"/>
    <dgm:cxn modelId="{4074DAAD-2C33-4071-9274-29BB61CB557A}" type="presOf" srcId="{CF3490C6-5D22-4D26-B27A-DF43172DE12A}" destId="{86773FDB-586D-48E9-B3C5-0AAF85FF5E56}" srcOrd="0" destOrd="0" presId="urn:microsoft.com/office/officeart/2005/8/layout/process1"/>
    <dgm:cxn modelId="{8FAE21A1-7F6C-40AC-9769-9ECC0922B29B}" type="presOf" srcId="{FE9F417B-4A9A-4D12-9162-A41ABEA320DE}" destId="{96662E94-B36C-4359-9C30-3FCEC2E40619}" srcOrd="0" destOrd="0" presId="urn:microsoft.com/office/officeart/2005/8/layout/process1"/>
    <dgm:cxn modelId="{0F76370E-32B8-4135-91FA-D5C19F369F17}" type="presOf" srcId="{FE9F417B-4A9A-4D12-9162-A41ABEA320DE}" destId="{9D7EAEB3-203B-4644-8FED-11207A0F5E81}" srcOrd="1" destOrd="0" presId="urn:microsoft.com/office/officeart/2005/8/layout/process1"/>
    <dgm:cxn modelId="{31926FFA-5BFB-4A2E-BEE5-B14C8F57D841}" type="presParOf" srcId="{89734F63-6F0D-4389-AF78-7077A6E891FD}" destId="{86773FDB-586D-48E9-B3C5-0AAF85FF5E56}" srcOrd="0" destOrd="0" presId="urn:microsoft.com/office/officeart/2005/8/layout/process1"/>
    <dgm:cxn modelId="{B19ADF1B-4869-4484-AF8B-96EFD4C37B34}" type="presParOf" srcId="{89734F63-6F0D-4389-AF78-7077A6E891FD}" destId="{96662E94-B36C-4359-9C30-3FCEC2E40619}" srcOrd="1" destOrd="0" presId="urn:microsoft.com/office/officeart/2005/8/layout/process1"/>
    <dgm:cxn modelId="{32985A9B-5F50-4825-9395-23CEDB5809E6}" type="presParOf" srcId="{96662E94-B36C-4359-9C30-3FCEC2E40619}" destId="{9D7EAEB3-203B-4644-8FED-11207A0F5E81}" srcOrd="0" destOrd="0" presId="urn:microsoft.com/office/officeart/2005/8/layout/process1"/>
    <dgm:cxn modelId="{671FD8C3-6962-4F85-BCCE-6C77F9ED8A6D}" type="presParOf" srcId="{89734F63-6F0D-4389-AF78-7077A6E891FD}" destId="{926174A0-A803-4A73-B242-097B8D0C4E9A}" srcOrd="2" destOrd="0" presId="urn:microsoft.com/office/officeart/2005/8/layout/process1"/>
    <dgm:cxn modelId="{6BA326FD-B577-499B-9211-D25DAEBD6457}" type="presParOf" srcId="{89734F63-6F0D-4389-AF78-7077A6E891FD}" destId="{37D81EDD-58B0-4BF7-9BF1-ED9E5B6A93BB}" srcOrd="3" destOrd="0" presId="urn:microsoft.com/office/officeart/2005/8/layout/process1"/>
    <dgm:cxn modelId="{2942D90A-9C47-45DA-BD54-C6ABFAC82947}" type="presParOf" srcId="{37D81EDD-58B0-4BF7-9BF1-ED9E5B6A93BB}" destId="{E6DD4600-F58A-4685-A63F-7F3F50A5C9A2}" srcOrd="0" destOrd="0" presId="urn:microsoft.com/office/officeart/2005/8/layout/process1"/>
    <dgm:cxn modelId="{0D3C93E4-23D5-4ABA-8DEA-4BC2D5466B40}" type="presParOf" srcId="{89734F63-6F0D-4389-AF78-7077A6E891FD}" destId="{685A6878-0C56-458A-B2E4-F2F6AEB0B670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35EEC84-D6A0-45A2-A621-C0DE75A2EE6F}" type="doc">
      <dgm:prSet loTypeId="urn:microsoft.com/office/officeart/2005/8/layout/hList9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tr-TR"/>
        </a:p>
      </dgm:t>
    </dgm:pt>
    <dgm:pt modelId="{442FB3FF-667A-4981-B644-4973696FA0D9}">
      <dgm:prSet phldrT="[Metin]" custT="1"/>
      <dgm:spPr/>
      <dgm:t>
        <a:bodyPr/>
        <a:lstStyle/>
        <a:p>
          <a:pPr marL="0" algn="ctr" defTabSz="914400" rtl="0" eaLnBrk="1" latinLnBrk="0" hangingPunct="1"/>
          <a:r>
            <a:rPr lang="tr-TR" sz="3200" b="1" kern="1200" spc="10" baseline="0" smtClean="0">
              <a:latin typeface="Gabriola" pitchFamily="82" charset="0"/>
              <a:ea typeface="+mn-ea"/>
              <a:cs typeface="Arial" pitchFamily="34" charset="0"/>
            </a:rPr>
            <a:t>Ölçüte Göre</a:t>
          </a:r>
          <a:endParaRPr lang="tr-TR" sz="3200" b="1" kern="1200" spc="10" baseline="0" dirty="0">
            <a:latin typeface="Gabriola" pitchFamily="82" charset="0"/>
            <a:ea typeface="+mn-ea"/>
            <a:cs typeface="Arial" pitchFamily="34" charset="0"/>
          </a:endParaRPr>
        </a:p>
      </dgm:t>
    </dgm:pt>
    <dgm:pt modelId="{805A1DC0-7AC1-40CF-9130-80A8769CEE6D}" type="parTrans" cxnId="{1BD4132D-0CDE-4C8C-835C-73E48BD7CCF4}">
      <dgm:prSet/>
      <dgm:spPr/>
      <dgm:t>
        <a:bodyPr/>
        <a:lstStyle/>
        <a:p>
          <a:endParaRPr lang="tr-TR"/>
        </a:p>
      </dgm:t>
    </dgm:pt>
    <dgm:pt modelId="{A4AD4A4A-8F3A-4236-BCEB-ACC4F6B8B354}" type="sibTrans" cxnId="{1BD4132D-0CDE-4C8C-835C-73E48BD7CCF4}">
      <dgm:prSet/>
      <dgm:spPr/>
      <dgm:t>
        <a:bodyPr/>
        <a:lstStyle/>
        <a:p>
          <a:endParaRPr lang="tr-TR"/>
        </a:p>
      </dgm:t>
    </dgm:pt>
    <dgm:pt modelId="{ED5DF3F1-06AB-4BCF-B7CE-1C4ADE536B80}">
      <dgm:prSet phldrT="[Metin]" custT="1"/>
      <dgm:spPr>
        <a:solidFill>
          <a:schemeClr val="bg1">
            <a:lumMod val="65000"/>
            <a:alpha val="90000"/>
          </a:schemeClr>
        </a:solidFill>
      </dgm:spPr>
      <dgm:t>
        <a:bodyPr/>
        <a:lstStyle/>
        <a:p>
          <a:pPr marL="0" algn="ctr" defTabSz="914400" rtl="0" eaLnBrk="1" latinLnBrk="0" hangingPunct="1"/>
          <a:r>
            <a:rPr lang="tr-TR" sz="3200" b="1" kern="1200" spc="10" baseline="0" dirty="0" smtClean="0">
              <a:latin typeface="Gabriola" pitchFamily="82" charset="0"/>
              <a:ea typeface="+mn-ea"/>
              <a:cs typeface="Arial" pitchFamily="34" charset="0"/>
            </a:rPr>
            <a:t>Mutlak</a:t>
          </a:r>
          <a:endParaRPr lang="tr-TR" sz="3200" b="1" kern="1200" spc="10" baseline="0" dirty="0">
            <a:latin typeface="Gabriola" pitchFamily="82" charset="0"/>
            <a:ea typeface="+mn-ea"/>
            <a:cs typeface="Arial" pitchFamily="34" charset="0"/>
          </a:endParaRPr>
        </a:p>
      </dgm:t>
    </dgm:pt>
    <dgm:pt modelId="{0EF1972D-B8D6-4D6A-9B95-8DCC7E4BBEDD}" type="parTrans" cxnId="{928495BB-3166-49F8-A6E0-BC25501E221A}">
      <dgm:prSet/>
      <dgm:spPr/>
      <dgm:t>
        <a:bodyPr/>
        <a:lstStyle/>
        <a:p>
          <a:endParaRPr lang="tr-TR"/>
        </a:p>
      </dgm:t>
    </dgm:pt>
    <dgm:pt modelId="{CC8DEEF2-A458-4331-B7C5-5F817F57CF66}" type="sibTrans" cxnId="{928495BB-3166-49F8-A6E0-BC25501E221A}">
      <dgm:prSet/>
      <dgm:spPr/>
      <dgm:t>
        <a:bodyPr/>
        <a:lstStyle/>
        <a:p>
          <a:endParaRPr lang="tr-TR"/>
        </a:p>
      </dgm:t>
    </dgm:pt>
    <dgm:pt modelId="{F84DE110-2D39-42C3-8F05-0F2AA900DBB7}">
      <dgm:prSet phldrT="[Metin]" custT="1"/>
      <dgm:spPr/>
      <dgm:t>
        <a:bodyPr/>
        <a:lstStyle/>
        <a:p>
          <a:pPr marL="0" algn="ctr" defTabSz="914400" rtl="0" eaLnBrk="1" latinLnBrk="0" hangingPunct="1"/>
          <a:r>
            <a:rPr lang="tr-TR" sz="3200" b="1" kern="1200" spc="10" baseline="0" smtClean="0">
              <a:latin typeface="Gabriola" pitchFamily="82" charset="0"/>
              <a:ea typeface="+mn-ea"/>
              <a:cs typeface="Arial" pitchFamily="34" charset="0"/>
            </a:rPr>
            <a:t>Bağıl</a:t>
          </a:r>
          <a:endParaRPr lang="tr-TR" sz="3200" b="1" kern="1200" spc="10" baseline="0" dirty="0">
            <a:latin typeface="Gabriola" pitchFamily="82" charset="0"/>
            <a:ea typeface="+mn-ea"/>
            <a:cs typeface="Arial" pitchFamily="34" charset="0"/>
          </a:endParaRPr>
        </a:p>
      </dgm:t>
    </dgm:pt>
    <dgm:pt modelId="{1839F3B6-2006-491D-A8D8-7A1CC1D8EB36}" type="parTrans" cxnId="{B21D447A-8235-45E4-9D3C-181C0F029AA5}">
      <dgm:prSet/>
      <dgm:spPr/>
      <dgm:t>
        <a:bodyPr/>
        <a:lstStyle/>
        <a:p>
          <a:endParaRPr lang="tr-TR"/>
        </a:p>
      </dgm:t>
    </dgm:pt>
    <dgm:pt modelId="{476D110A-4B63-4A94-9E43-E019764BBC7A}" type="sibTrans" cxnId="{B21D447A-8235-45E4-9D3C-181C0F029AA5}">
      <dgm:prSet/>
      <dgm:spPr/>
      <dgm:t>
        <a:bodyPr/>
        <a:lstStyle/>
        <a:p>
          <a:endParaRPr lang="tr-TR"/>
        </a:p>
      </dgm:t>
    </dgm:pt>
    <dgm:pt modelId="{6FE79F6A-AF65-414E-A489-030E92AC65B4}">
      <dgm:prSet phldrT="[Metin]" custT="1"/>
      <dgm:spPr/>
      <dgm:t>
        <a:bodyPr/>
        <a:lstStyle/>
        <a:p>
          <a:pPr marL="0" algn="ctr" defTabSz="914400" rtl="0" eaLnBrk="1" latinLnBrk="0" hangingPunct="1"/>
          <a:r>
            <a:rPr lang="tr-TR" sz="3200" b="1" kern="1200" spc="10" baseline="0" smtClean="0">
              <a:latin typeface="Gabriola" pitchFamily="82" charset="0"/>
              <a:ea typeface="+mn-ea"/>
              <a:cs typeface="Arial" pitchFamily="34" charset="0"/>
            </a:rPr>
            <a:t>Amaca Göre</a:t>
          </a:r>
          <a:endParaRPr lang="tr-TR" sz="3200" b="1" kern="1200" spc="10" baseline="0" dirty="0">
            <a:latin typeface="Gabriola" pitchFamily="82" charset="0"/>
            <a:ea typeface="+mn-ea"/>
            <a:cs typeface="Arial" pitchFamily="34" charset="0"/>
          </a:endParaRPr>
        </a:p>
      </dgm:t>
    </dgm:pt>
    <dgm:pt modelId="{E9789299-E386-459F-814F-2A8F3B3FF7CF}" type="parTrans" cxnId="{BF72358D-5996-4B9E-B2BF-26FDE3F9D8FE}">
      <dgm:prSet/>
      <dgm:spPr/>
      <dgm:t>
        <a:bodyPr/>
        <a:lstStyle/>
        <a:p>
          <a:endParaRPr lang="tr-TR"/>
        </a:p>
      </dgm:t>
    </dgm:pt>
    <dgm:pt modelId="{4112E7EC-EFE4-4916-B6B6-3150712B2629}" type="sibTrans" cxnId="{BF72358D-5996-4B9E-B2BF-26FDE3F9D8FE}">
      <dgm:prSet/>
      <dgm:spPr/>
      <dgm:t>
        <a:bodyPr/>
        <a:lstStyle/>
        <a:p>
          <a:endParaRPr lang="tr-TR"/>
        </a:p>
      </dgm:t>
    </dgm:pt>
    <dgm:pt modelId="{FBA75DBD-66C3-4CC8-9CB6-A8E9734F69AF}">
      <dgm:prSet phldrT="[Metin]" custT="1"/>
      <dgm:spPr>
        <a:solidFill>
          <a:schemeClr val="bg1">
            <a:lumMod val="65000"/>
          </a:schemeClr>
        </a:solidFill>
      </dgm:spPr>
      <dgm:t>
        <a:bodyPr/>
        <a:lstStyle/>
        <a:p>
          <a:pPr marL="0" algn="ctr" defTabSz="914400" rtl="0" eaLnBrk="1" latinLnBrk="0" hangingPunct="1"/>
          <a:r>
            <a:rPr lang="tr-TR" sz="2400" b="1" kern="1200" spc="10" baseline="0" dirty="0" smtClean="0">
              <a:latin typeface="Gabriola" pitchFamily="82" charset="0"/>
              <a:ea typeface="+mn-ea"/>
              <a:cs typeface="Arial" pitchFamily="34" charset="0"/>
            </a:rPr>
            <a:t>Tanıma-Yerleştirmeye Dönük D.</a:t>
          </a:r>
          <a:endParaRPr lang="tr-TR" sz="2400" b="1" kern="1200" spc="10" baseline="0" dirty="0">
            <a:latin typeface="Gabriola" pitchFamily="82" charset="0"/>
            <a:ea typeface="+mn-ea"/>
            <a:cs typeface="Arial" pitchFamily="34" charset="0"/>
          </a:endParaRPr>
        </a:p>
      </dgm:t>
    </dgm:pt>
    <dgm:pt modelId="{EE6BE118-1C33-42B0-9609-7A9B93376EC2}" type="parTrans" cxnId="{0A728F47-B1BA-43D3-BCF9-3CF60C935820}">
      <dgm:prSet/>
      <dgm:spPr/>
      <dgm:t>
        <a:bodyPr/>
        <a:lstStyle/>
        <a:p>
          <a:endParaRPr lang="tr-TR"/>
        </a:p>
      </dgm:t>
    </dgm:pt>
    <dgm:pt modelId="{E7C57858-CD03-423E-B533-B5635E778F2F}" type="sibTrans" cxnId="{0A728F47-B1BA-43D3-BCF9-3CF60C935820}">
      <dgm:prSet/>
      <dgm:spPr/>
      <dgm:t>
        <a:bodyPr/>
        <a:lstStyle/>
        <a:p>
          <a:endParaRPr lang="tr-TR"/>
        </a:p>
      </dgm:t>
    </dgm:pt>
    <dgm:pt modelId="{812FE0B9-5413-424E-941F-F62D4C645136}">
      <dgm:prSet phldrT="[Metin]" custT="1"/>
      <dgm:spPr>
        <a:solidFill>
          <a:schemeClr val="bg1">
            <a:lumMod val="75000"/>
          </a:schemeClr>
        </a:solidFill>
      </dgm:spPr>
      <dgm:t>
        <a:bodyPr/>
        <a:lstStyle/>
        <a:p>
          <a:pPr marL="0" algn="ctr" defTabSz="914400" rtl="0" eaLnBrk="1" latinLnBrk="0" hangingPunct="1"/>
          <a:r>
            <a:rPr lang="tr-TR" sz="2400" b="1" kern="1200" spc="10" baseline="0" dirty="0" smtClean="0">
              <a:latin typeface="Gabriola" pitchFamily="82" charset="0"/>
              <a:ea typeface="+mn-ea"/>
              <a:cs typeface="Arial" pitchFamily="34" charset="0"/>
            </a:rPr>
            <a:t>Biçimlendirme ve Yetiştirmeye Dönük D.</a:t>
          </a:r>
          <a:endParaRPr lang="tr-TR" sz="2400" b="1" kern="1200" spc="10" baseline="0" dirty="0">
            <a:latin typeface="Gabriola" pitchFamily="82" charset="0"/>
            <a:ea typeface="+mn-ea"/>
            <a:cs typeface="Arial" pitchFamily="34" charset="0"/>
          </a:endParaRPr>
        </a:p>
      </dgm:t>
    </dgm:pt>
    <dgm:pt modelId="{147473EE-DA76-465C-8C43-104B846956BA}" type="parTrans" cxnId="{D396F7C9-CDAD-45BB-A69C-8FE47C2F12F2}">
      <dgm:prSet/>
      <dgm:spPr/>
      <dgm:t>
        <a:bodyPr/>
        <a:lstStyle/>
        <a:p>
          <a:endParaRPr lang="tr-TR"/>
        </a:p>
      </dgm:t>
    </dgm:pt>
    <dgm:pt modelId="{95B6CCC9-3852-4235-A3E6-06FD80A324D8}" type="sibTrans" cxnId="{D396F7C9-CDAD-45BB-A69C-8FE47C2F12F2}">
      <dgm:prSet/>
      <dgm:spPr/>
      <dgm:t>
        <a:bodyPr/>
        <a:lstStyle/>
        <a:p>
          <a:endParaRPr lang="tr-TR"/>
        </a:p>
      </dgm:t>
    </dgm:pt>
    <dgm:pt modelId="{6D7A080D-11D8-46C0-87FB-C99A89960C21}">
      <dgm:prSet custT="1"/>
      <dgm:spPr/>
      <dgm:t>
        <a:bodyPr/>
        <a:lstStyle/>
        <a:p>
          <a:pPr marL="0" algn="ctr" defTabSz="914400" rtl="0" eaLnBrk="1" latinLnBrk="0" hangingPunct="1"/>
          <a:r>
            <a:rPr lang="tr-TR" sz="2400" b="1" kern="1200" spc="10" baseline="0" dirty="0" smtClean="0">
              <a:latin typeface="Gabriola" pitchFamily="82" charset="0"/>
              <a:ea typeface="+mn-ea"/>
              <a:cs typeface="Arial" pitchFamily="34" charset="0"/>
            </a:rPr>
            <a:t>Değer Biçmeye Dönük D.</a:t>
          </a:r>
          <a:endParaRPr lang="tr-TR" sz="2400" b="1" kern="1200" spc="10" baseline="0" dirty="0">
            <a:latin typeface="Gabriola" pitchFamily="82" charset="0"/>
            <a:ea typeface="+mn-ea"/>
            <a:cs typeface="Arial" pitchFamily="34" charset="0"/>
          </a:endParaRPr>
        </a:p>
      </dgm:t>
    </dgm:pt>
    <dgm:pt modelId="{B131532D-B807-469E-91A2-A678B1EE46D5}" type="parTrans" cxnId="{9640D22B-58E2-4BB6-9CA0-DD3915CDC30A}">
      <dgm:prSet/>
      <dgm:spPr/>
      <dgm:t>
        <a:bodyPr/>
        <a:lstStyle/>
        <a:p>
          <a:endParaRPr lang="tr-TR"/>
        </a:p>
      </dgm:t>
    </dgm:pt>
    <dgm:pt modelId="{44B50A99-02AF-4C57-95AA-E5C8E7FD7984}" type="sibTrans" cxnId="{9640D22B-58E2-4BB6-9CA0-DD3915CDC30A}">
      <dgm:prSet/>
      <dgm:spPr/>
      <dgm:t>
        <a:bodyPr/>
        <a:lstStyle/>
        <a:p>
          <a:endParaRPr lang="tr-TR"/>
        </a:p>
      </dgm:t>
    </dgm:pt>
    <dgm:pt modelId="{C4E4A6D5-30C8-4E42-B610-BD36F9B35DE6}" type="pres">
      <dgm:prSet presAssocID="{835EEC84-D6A0-45A2-A621-C0DE75A2EE6F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5A6CDF5E-453F-44FD-B311-23C1E39E54A3}" type="pres">
      <dgm:prSet presAssocID="{442FB3FF-667A-4981-B644-4973696FA0D9}" presName="posSpace" presStyleCnt="0"/>
      <dgm:spPr/>
    </dgm:pt>
    <dgm:pt modelId="{497571F5-DB43-44B1-B37C-716E130F3D82}" type="pres">
      <dgm:prSet presAssocID="{442FB3FF-667A-4981-B644-4973696FA0D9}" presName="vertFlow" presStyleCnt="0"/>
      <dgm:spPr/>
    </dgm:pt>
    <dgm:pt modelId="{6685E7BA-4AF7-474E-8F2F-AB416BA63C21}" type="pres">
      <dgm:prSet presAssocID="{442FB3FF-667A-4981-B644-4973696FA0D9}" presName="topSpace" presStyleCnt="0"/>
      <dgm:spPr/>
    </dgm:pt>
    <dgm:pt modelId="{1E54CCF3-EC03-4EE8-81F7-7F460ECB60C9}" type="pres">
      <dgm:prSet presAssocID="{442FB3FF-667A-4981-B644-4973696FA0D9}" presName="firstComp" presStyleCnt="0"/>
      <dgm:spPr/>
    </dgm:pt>
    <dgm:pt modelId="{8B810556-6B90-4F16-8901-2D2A1FE53177}" type="pres">
      <dgm:prSet presAssocID="{442FB3FF-667A-4981-B644-4973696FA0D9}" presName="firstChild" presStyleLbl="bgAccFollowNode1" presStyleIdx="0" presStyleCnt="5"/>
      <dgm:spPr/>
      <dgm:t>
        <a:bodyPr/>
        <a:lstStyle/>
        <a:p>
          <a:endParaRPr lang="tr-TR"/>
        </a:p>
      </dgm:t>
    </dgm:pt>
    <dgm:pt modelId="{707A77EE-D781-4C0B-8DC2-9F43A9A0E12D}" type="pres">
      <dgm:prSet presAssocID="{442FB3FF-667A-4981-B644-4973696FA0D9}" presName="firstChildTx" presStyleLbl="bg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F9F7C73-B6A5-4DAF-826A-32BB5C931EDE}" type="pres">
      <dgm:prSet presAssocID="{F84DE110-2D39-42C3-8F05-0F2AA900DBB7}" presName="comp" presStyleCnt="0"/>
      <dgm:spPr/>
    </dgm:pt>
    <dgm:pt modelId="{E753FA27-F140-444D-86C5-07D0E91D29E9}" type="pres">
      <dgm:prSet presAssocID="{F84DE110-2D39-42C3-8F05-0F2AA900DBB7}" presName="child" presStyleLbl="bgAccFollowNode1" presStyleIdx="1" presStyleCnt="5"/>
      <dgm:spPr/>
      <dgm:t>
        <a:bodyPr/>
        <a:lstStyle/>
        <a:p>
          <a:endParaRPr lang="tr-TR"/>
        </a:p>
      </dgm:t>
    </dgm:pt>
    <dgm:pt modelId="{C9FE8752-D6E5-4247-A697-59B6A17AD7DA}" type="pres">
      <dgm:prSet presAssocID="{F84DE110-2D39-42C3-8F05-0F2AA900DBB7}" presName="childTx" presStyleLbl="bg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9652D1E-44F2-4C7C-9240-65F01B1D4672}" type="pres">
      <dgm:prSet presAssocID="{442FB3FF-667A-4981-B644-4973696FA0D9}" presName="negSpace" presStyleCnt="0"/>
      <dgm:spPr/>
    </dgm:pt>
    <dgm:pt modelId="{17D96AFD-7136-45A3-BCEE-793D713186E9}" type="pres">
      <dgm:prSet presAssocID="{442FB3FF-667A-4981-B644-4973696FA0D9}" presName="circle" presStyleLbl="node1" presStyleIdx="0" presStyleCnt="2"/>
      <dgm:spPr/>
      <dgm:t>
        <a:bodyPr/>
        <a:lstStyle/>
        <a:p>
          <a:endParaRPr lang="tr-TR"/>
        </a:p>
      </dgm:t>
    </dgm:pt>
    <dgm:pt modelId="{23B040E0-775E-4F77-B5D0-5B2CF29A5197}" type="pres">
      <dgm:prSet presAssocID="{A4AD4A4A-8F3A-4236-BCEB-ACC4F6B8B354}" presName="transSpace" presStyleCnt="0"/>
      <dgm:spPr/>
    </dgm:pt>
    <dgm:pt modelId="{1B08912F-F3EC-46AB-AFA9-2D6BA080AFCA}" type="pres">
      <dgm:prSet presAssocID="{6FE79F6A-AF65-414E-A489-030E92AC65B4}" presName="posSpace" presStyleCnt="0"/>
      <dgm:spPr/>
    </dgm:pt>
    <dgm:pt modelId="{74727CC3-6741-4AEC-92FD-DC68D2D273B9}" type="pres">
      <dgm:prSet presAssocID="{6FE79F6A-AF65-414E-A489-030E92AC65B4}" presName="vertFlow" presStyleCnt="0"/>
      <dgm:spPr/>
    </dgm:pt>
    <dgm:pt modelId="{1A5FE6C6-C323-4303-9BAA-9D8104CB3EA9}" type="pres">
      <dgm:prSet presAssocID="{6FE79F6A-AF65-414E-A489-030E92AC65B4}" presName="topSpace" presStyleCnt="0"/>
      <dgm:spPr/>
    </dgm:pt>
    <dgm:pt modelId="{AF16EC3D-813D-49AB-BE6C-5AE8832798A2}" type="pres">
      <dgm:prSet presAssocID="{6FE79F6A-AF65-414E-A489-030E92AC65B4}" presName="firstComp" presStyleCnt="0"/>
      <dgm:spPr/>
    </dgm:pt>
    <dgm:pt modelId="{D04D7C9B-1A29-4577-9DFC-643C5EE91034}" type="pres">
      <dgm:prSet presAssocID="{6FE79F6A-AF65-414E-A489-030E92AC65B4}" presName="firstChild" presStyleLbl="bgAccFollowNode1" presStyleIdx="2" presStyleCnt="5"/>
      <dgm:spPr/>
      <dgm:t>
        <a:bodyPr/>
        <a:lstStyle/>
        <a:p>
          <a:endParaRPr lang="tr-TR"/>
        </a:p>
      </dgm:t>
    </dgm:pt>
    <dgm:pt modelId="{D9674324-FDC6-4204-8851-346035D21BF8}" type="pres">
      <dgm:prSet presAssocID="{6FE79F6A-AF65-414E-A489-030E92AC65B4}" presName="firstChildTx" presStyleLbl="bg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279639C-EF88-47D2-B7C9-B128D6C0B82C}" type="pres">
      <dgm:prSet presAssocID="{812FE0B9-5413-424E-941F-F62D4C645136}" presName="comp" presStyleCnt="0"/>
      <dgm:spPr/>
    </dgm:pt>
    <dgm:pt modelId="{227ECE8D-C980-4605-A18E-EEEB5CBD6F32}" type="pres">
      <dgm:prSet presAssocID="{812FE0B9-5413-424E-941F-F62D4C645136}" presName="child" presStyleLbl="bgAccFollowNode1" presStyleIdx="3" presStyleCnt="5"/>
      <dgm:spPr/>
      <dgm:t>
        <a:bodyPr/>
        <a:lstStyle/>
        <a:p>
          <a:endParaRPr lang="tr-TR"/>
        </a:p>
      </dgm:t>
    </dgm:pt>
    <dgm:pt modelId="{EF407428-C69C-4541-8E12-DFC90BDF02A3}" type="pres">
      <dgm:prSet presAssocID="{812FE0B9-5413-424E-941F-F62D4C645136}" presName="childTx" presStyleLbl="bg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F90E815-6B67-40FE-A826-EC5D2547DD03}" type="pres">
      <dgm:prSet presAssocID="{6D7A080D-11D8-46C0-87FB-C99A89960C21}" presName="comp" presStyleCnt="0"/>
      <dgm:spPr/>
    </dgm:pt>
    <dgm:pt modelId="{0E2CAAB1-D55B-45EF-B366-14103CA8D6B8}" type="pres">
      <dgm:prSet presAssocID="{6D7A080D-11D8-46C0-87FB-C99A89960C21}" presName="child" presStyleLbl="bgAccFollowNode1" presStyleIdx="4" presStyleCnt="5"/>
      <dgm:spPr/>
      <dgm:t>
        <a:bodyPr/>
        <a:lstStyle/>
        <a:p>
          <a:endParaRPr lang="tr-TR"/>
        </a:p>
      </dgm:t>
    </dgm:pt>
    <dgm:pt modelId="{E8603B4F-7528-4C63-8786-EA2F4BCFB0C1}" type="pres">
      <dgm:prSet presAssocID="{6D7A080D-11D8-46C0-87FB-C99A89960C21}" presName="childTx" presStyleLbl="bg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87EAB9B-97A7-4AEF-9129-518F749CAC28}" type="pres">
      <dgm:prSet presAssocID="{6FE79F6A-AF65-414E-A489-030E92AC65B4}" presName="negSpace" presStyleCnt="0"/>
      <dgm:spPr/>
    </dgm:pt>
    <dgm:pt modelId="{4EFE36DD-3957-4831-8895-9F3106D38F41}" type="pres">
      <dgm:prSet presAssocID="{6FE79F6A-AF65-414E-A489-030E92AC65B4}" presName="circle" presStyleLbl="node1" presStyleIdx="1" presStyleCnt="2"/>
      <dgm:spPr/>
      <dgm:t>
        <a:bodyPr/>
        <a:lstStyle/>
        <a:p>
          <a:endParaRPr lang="tr-TR"/>
        </a:p>
      </dgm:t>
    </dgm:pt>
  </dgm:ptLst>
  <dgm:cxnLst>
    <dgm:cxn modelId="{9640D22B-58E2-4BB6-9CA0-DD3915CDC30A}" srcId="{6FE79F6A-AF65-414E-A489-030E92AC65B4}" destId="{6D7A080D-11D8-46C0-87FB-C99A89960C21}" srcOrd="2" destOrd="0" parTransId="{B131532D-B807-469E-91A2-A678B1EE46D5}" sibTransId="{44B50A99-02AF-4C57-95AA-E5C8E7FD7984}"/>
    <dgm:cxn modelId="{772074E4-7AEA-42C7-A25D-FA6F5B798B00}" type="presOf" srcId="{812FE0B9-5413-424E-941F-F62D4C645136}" destId="{EF407428-C69C-4541-8E12-DFC90BDF02A3}" srcOrd="1" destOrd="0" presId="urn:microsoft.com/office/officeart/2005/8/layout/hList9"/>
    <dgm:cxn modelId="{D396F7C9-CDAD-45BB-A69C-8FE47C2F12F2}" srcId="{6FE79F6A-AF65-414E-A489-030E92AC65B4}" destId="{812FE0B9-5413-424E-941F-F62D4C645136}" srcOrd="1" destOrd="0" parTransId="{147473EE-DA76-465C-8C43-104B846956BA}" sibTransId="{95B6CCC9-3852-4235-A3E6-06FD80A324D8}"/>
    <dgm:cxn modelId="{1BD4132D-0CDE-4C8C-835C-73E48BD7CCF4}" srcId="{835EEC84-D6A0-45A2-A621-C0DE75A2EE6F}" destId="{442FB3FF-667A-4981-B644-4973696FA0D9}" srcOrd="0" destOrd="0" parTransId="{805A1DC0-7AC1-40CF-9130-80A8769CEE6D}" sibTransId="{A4AD4A4A-8F3A-4236-BCEB-ACC4F6B8B354}"/>
    <dgm:cxn modelId="{F3618BAE-5E8E-4E69-A8EF-16144BE06950}" type="presOf" srcId="{6FE79F6A-AF65-414E-A489-030E92AC65B4}" destId="{4EFE36DD-3957-4831-8895-9F3106D38F41}" srcOrd="0" destOrd="0" presId="urn:microsoft.com/office/officeart/2005/8/layout/hList9"/>
    <dgm:cxn modelId="{F80DFF7D-D500-4C2E-9BC0-A4F9CD7A73BD}" type="presOf" srcId="{ED5DF3F1-06AB-4BCF-B7CE-1C4ADE536B80}" destId="{707A77EE-D781-4C0B-8DC2-9F43A9A0E12D}" srcOrd="1" destOrd="0" presId="urn:microsoft.com/office/officeart/2005/8/layout/hList9"/>
    <dgm:cxn modelId="{E0F00A55-2784-4D44-B875-1456CF5DDD1F}" type="presOf" srcId="{442FB3FF-667A-4981-B644-4973696FA0D9}" destId="{17D96AFD-7136-45A3-BCEE-793D713186E9}" srcOrd="0" destOrd="0" presId="urn:microsoft.com/office/officeart/2005/8/layout/hList9"/>
    <dgm:cxn modelId="{EC0E101B-4CAB-404D-B484-4673A5C98F4D}" type="presOf" srcId="{FBA75DBD-66C3-4CC8-9CB6-A8E9734F69AF}" destId="{D04D7C9B-1A29-4577-9DFC-643C5EE91034}" srcOrd="0" destOrd="0" presId="urn:microsoft.com/office/officeart/2005/8/layout/hList9"/>
    <dgm:cxn modelId="{ECD40C21-6671-451D-8551-18C9F2F79F07}" type="presOf" srcId="{812FE0B9-5413-424E-941F-F62D4C645136}" destId="{227ECE8D-C980-4605-A18E-EEEB5CBD6F32}" srcOrd="0" destOrd="0" presId="urn:microsoft.com/office/officeart/2005/8/layout/hList9"/>
    <dgm:cxn modelId="{A7FF9A49-47BB-45B6-9ACA-97D6DDB38EC7}" type="presOf" srcId="{6D7A080D-11D8-46C0-87FB-C99A89960C21}" destId="{0E2CAAB1-D55B-45EF-B366-14103CA8D6B8}" srcOrd="0" destOrd="0" presId="urn:microsoft.com/office/officeart/2005/8/layout/hList9"/>
    <dgm:cxn modelId="{B21D447A-8235-45E4-9D3C-181C0F029AA5}" srcId="{442FB3FF-667A-4981-B644-4973696FA0D9}" destId="{F84DE110-2D39-42C3-8F05-0F2AA900DBB7}" srcOrd="1" destOrd="0" parTransId="{1839F3B6-2006-491D-A8D8-7A1CC1D8EB36}" sibTransId="{476D110A-4B63-4A94-9E43-E019764BBC7A}"/>
    <dgm:cxn modelId="{0A728F47-B1BA-43D3-BCF9-3CF60C935820}" srcId="{6FE79F6A-AF65-414E-A489-030E92AC65B4}" destId="{FBA75DBD-66C3-4CC8-9CB6-A8E9734F69AF}" srcOrd="0" destOrd="0" parTransId="{EE6BE118-1C33-42B0-9609-7A9B93376EC2}" sibTransId="{E7C57858-CD03-423E-B533-B5635E778F2F}"/>
    <dgm:cxn modelId="{9E234DAC-FFFF-4083-8497-A971526BBCEB}" type="presOf" srcId="{F84DE110-2D39-42C3-8F05-0F2AA900DBB7}" destId="{C9FE8752-D6E5-4247-A697-59B6A17AD7DA}" srcOrd="1" destOrd="0" presId="urn:microsoft.com/office/officeart/2005/8/layout/hList9"/>
    <dgm:cxn modelId="{E9547923-3E9A-4C42-8C63-8E079583FE79}" type="presOf" srcId="{ED5DF3F1-06AB-4BCF-B7CE-1C4ADE536B80}" destId="{8B810556-6B90-4F16-8901-2D2A1FE53177}" srcOrd="0" destOrd="0" presId="urn:microsoft.com/office/officeart/2005/8/layout/hList9"/>
    <dgm:cxn modelId="{928495BB-3166-49F8-A6E0-BC25501E221A}" srcId="{442FB3FF-667A-4981-B644-4973696FA0D9}" destId="{ED5DF3F1-06AB-4BCF-B7CE-1C4ADE536B80}" srcOrd="0" destOrd="0" parTransId="{0EF1972D-B8D6-4D6A-9B95-8DCC7E4BBEDD}" sibTransId="{CC8DEEF2-A458-4331-B7C5-5F817F57CF66}"/>
    <dgm:cxn modelId="{D70506E8-F9A9-45DF-8C67-D02F76907187}" type="presOf" srcId="{835EEC84-D6A0-45A2-A621-C0DE75A2EE6F}" destId="{C4E4A6D5-30C8-4E42-B610-BD36F9B35DE6}" srcOrd="0" destOrd="0" presId="urn:microsoft.com/office/officeart/2005/8/layout/hList9"/>
    <dgm:cxn modelId="{9EFFC723-8B5E-43CF-BBE5-4413C36D91D5}" type="presOf" srcId="{6D7A080D-11D8-46C0-87FB-C99A89960C21}" destId="{E8603B4F-7528-4C63-8786-EA2F4BCFB0C1}" srcOrd="1" destOrd="0" presId="urn:microsoft.com/office/officeart/2005/8/layout/hList9"/>
    <dgm:cxn modelId="{E9274099-3275-43BD-98C5-30F5829B7AFA}" type="presOf" srcId="{F84DE110-2D39-42C3-8F05-0F2AA900DBB7}" destId="{E753FA27-F140-444D-86C5-07D0E91D29E9}" srcOrd="0" destOrd="0" presId="urn:microsoft.com/office/officeart/2005/8/layout/hList9"/>
    <dgm:cxn modelId="{BF72358D-5996-4B9E-B2BF-26FDE3F9D8FE}" srcId="{835EEC84-D6A0-45A2-A621-C0DE75A2EE6F}" destId="{6FE79F6A-AF65-414E-A489-030E92AC65B4}" srcOrd="1" destOrd="0" parTransId="{E9789299-E386-459F-814F-2A8F3B3FF7CF}" sibTransId="{4112E7EC-EFE4-4916-B6B6-3150712B2629}"/>
    <dgm:cxn modelId="{48A9FD80-B436-434B-8BAC-185647E4BF56}" type="presOf" srcId="{FBA75DBD-66C3-4CC8-9CB6-A8E9734F69AF}" destId="{D9674324-FDC6-4204-8851-346035D21BF8}" srcOrd="1" destOrd="0" presId="urn:microsoft.com/office/officeart/2005/8/layout/hList9"/>
    <dgm:cxn modelId="{4D69383C-B6B9-4B48-9F7D-DC94005896B3}" type="presParOf" srcId="{C4E4A6D5-30C8-4E42-B610-BD36F9B35DE6}" destId="{5A6CDF5E-453F-44FD-B311-23C1E39E54A3}" srcOrd="0" destOrd="0" presId="urn:microsoft.com/office/officeart/2005/8/layout/hList9"/>
    <dgm:cxn modelId="{83C651CE-3888-4D68-8045-D56B156A5BB2}" type="presParOf" srcId="{C4E4A6D5-30C8-4E42-B610-BD36F9B35DE6}" destId="{497571F5-DB43-44B1-B37C-716E130F3D82}" srcOrd="1" destOrd="0" presId="urn:microsoft.com/office/officeart/2005/8/layout/hList9"/>
    <dgm:cxn modelId="{962EB48F-FEFB-485F-829D-4DD107F29EB7}" type="presParOf" srcId="{497571F5-DB43-44B1-B37C-716E130F3D82}" destId="{6685E7BA-4AF7-474E-8F2F-AB416BA63C21}" srcOrd="0" destOrd="0" presId="urn:microsoft.com/office/officeart/2005/8/layout/hList9"/>
    <dgm:cxn modelId="{3EE50294-FA14-4713-B23C-4DAC82C28EAA}" type="presParOf" srcId="{497571F5-DB43-44B1-B37C-716E130F3D82}" destId="{1E54CCF3-EC03-4EE8-81F7-7F460ECB60C9}" srcOrd="1" destOrd="0" presId="urn:microsoft.com/office/officeart/2005/8/layout/hList9"/>
    <dgm:cxn modelId="{A5D1BD91-A529-408D-B7BA-EB069AC9C10A}" type="presParOf" srcId="{1E54CCF3-EC03-4EE8-81F7-7F460ECB60C9}" destId="{8B810556-6B90-4F16-8901-2D2A1FE53177}" srcOrd="0" destOrd="0" presId="urn:microsoft.com/office/officeart/2005/8/layout/hList9"/>
    <dgm:cxn modelId="{3C64F80C-C820-41F5-B5F5-00F148DBCCFC}" type="presParOf" srcId="{1E54CCF3-EC03-4EE8-81F7-7F460ECB60C9}" destId="{707A77EE-D781-4C0B-8DC2-9F43A9A0E12D}" srcOrd="1" destOrd="0" presId="urn:microsoft.com/office/officeart/2005/8/layout/hList9"/>
    <dgm:cxn modelId="{B4A22B3C-8E5A-4974-877A-04AEC6512C55}" type="presParOf" srcId="{497571F5-DB43-44B1-B37C-716E130F3D82}" destId="{FF9F7C73-B6A5-4DAF-826A-32BB5C931EDE}" srcOrd="2" destOrd="0" presId="urn:microsoft.com/office/officeart/2005/8/layout/hList9"/>
    <dgm:cxn modelId="{8A95BED3-5580-40F8-89EC-2E5F33A3F8EB}" type="presParOf" srcId="{FF9F7C73-B6A5-4DAF-826A-32BB5C931EDE}" destId="{E753FA27-F140-444D-86C5-07D0E91D29E9}" srcOrd="0" destOrd="0" presId="urn:microsoft.com/office/officeart/2005/8/layout/hList9"/>
    <dgm:cxn modelId="{2112AB32-83C9-4D34-9426-D3AAF8C0C52E}" type="presParOf" srcId="{FF9F7C73-B6A5-4DAF-826A-32BB5C931EDE}" destId="{C9FE8752-D6E5-4247-A697-59B6A17AD7DA}" srcOrd="1" destOrd="0" presId="urn:microsoft.com/office/officeart/2005/8/layout/hList9"/>
    <dgm:cxn modelId="{3C9B5EA6-D258-4B0B-9F37-EB790F0C792E}" type="presParOf" srcId="{C4E4A6D5-30C8-4E42-B610-BD36F9B35DE6}" destId="{59652D1E-44F2-4C7C-9240-65F01B1D4672}" srcOrd="2" destOrd="0" presId="urn:microsoft.com/office/officeart/2005/8/layout/hList9"/>
    <dgm:cxn modelId="{00AA73D1-3988-45B0-A8D3-71C531AE5070}" type="presParOf" srcId="{C4E4A6D5-30C8-4E42-B610-BD36F9B35DE6}" destId="{17D96AFD-7136-45A3-BCEE-793D713186E9}" srcOrd="3" destOrd="0" presId="urn:microsoft.com/office/officeart/2005/8/layout/hList9"/>
    <dgm:cxn modelId="{EC0FE66F-B920-43DD-B806-5313B3DEDE91}" type="presParOf" srcId="{C4E4A6D5-30C8-4E42-B610-BD36F9B35DE6}" destId="{23B040E0-775E-4F77-B5D0-5B2CF29A5197}" srcOrd="4" destOrd="0" presId="urn:microsoft.com/office/officeart/2005/8/layout/hList9"/>
    <dgm:cxn modelId="{CC9DB010-CF40-4C5D-99E5-BC5FE40359C3}" type="presParOf" srcId="{C4E4A6D5-30C8-4E42-B610-BD36F9B35DE6}" destId="{1B08912F-F3EC-46AB-AFA9-2D6BA080AFCA}" srcOrd="5" destOrd="0" presId="urn:microsoft.com/office/officeart/2005/8/layout/hList9"/>
    <dgm:cxn modelId="{A46F21BC-B350-4066-A1A3-B33418527BE2}" type="presParOf" srcId="{C4E4A6D5-30C8-4E42-B610-BD36F9B35DE6}" destId="{74727CC3-6741-4AEC-92FD-DC68D2D273B9}" srcOrd="6" destOrd="0" presId="urn:microsoft.com/office/officeart/2005/8/layout/hList9"/>
    <dgm:cxn modelId="{2E9F13C2-2B0E-4582-987D-1403E1E95B2E}" type="presParOf" srcId="{74727CC3-6741-4AEC-92FD-DC68D2D273B9}" destId="{1A5FE6C6-C323-4303-9BAA-9D8104CB3EA9}" srcOrd="0" destOrd="0" presId="urn:microsoft.com/office/officeart/2005/8/layout/hList9"/>
    <dgm:cxn modelId="{42DEF03C-E1D6-4101-9378-787FEAD12243}" type="presParOf" srcId="{74727CC3-6741-4AEC-92FD-DC68D2D273B9}" destId="{AF16EC3D-813D-49AB-BE6C-5AE8832798A2}" srcOrd="1" destOrd="0" presId="urn:microsoft.com/office/officeart/2005/8/layout/hList9"/>
    <dgm:cxn modelId="{36E6900B-10F3-468B-B0CA-F098FF309E63}" type="presParOf" srcId="{AF16EC3D-813D-49AB-BE6C-5AE8832798A2}" destId="{D04D7C9B-1A29-4577-9DFC-643C5EE91034}" srcOrd="0" destOrd="0" presId="urn:microsoft.com/office/officeart/2005/8/layout/hList9"/>
    <dgm:cxn modelId="{1EA62C61-4E78-4F49-B7C0-9A0FF581469A}" type="presParOf" srcId="{AF16EC3D-813D-49AB-BE6C-5AE8832798A2}" destId="{D9674324-FDC6-4204-8851-346035D21BF8}" srcOrd="1" destOrd="0" presId="urn:microsoft.com/office/officeart/2005/8/layout/hList9"/>
    <dgm:cxn modelId="{97F685C9-ACD8-428A-8AA8-869709F9EC01}" type="presParOf" srcId="{74727CC3-6741-4AEC-92FD-DC68D2D273B9}" destId="{0279639C-EF88-47D2-B7C9-B128D6C0B82C}" srcOrd="2" destOrd="0" presId="urn:microsoft.com/office/officeart/2005/8/layout/hList9"/>
    <dgm:cxn modelId="{0A305C62-235A-4BB7-B5C3-C19594EC21BA}" type="presParOf" srcId="{0279639C-EF88-47D2-B7C9-B128D6C0B82C}" destId="{227ECE8D-C980-4605-A18E-EEEB5CBD6F32}" srcOrd="0" destOrd="0" presId="urn:microsoft.com/office/officeart/2005/8/layout/hList9"/>
    <dgm:cxn modelId="{74CAACDF-C0F9-4903-95A1-9B8A6FF8D11B}" type="presParOf" srcId="{0279639C-EF88-47D2-B7C9-B128D6C0B82C}" destId="{EF407428-C69C-4541-8E12-DFC90BDF02A3}" srcOrd="1" destOrd="0" presId="urn:microsoft.com/office/officeart/2005/8/layout/hList9"/>
    <dgm:cxn modelId="{119D92DC-9C29-4B63-93FD-5283A2AAF471}" type="presParOf" srcId="{74727CC3-6741-4AEC-92FD-DC68D2D273B9}" destId="{5F90E815-6B67-40FE-A826-EC5D2547DD03}" srcOrd="3" destOrd="0" presId="urn:microsoft.com/office/officeart/2005/8/layout/hList9"/>
    <dgm:cxn modelId="{7238788F-6172-4F45-9699-830E57B76D45}" type="presParOf" srcId="{5F90E815-6B67-40FE-A826-EC5D2547DD03}" destId="{0E2CAAB1-D55B-45EF-B366-14103CA8D6B8}" srcOrd="0" destOrd="0" presId="urn:microsoft.com/office/officeart/2005/8/layout/hList9"/>
    <dgm:cxn modelId="{5D133F3C-FD17-42CA-8AF5-9794E8CCECFD}" type="presParOf" srcId="{5F90E815-6B67-40FE-A826-EC5D2547DD03}" destId="{E8603B4F-7528-4C63-8786-EA2F4BCFB0C1}" srcOrd="1" destOrd="0" presId="urn:microsoft.com/office/officeart/2005/8/layout/hList9"/>
    <dgm:cxn modelId="{E447FC13-93FC-4BAC-8F00-637215815896}" type="presParOf" srcId="{C4E4A6D5-30C8-4E42-B610-BD36F9B35DE6}" destId="{F87EAB9B-97A7-4AEF-9129-518F749CAC28}" srcOrd="7" destOrd="0" presId="urn:microsoft.com/office/officeart/2005/8/layout/hList9"/>
    <dgm:cxn modelId="{ABD7244A-3C68-42A4-B238-2F27686AD440}" type="presParOf" srcId="{C4E4A6D5-30C8-4E42-B610-BD36F9B35DE6}" destId="{4EFE36DD-3957-4831-8895-9F3106D38F41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95FEC6-7E79-448B-A8B4-A54C3CE43B1B}">
      <dsp:nvSpPr>
        <dsp:cNvPr id="0" name=""/>
        <dsp:cNvSpPr/>
      </dsp:nvSpPr>
      <dsp:spPr>
        <a:xfrm rot="10800000">
          <a:off x="1613558" y="1057"/>
          <a:ext cx="5539211" cy="873371"/>
        </a:xfrm>
        <a:prstGeom prst="homePlat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5133" tIns="91440" rIns="170688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Sınıfta 23 kız, 13 erkek öğrenci var.</a:t>
          </a:r>
          <a:endParaRPr lang="tr-TR" sz="2400" kern="1200" dirty="0"/>
        </a:p>
      </dsp:txBody>
      <dsp:txXfrm rot="10800000">
        <a:off x="1831901" y="1057"/>
        <a:ext cx="5320868" cy="873371"/>
      </dsp:txXfrm>
    </dsp:sp>
    <dsp:sp modelId="{7E459896-C7D5-4639-8E83-E525895EED57}">
      <dsp:nvSpPr>
        <dsp:cNvPr id="0" name=""/>
        <dsp:cNvSpPr/>
      </dsp:nvSpPr>
      <dsp:spPr>
        <a:xfrm>
          <a:off x="1176872" y="1057"/>
          <a:ext cx="873371" cy="873371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7EE142-6B5C-456F-B4C8-DA98E199D7DB}">
      <dsp:nvSpPr>
        <dsp:cNvPr id="0" name=""/>
        <dsp:cNvSpPr/>
      </dsp:nvSpPr>
      <dsp:spPr>
        <a:xfrm rot="10800000">
          <a:off x="1613558" y="1135137"/>
          <a:ext cx="5539211" cy="873371"/>
        </a:xfrm>
        <a:prstGeom prst="homePlat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5133" tIns="91440" rIns="170688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Öğrencilerin 20’si kısa, 16’sı uzun.</a:t>
          </a:r>
          <a:endParaRPr lang="tr-TR" sz="2400" kern="1200" dirty="0"/>
        </a:p>
      </dsp:txBody>
      <dsp:txXfrm rot="10800000">
        <a:off x="1831901" y="1135137"/>
        <a:ext cx="5320868" cy="873371"/>
      </dsp:txXfrm>
    </dsp:sp>
    <dsp:sp modelId="{F54DC347-579A-4B81-955E-6E0C2C647354}">
      <dsp:nvSpPr>
        <dsp:cNvPr id="0" name=""/>
        <dsp:cNvSpPr/>
      </dsp:nvSpPr>
      <dsp:spPr>
        <a:xfrm>
          <a:off x="1176872" y="1135137"/>
          <a:ext cx="873371" cy="873371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428F54-B6A2-442F-91CD-430A89B2F4A3}">
      <dsp:nvSpPr>
        <dsp:cNvPr id="0" name=""/>
        <dsp:cNvSpPr/>
      </dsp:nvSpPr>
      <dsp:spPr>
        <a:xfrm rot="10800000">
          <a:off x="1613558" y="2269217"/>
          <a:ext cx="5539211" cy="873371"/>
        </a:xfrm>
        <a:prstGeom prst="homePlat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5133" tIns="91440" rIns="170688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Can, Mine’den, Mine, Müge’den, Müge de Sinem’den uzun.</a:t>
          </a:r>
          <a:endParaRPr lang="tr-TR" sz="2400" kern="1200" dirty="0"/>
        </a:p>
      </dsp:txBody>
      <dsp:txXfrm rot="10800000">
        <a:off x="1831901" y="2269217"/>
        <a:ext cx="5320868" cy="873371"/>
      </dsp:txXfrm>
    </dsp:sp>
    <dsp:sp modelId="{BF649C26-434A-4C09-9758-463144E44FF0}">
      <dsp:nvSpPr>
        <dsp:cNvPr id="0" name=""/>
        <dsp:cNvSpPr/>
      </dsp:nvSpPr>
      <dsp:spPr>
        <a:xfrm>
          <a:off x="1176872" y="2269217"/>
          <a:ext cx="873371" cy="873371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BF43E3-DF9E-44DB-AB4F-8F7A70F8939D}">
      <dsp:nvSpPr>
        <dsp:cNvPr id="0" name=""/>
        <dsp:cNvSpPr/>
      </dsp:nvSpPr>
      <dsp:spPr>
        <a:xfrm rot="10800000">
          <a:off x="1613558" y="3403297"/>
          <a:ext cx="5539211" cy="873371"/>
        </a:xfrm>
        <a:prstGeom prst="homePlat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5133" tIns="91440" rIns="170688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Bugün hava sıcaklığı -6 santigrat derece.</a:t>
          </a:r>
          <a:endParaRPr lang="tr-TR" sz="2400" kern="1200" dirty="0"/>
        </a:p>
      </dsp:txBody>
      <dsp:txXfrm rot="10800000">
        <a:off x="1831901" y="3403297"/>
        <a:ext cx="5320868" cy="873371"/>
      </dsp:txXfrm>
    </dsp:sp>
    <dsp:sp modelId="{71E28302-5012-4133-A713-B583B11E1511}">
      <dsp:nvSpPr>
        <dsp:cNvPr id="0" name=""/>
        <dsp:cNvSpPr/>
      </dsp:nvSpPr>
      <dsp:spPr>
        <a:xfrm>
          <a:off x="1176872" y="3403297"/>
          <a:ext cx="873371" cy="873371"/>
        </a:xfrm>
        <a:prstGeom prst="ellipse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AC6015-010D-4F42-AFAB-4A87164FECDB}">
      <dsp:nvSpPr>
        <dsp:cNvPr id="0" name=""/>
        <dsp:cNvSpPr/>
      </dsp:nvSpPr>
      <dsp:spPr>
        <a:xfrm rot="10800000">
          <a:off x="1613558" y="4537377"/>
          <a:ext cx="5539211" cy="873371"/>
        </a:xfrm>
        <a:prstGeom prst="homePlat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5133" tIns="91440" rIns="170688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Can 190 cm, Mine 175 cm, Müge 167 cm, Sinem 164 cm.</a:t>
          </a:r>
          <a:endParaRPr lang="tr-TR" sz="2400" kern="1200" dirty="0"/>
        </a:p>
      </dsp:txBody>
      <dsp:txXfrm rot="10800000">
        <a:off x="1831901" y="4537377"/>
        <a:ext cx="5320868" cy="873371"/>
      </dsp:txXfrm>
    </dsp:sp>
    <dsp:sp modelId="{7CBF9DAD-F08B-4DFA-A54A-E827DC20D661}">
      <dsp:nvSpPr>
        <dsp:cNvPr id="0" name=""/>
        <dsp:cNvSpPr/>
      </dsp:nvSpPr>
      <dsp:spPr>
        <a:xfrm>
          <a:off x="1176872" y="4537377"/>
          <a:ext cx="873371" cy="873371"/>
        </a:xfrm>
        <a:prstGeom prst="ellipse">
          <a:avLst/>
        </a:prstGeom>
        <a:blipFill rotWithShape="0">
          <a:blip xmlns:r="http://schemas.openxmlformats.org/officeDocument/2006/relationships" r:embed="rId5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773FDB-586D-48E9-B3C5-0AAF85FF5E56}">
      <dsp:nvSpPr>
        <dsp:cNvPr id="0" name=""/>
        <dsp:cNvSpPr/>
      </dsp:nvSpPr>
      <dsp:spPr>
        <a:xfrm>
          <a:off x="7143" y="1243753"/>
          <a:ext cx="2135187" cy="12811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b="1" kern="1200" spc="10" baseline="0" dirty="0" smtClean="0">
              <a:solidFill>
                <a:schemeClr val="bg1"/>
              </a:solidFill>
              <a:latin typeface="Gabriola" pitchFamily="82" charset="0"/>
              <a:ea typeface="+mn-ea"/>
              <a:cs typeface="Arial" pitchFamily="34" charset="0"/>
            </a:rPr>
            <a:t>Ölçme Sonucu</a:t>
          </a:r>
          <a:endParaRPr lang="tr-TR" sz="3200" b="1" kern="1200" spc="10" baseline="0" dirty="0">
            <a:solidFill>
              <a:schemeClr val="bg1"/>
            </a:solidFill>
            <a:latin typeface="Gabriola" pitchFamily="82" charset="0"/>
            <a:ea typeface="+mn-ea"/>
            <a:cs typeface="Arial" pitchFamily="34" charset="0"/>
          </a:endParaRPr>
        </a:p>
      </dsp:txBody>
      <dsp:txXfrm>
        <a:off x="44665" y="1281275"/>
        <a:ext cx="2060143" cy="1206068"/>
      </dsp:txXfrm>
    </dsp:sp>
    <dsp:sp modelId="{96662E94-B36C-4359-9C30-3FCEC2E40619}">
      <dsp:nvSpPr>
        <dsp:cNvPr id="0" name=""/>
        <dsp:cNvSpPr/>
      </dsp:nvSpPr>
      <dsp:spPr>
        <a:xfrm>
          <a:off x="2355850" y="1619546"/>
          <a:ext cx="452659" cy="529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200" kern="1200"/>
        </a:p>
      </dsp:txBody>
      <dsp:txXfrm>
        <a:off x="2355850" y="1725451"/>
        <a:ext cx="316861" cy="317716"/>
      </dsp:txXfrm>
    </dsp:sp>
    <dsp:sp modelId="{926174A0-A803-4A73-B242-097B8D0C4E9A}">
      <dsp:nvSpPr>
        <dsp:cNvPr id="0" name=""/>
        <dsp:cNvSpPr/>
      </dsp:nvSpPr>
      <dsp:spPr>
        <a:xfrm>
          <a:off x="2996406" y="1243753"/>
          <a:ext cx="2135187" cy="12811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b="1" kern="1200" spc="10" baseline="0" dirty="0" smtClean="0">
              <a:solidFill>
                <a:schemeClr val="bg1"/>
              </a:solidFill>
              <a:latin typeface="Gabriola" pitchFamily="82" charset="0"/>
              <a:ea typeface="+mn-ea"/>
              <a:cs typeface="Arial" pitchFamily="34" charset="0"/>
            </a:rPr>
            <a:t>Ölçüt</a:t>
          </a:r>
          <a:endParaRPr lang="tr-TR" sz="3200" b="1" kern="1200" spc="10" baseline="0" dirty="0">
            <a:solidFill>
              <a:schemeClr val="bg1"/>
            </a:solidFill>
            <a:latin typeface="Gabriola" pitchFamily="82" charset="0"/>
            <a:ea typeface="+mn-ea"/>
            <a:cs typeface="Arial" pitchFamily="34" charset="0"/>
          </a:endParaRPr>
        </a:p>
      </dsp:txBody>
      <dsp:txXfrm>
        <a:off x="3033928" y="1281275"/>
        <a:ext cx="2060143" cy="1206068"/>
      </dsp:txXfrm>
    </dsp:sp>
    <dsp:sp modelId="{37D81EDD-58B0-4BF7-9BF1-ED9E5B6A93BB}">
      <dsp:nvSpPr>
        <dsp:cNvPr id="0" name=""/>
        <dsp:cNvSpPr/>
      </dsp:nvSpPr>
      <dsp:spPr>
        <a:xfrm>
          <a:off x="5345112" y="1619546"/>
          <a:ext cx="452659" cy="529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200" kern="1200"/>
        </a:p>
      </dsp:txBody>
      <dsp:txXfrm>
        <a:off x="5345112" y="1725451"/>
        <a:ext cx="316861" cy="317716"/>
      </dsp:txXfrm>
    </dsp:sp>
    <dsp:sp modelId="{685A6878-0C56-458A-B2E4-F2F6AEB0B670}">
      <dsp:nvSpPr>
        <dsp:cNvPr id="0" name=""/>
        <dsp:cNvSpPr/>
      </dsp:nvSpPr>
      <dsp:spPr>
        <a:xfrm>
          <a:off x="5985668" y="1243753"/>
          <a:ext cx="2135187" cy="12811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b="1" kern="1200" spc="10" baseline="0" dirty="0" smtClean="0">
              <a:solidFill>
                <a:schemeClr val="bg1"/>
              </a:solidFill>
              <a:latin typeface="Gabriola" pitchFamily="82" charset="0"/>
              <a:ea typeface="+mn-ea"/>
              <a:cs typeface="Arial" pitchFamily="34" charset="0"/>
            </a:rPr>
            <a:t>Karar verme</a:t>
          </a:r>
          <a:endParaRPr lang="tr-TR" sz="3200" b="1" kern="1200" spc="10" baseline="0" dirty="0">
            <a:solidFill>
              <a:schemeClr val="bg1"/>
            </a:solidFill>
            <a:latin typeface="Gabriola" pitchFamily="82" charset="0"/>
            <a:ea typeface="+mn-ea"/>
            <a:cs typeface="Arial" pitchFamily="34" charset="0"/>
          </a:endParaRPr>
        </a:p>
      </dsp:txBody>
      <dsp:txXfrm>
        <a:off x="6023190" y="1281275"/>
        <a:ext cx="2060143" cy="120606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810556-6B90-4F16-8901-2D2A1FE53177}">
      <dsp:nvSpPr>
        <dsp:cNvPr id="0" name=""/>
        <dsp:cNvSpPr/>
      </dsp:nvSpPr>
      <dsp:spPr>
        <a:xfrm>
          <a:off x="1943206" y="639098"/>
          <a:ext cx="2387355" cy="1592365"/>
        </a:xfrm>
        <a:prstGeom prst="rect">
          <a:avLst/>
        </a:prstGeom>
        <a:solidFill>
          <a:schemeClr val="bg1">
            <a:lumMod val="65000"/>
            <a:alpha val="9000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27584" rIns="227584" bIns="227584" numCol="1" spcCol="1270" anchor="ctr" anchorCtr="0">
          <a:noAutofit/>
        </a:bodyPr>
        <a:lstStyle/>
        <a:p>
          <a:pPr marL="0" lvl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b="1" kern="1200" spc="10" baseline="0" dirty="0" smtClean="0">
              <a:latin typeface="Gabriola" pitchFamily="82" charset="0"/>
              <a:ea typeface="+mn-ea"/>
              <a:cs typeface="Arial" pitchFamily="34" charset="0"/>
            </a:rPr>
            <a:t>Mutlak</a:t>
          </a:r>
          <a:endParaRPr lang="tr-TR" sz="3200" b="1" kern="1200" spc="10" baseline="0" dirty="0">
            <a:latin typeface="Gabriola" pitchFamily="82" charset="0"/>
            <a:ea typeface="+mn-ea"/>
            <a:cs typeface="Arial" pitchFamily="34" charset="0"/>
          </a:endParaRPr>
        </a:p>
      </dsp:txBody>
      <dsp:txXfrm>
        <a:off x="2325183" y="639098"/>
        <a:ext cx="2005378" cy="1592365"/>
      </dsp:txXfrm>
    </dsp:sp>
    <dsp:sp modelId="{E753FA27-F140-444D-86C5-07D0E91D29E9}">
      <dsp:nvSpPr>
        <dsp:cNvPr id="0" name=""/>
        <dsp:cNvSpPr/>
      </dsp:nvSpPr>
      <dsp:spPr>
        <a:xfrm>
          <a:off x="1943206" y="2231464"/>
          <a:ext cx="2387355" cy="1592365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27584" rIns="227584" bIns="227584" numCol="1" spcCol="1270" anchor="ctr" anchorCtr="0">
          <a:noAutofit/>
        </a:bodyPr>
        <a:lstStyle/>
        <a:p>
          <a:pPr marL="0" lvl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b="1" kern="1200" spc="10" baseline="0" smtClean="0">
              <a:latin typeface="Gabriola" pitchFamily="82" charset="0"/>
              <a:ea typeface="+mn-ea"/>
              <a:cs typeface="Arial" pitchFamily="34" charset="0"/>
            </a:rPr>
            <a:t>Bağıl</a:t>
          </a:r>
          <a:endParaRPr lang="tr-TR" sz="3200" b="1" kern="1200" spc="10" baseline="0" dirty="0">
            <a:latin typeface="Gabriola" pitchFamily="82" charset="0"/>
            <a:ea typeface="+mn-ea"/>
            <a:cs typeface="Arial" pitchFamily="34" charset="0"/>
          </a:endParaRPr>
        </a:p>
      </dsp:txBody>
      <dsp:txXfrm>
        <a:off x="2325183" y="2231464"/>
        <a:ext cx="2005378" cy="1592365"/>
      </dsp:txXfrm>
    </dsp:sp>
    <dsp:sp modelId="{17D96AFD-7136-45A3-BCEE-793D713186E9}">
      <dsp:nvSpPr>
        <dsp:cNvPr id="0" name=""/>
        <dsp:cNvSpPr/>
      </dsp:nvSpPr>
      <dsp:spPr>
        <a:xfrm>
          <a:off x="669950" y="2470"/>
          <a:ext cx="1591570" cy="1591570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b="1" kern="1200" spc="10" baseline="0" smtClean="0">
              <a:latin typeface="Gabriola" pitchFamily="82" charset="0"/>
              <a:ea typeface="+mn-ea"/>
              <a:cs typeface="Arial" pitchFamily="34" charset="0"/>
            </a:rPr>
            <a:t>Ölçüte Göre</a:t>
          </a:r>
          <a:endParaRPr lang="tr-TR" sz="3200" b="1" kern="1200" spc="10" baseline="0" dirty="0">
            <a:latin typeface="Gabriola" pitchFamily="82" charset="0"/>
            <a:ea typeface="+mn-ea"/>
            <a:cs typeface="Arial" pitchFamily="34" charset="0"/>
          </a:endParaRPr>
        </a:p>
      </dsp:txBody>
      <dsp:txXfrm>
        <a:off x="903030" y="235550"/>
        <a:ext cx="1125410" cy="1125410"/>
      </dsp:txXfrm>
    </dsp:sp>
    <dsp:sp modelId="{D04D7C9B-1A29-4577-9DFC-643C5EE91034}">
      <dsp:nvSpPr>
        <dsp:cNvPr id="0" name=""/>
        <dsp:cNvSpPr/>
      </dsp:nvSpPr>
      <dsp:spPr>
        <a:xfrm>
          <a:off x="5922131" y="639098"/>
          <a:ext cx="2387355" cy="1592365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70688" rIns="170688" bIns="170688" numCol="1" spcCol="1270" anchor="ctr" anchorCtr="0">
          <a:noAutofit/>
        </a:bodyPr>
        <a:lstStyle/>
        <a:p>
          <a:pPr marL="0" lvl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spc="10" baseline="0" dirty="0" smtClean="0">
              <a:latin typeface="Gabriola" pitchFamily="82" charset="0"/>
              <a:ea typeface="+mn-ea"/>
              <a:cs typeface="Arial" pitchFamily="34" charset="0"/>
            </a:rPr>
            <a:t>Tanıma-Yerleştirmeye Dönük D.</a:t>
          </a:r>
          <a:endParaRPr lang="tr-TR" sz="2400" b="1" kern="1200" spc="10" baseline="0" dirty="0">
            <a:latin typeface="Gabriola" pitchFamily="82" charset="0"/>
            <a:ea typeface="+mn-ea"/>
            <a:cs typeface="Arial" pitchFamily="34" charset="0"/>
          </a:endParaRPr>
        </a:p>
      </dsp:txBody>
      <dsp:txXfrm>
        <a:off x="6304108" y="639098"/>
        <a:ext cx="2005378" cy="1592365"/>
      </dsp:txXfrm>
    </dsp:sp>
    <dsp:sp modelId="{227ECE8D-C980-4605-A18E-EEEB5CBD6F32}">
      <dsp:nvSpPr>
        <dsp:cNvPr id="0" name=""/>
        <dsp:cNvSpPr/>
      </dsp:nvSpPr>
      <dsp:spPr>
        <a:xfrm>
          <a:off x="5922131" y="2231464"/>
          <a:ext cx="2387355" cy="1592365"/>
        </a:xfrm>
        <a:prstGeom prst="rect">
          <a:avLst/>
        </a:prstGeom>
        <a:solidFill>
          <a:schemeClr val="bg1">
            <a:lumMod val="7500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70688" rIns="170688" bIns="170688" numCol="1" spcCol="1270" anchor="ctr" anchorCtr="0">
          <a:noAutofit/>
        </a:bodyPr>
        <a:lstStyle/>
        <a:p>
          <a:pPr marL="0" lvl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spc="10" baseline="0" dirty="0" smtClean="0">
              <a:latin typeface="Gabriola" pitchFamily="82" charset="0"/>
              <a:ea typeface="+mn-ea"/>
              <a:cs typeface="Arial" pitchFamily="34" charset="0"/>
            </a:rPr>
            <a:t>Biçimlendirme ve Yetiştirmeye Dönük D.</a:t>
          </a:r>
          <a:endParaRPr lang="tr-TR" sz="2400" b="1" kern="1200" spc="10" baseline="0" dirty="0">
            <a:latin typeface="Gabriola" pitchFamily="82" charset="0"/>
            <a:ea typeface="+mn-ea"/>
            <a:cs typeface="Arial" pitchFamily="34" charset="0"/>
          </a:endParaRPr>
        </a:p>
      </dsp:txBody>
      <dsp:txXfrm>
        <a:off x="6304108" y="2231464"/>
        <a:ext cx="2005378" cy="1592365"/>
      </dsp:txXfrm>
    </dsp:sp>
    <dsp:sp modelId="{0E2CAAB1-D55B-45EF-B366-14103CA8D6B8}">
      <dsp:nvSpPr>
        <dsp:cNvPr id="0" name=""/>
        <dsp:cNvSpPr/>
      </dsp:nvSpPr>
      <dsp:spPr>
        <a:xfrm>
          <a:off x="5922131" y="3823830"/>
          <a:ext cx="2387355" cy="1592365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70688" rIns="170688" bIns="170688" numCol="1" spcCol="1270" anchor="ctr" anchorCtr="0">
          <a:noAutofit/>
        </a:bodyPr>
        <a:lstStyle/>
        <a:p>
          <a:pPr marL="0" lvl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spc="10" baseline="0" dirty="0" smtClean="0">
              <a:latin typeface="Gabriola" pitchFamily="82" charset="0"/>
              <a:ea typeface="+mn-ea"/>
              <a:cs typeface="Arial" pitchFamily="34" charset="0"/>
            </a:rPr>
            <a:t>Değer Biçmeye Dönük D.</a:t>
          </a:r>
          <a:endParaRPr lang="tr-TR" sz="2400" b="1" kern="1200" spc="10" baseline="0" dirty="0">
            <a:latin typeface="Gabriola" pitchFamily="82" charset="0"/>
            <a:ea typeface="+mn-ea"/>
            <a:cs typeface="Arial" pitchFamily="34" charset="0"/>
          </a:endParaRPr>
        </a:p>
      </dsp:txBody>
      <dsp:txXfrm>
        <a:off x="6304108" y="3823830"/>
        <a:ext cx="2005378" cy="1592365"/>
      </dsp:txXfrm>
    </dsp:sp>
    <dsp:sp modelId="{4EFE36DD-3957-4831-8895-9F3106D38F41}">
      <dsp:nvSpPr>
        <dsp:cNvPr id="0" name=""/>
        <dsp:cNvSpPr/>
      </dsp:nvSpPr>
      <dsp:spPr>
        <a:xfrm>
          <a:off x="4648875" y="2470"/>
          <a:ext cx="1591570" cy="1591570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b="1" kern="1200" spc="10" baseline="0" smtClean="0">
              <a:latin typeface="Gabriola" pitchFamily="82" charset="0"/>
              <a:ea typeface="+mn-ea"/>
              <a:cs typeface="Arial" pitchFamily="34" charset="0"/>
            </a:rPr>
            <a:t>Amaca Göre</a:t>
          </a:r>
          <a:endParaRPr lang="tr-TR" sz="3200" b="1" kern="1200" spc="10" baseline="0" dirty="0">
            <a:latin typeface="Gabriola" pitchFamily="82" charset="0"/>
            <a:ea typeface="+mn-ea"/>
            <a:cs typeface="Arial" pitchFamily="34" charset="0"/>
          </a:endParaRPr>
        </a:p>
      </dsp:txBody>
      <dsp:txXfrm>
        <a:off x="4881955" y="235550"/>
        <a:ext cx="1125410" cy="11254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2F8B3C-C0CC-48E1-9A4B-696951CE668D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273D8F-01E7-4BF5-A6CF-857234BFB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9668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 smtClean="0"/>
          </a:p>
          <a:p>
            <a:pPr algn="l" eaLnBrk="1" hangingPunct="1">
              <a:buFontTx/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3D8F-01E7-4BF5-A6CF-857234BFB97A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68433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07FB1-77F0-467B-B5C4-06B1B4BFCCEA}" type="slidenum">
              <a:rPr lang="tr-TR" smtClean="0"/>
              <a:t>25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72824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3D8F-01E7-4BF5-A6CF-857234BFB97A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5940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07FB1-77F0-467B-B5C4-06B1B4BFCCEA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58062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07FB1-77F0-467B-B5C4-06B1B4BFCCEA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17325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07FB1-77F0-467B-B5C4-06B1B4BFCCEA}" type="slidenum">
              <a:rPr lang="tr-TR" smtClean="0"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21974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07FB1-77F0-467B-B5C4-06B1B4BFCCEA}" type="slidenum">
              <a:rPr lang="tr-TR" smtClean="0"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63135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07FB1-77F0-467B-B5C4-06B1B4BFCCEA}" type="slidenum">
              <a:rPr lang="tr-TR" smtClean="0"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04585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07FB1-77F0-467B-B5C4-06B1B4BFCCEA}" type="slidenum">
              <a:rPr lang="tr-TR" smtClean="0"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78175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07FB1-77F0-467B-B5C4-06B1B4BFCCEA}" type="slidenum">
              <a:rPr lang="tr-TR" smtClean="0"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8433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9942D-5701-4856-AF6D-9EC56C4255C7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3ACCE-E6FB-4E64-842B-D8F2B8E308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6299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9942D-5701-4856-AF6D-9EC56C4255C7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3ACCE-E6FB-4E64-842B-D8F2B8E308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5126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9942D-5701-4856-AF6D-9EC56C4255C7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3ACCE-E6FB-4E64-842B-D8F2B8E308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6127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9942D-5701-4856-AF6D-9EC56C4255C7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3ACCE-E6FB-4E64-842B-D8F2B8E308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6564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9942D-5701-4856-AF6D-9EC56C4255C7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3ACCE-E6FB-4E64-842B-D8F2B8E308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1721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9942D-5701-4856-AF6D-9EC56C4255C7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3ACCE-E6FB-4E64-842B-D8F2B8E308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3841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9942D-5701-4856-AF6D-9EC56C4255C7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3ACCE-E6FB-4E64-842B-D8F2B8E308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853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9942D-5701-4856-AF6D-9EC56C4255C7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3ACCE-E6FB-4E64-842B-D8F2B8E308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2150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9942D-5701-4856-AF6D-9EC56C4255C7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3ACCE-E6FB-4E64-842B-D8F2B8E308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0657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9942D-5701-4856-AF6D-9EC56C4255C7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3ACCE-E6FB-4E64-842B-D8F2B8E308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0717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9942D-5701-4856-AF6D-9EC56C4255C7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3ACCE-E6FB-4E64-842B-D8F2B8E308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8700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69942D-5701-4856-AF6D-9EC56C4255C7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3ACCE-E6FB-4E64-842B-D8F2B8E308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2260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261872" y="166524"/>
            <a:ext cx="9418320" cy="1816822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tr-TR" sz="3600" b="1" dirty="0" smtClean="0">
                <a:latin typeface="Gabriola" pitchFamily="82" charset="0"/>
                <a:cs typeface="Arial" pitchFamily="34" charset="0"/>
              </a:rPr>
              <a:t>EĞİTİMDE ÖLÇME VE DEĞERLENDİRME</a:t>
            </a:r>
            <a:endParaRPr lang="tr-TR" sz="36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081566" y="2305318"/>
            <a:ext cx="9418320" cy="3193439"/>
          </a:xfrm>
        </p:spPr>
        <p:txBody>
          <a:bodyPr>
            <a:normAutofit/>
          </a:bodyPr>
          <a:lstStyle/>
          <a:p>
            <a:pPr algn="ctr"/>
            <a:r>
              <a:rPr lang="tr-TR" sz="2400" dirty="0" smtClean="0">
                <a:solidFill>
                  <a:schemeClr val="tx1"/>
                </a:solidFill>
                <a:latin typeface="Gabriola" pitchFamily="82" charset="0"/>
                <a:cs typeface="Arial" pitchFamily="34" charset="0"/>
              </a:rPr>
              <a:t>Ankara Üniversitesi </a:t>
            </a:r>
          </a:p>
          <a:p>
            <a:pPr algn="ctr"/>
            <a:r>
              <a:rPr lang="tr-TR" sz="2400" dirty="0" smtClean="0">
                <a:solidFill>
                  <a:schemeClr val="tx1"/>
                </a:solidFill>
                <a:latin typeface="Gabriola" pitchFamily="82" charset="0"/>
                <a:cs typeface="Arial" pitchFamily="34" charset="0"/>
              </a:rPr>
              <a:t>Eğitimde Ölçme ve Değerlendirme Anabilim Dalı </a:t>
            </a:r>
          </a:p>
          <a:p>
            <a:pPr algn="ctr"/>
            <a:r>
              <a:rPr lang="tr-TR" sz="3300" smtClean="0">
                <a:solidFill>
                  <a:schemeClr val="tx1"/>
                </a:solidFill>
                <a:latin typeface="Gabriola" pitchFamily="82" charset="0"/>
                <a:cs typeface="Arial" pitchFamily="34" charset="0"/>
              </a:rPr>
              <a:t>3 ve 4. Hafta </a:t>
            </a:r>
            <a:endParaRPr lang="tr-TR" sz="3300" dirty="0" smtClean="0">
              <a:solidFill>
                <a:schemeClr val="tx1"/>
              </a:solidFill>
              <a:latin typeface="Gabriola" pitchFamily="82" charset="0"/>
              <a:cs typeface="Arial" pitchFamily="34" charset="0"/>
            </a:endParaRPr>
          </a:p>
          <a:p>
            <a:pPr algn="ctr"/>
            <a:endParaRPr lang="tr-TR" sz="3300" dirty="0" smtClean="0">
              <a:solidFill>
                <a:schemeClr val="tx1"/>
              </a:solidFill>
              <a:latin typeface="Gabriola" pitchFamily="82" charset="0"/>
              <a:cs typeface="Arial" pitchFamily="34" charset="0"/>
            </a:endParaRPr>
          </a:p>
          <a:p>
            <a:pPr algn="ctr"/>
            <a:r>
              <a:rPr lang="tr-TR" sz="3300" dirty="0" smtClean="0">
                <a:solidFill>
                  <a:schemeClr val="tx1"/>
                </a:solidFill>
                <a:latin typeface="Gabriola" pitchFamily="82" charset="0"/>
                <a:cs typeface="Arial" pitchFamily="34" charset="0"/>
              </a:rPr>
              <a:t>Dr. Cansu AYAN</a:t>
            </a:r>
            <a:endParaRPr lang="tr-TR" sz="3300" dirty="0">
              <a:solidFill>
                <a:schemeClr val="tx1"/>
              </a:solidFill>
              <a:latin typeface="Gabriola" pitchFamily="8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6360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Yer Tutucusu 5"/>
          <p:cNvSpPr>
            <a:spLocks noGrp="1"/>
          </p:cNvSpPr>
          <p:nvPr>
            <p:ph idx="1"/>
          </p:nvPr>
        </p:nvSpPr>
        <p:spPr>
          <a:xfrm>
            <a:off x="682580" y="777240"/>
            <a:ext cx="8100812" cy="540289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tr-TR" sz="3200" b="1" dirty="0" smtClean="0">
                <a:solidFill>
                  <a:srgbClr val="040404"/>
                </a:solidFill>
                <a:cs typeface="Arial" pitchFamily="34" charset="0"/>
              </a:rPr>
              <a:t>3. Eşit Aralıklı Ölçek</a:t>
            </a:r>
          </a:p>
          <a:p>
            <a:pPr>
              <a:lnSpc>
                <a:spcPct val="100000"/>
              </a:lnSpc>
            </a:pPr>
            <a:r>
              <a:rPr lang="tr-TR" sz="3000" dirty="0" smtClean="0">
                <a:solidFill>
                  <a:srgbClr val="040404"/>
                </a:solidFill>
                <a:cs typeface="Arial" pitchFamily="34" charset="0"/>
              </a:rPr>
              <a:t>Değişkenlerin belli bir özelliğe sahip oluş derecelerine göre, tanımlı bir başlangıç noktasından itibaren eşit aralıklarla sıralanmasını içerir.</a:t>
            </a:r>
          </a:p>
          <a:p>
            <a:pPr>
              <a:lnSpc>
                <a:spcPct val="100000"/>
              </a:lnSpc>
            </a:pPr>
            <a:r>
              <a:rPr lang="tr-TR" sz="3000" dirty="0" smtClean="0">
                <a:solidFill>
                  <a:srgbClr val="040404"/>
                </a:solidFill>
                <a:cs typeface="Arial" pitchFamily="34" charset="0"/>
              </a:rPr>
              <a:t>Birimler Eşittir, Başlangıç noktası vardır. </a:t>
            </a:r>
          </a:p>
          <a:p>
            <a:pPr>
              <a:lnSpc>
                <a:spcPct val="100000"/>
              </a:lnSpc>
            </a:pPr>
            <a:r>
              <a:rPr lang="tr-TR" sz="3000" dirty="0" smtClean="0">
                <a:solidFill>
                  <a:srgbClr val="040404"/>
                </a:solidFill>
                <a:cs typeface="Arial" pitchFamily="34" charset="0"/>
              </a:rPr>
              <a:t>Ancak Ölçekteki </a:t>
            </a:r>
            <a:r>
              <a:rPr lang="tr-TR" sz="3000" dirty="0">
                <a:solidFill>
                  <a:srgbClr val="040404"/>
                </a:solidFill>
                <a:cs typeface="Arial" pitchFamily="34" charset="0"/>
              </a:rPr>
              <a:t>sıfır, göreceli </a:t>
            </a:r>
            <a:r>
              <a:rPr lang="tr-TR" sz="3000" dirty="0" smtClean="0">
                <a:solidFill>
                  <a:srgbClr val="040404"/>
                </a:solidFill>
                <a:cs typeface="Arial" pitchFamily="34" charset="0"/>
              </a:rPr>
              <a:t>sıfırdır.</a:t>
            </a:r>
            <a:endParaRPr lang="tr-TR" sz="3000" dirty="0">
              <a:solidFill>
                <a:srgbClr val="040404"/>
              </a:solidFill>
              <a:cs typeface="Arial" pitchFamily="34" charset="0"/>
            </a:endParaRPr>
          </a:p>
          <a:p>
            <a:pPr>
              <a:lnSpc>
                <a:spcPct val="100000"/>
              </a:lnSpc>
            </a:pPr>
            <a:r>
              <a:rPr lang="tr-TR" sz="3000" dirty="0" smtClean="0">
                <a:solidFill>
                  <a:srgbClr val="040404"/>
                </a:solidFill>
                <a:cs typeface="Arial" pitchFamily="34" charset="0"/>
              </a:rPr>
              <a:t>Toplama  ve çıkarma işlemi yapılabilir, çarpma ve bölme işlemleri yapılamaz.</a:t>
            </a:r>
          </a:p>
          <a:p>
            <a:pPr marL="0" indent="0">
              <a:lnSpc>
                <a:spcPct val="100000"/>
              </a:lnSpc>
              <a:buNone/>
            </a:pPr>
            <a:endParaRPr lang="tr-TR" sz="3200" dirty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endParaRPr lang="tr-TR" sz="3200" dirty="0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2332" y="1106723"/>
            <a:ext cx="2286740" cy="4275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053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4. Oran Ölçeği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Başlangıç noktası ve eşit birimi vardır. </a:t>
            </a:r>
          </a:p>
          <a:p>
            <a:r>
              <a:rPr lang="tr-TR" dirty="0" smtClean="0"/>
              <a:t>Ölçekteki sıfır mutlak sıfırdır.</a:t>
            </a:r>
          </a:p>
          <a:p>
            <a:r>
              <a:rPr lang="tr-TR" dirty="0" smtClean="0"/>
              <a:t>Ölçme sonuçlarını ifade eden sayıların oranı anlamlıdır.</a:t>
            </a:r>
          </a:p>
          <a:p>
            <a:r>
              <a:rPr lang="tr-TR" dirty="0" smtClean="0"/>
              <a:t>Toplama, çıkarma, çarpma ve bölme yapılabilir.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13685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Hangi Ölçek?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Kitap sayfası</a:t>
            </a:r>
          </a:p>
          <a:p>
            <a:r>
              <a:rPr lang="tr-TR" dirty="0" smtClean="0"/>
              <a:t>Renkler (kırmızı, mor, yeşil, vs.)</a:t>
            </a:r>
          </a:p>
          <a:p>
            <a:r>
              <a:rPr lang="tr-TR" dirty="0" smtClean="0"/>
              <a:t>ÖSS’de 5. sırada olmak</a:t>
            </a:r>
          </a:p>
          <a:p>
            <a:r>
              <a:rPr lang="tr-TR" dirty="0" smtClean="0"/>
              <a:t>Ankara’da işsiz kişi sayısı</a:t>
            </a:r>
          </a:p>
          <a:p>
            <a:r>
              <a:rPr lang="tr-TR" dirty="0" smtClean="0"/>
              <a:t>Öğretim üyelerinin yıllık gelir toplamı</a:t>
            </a:r>
          </a:p>
          <a:p>
            <a:r>
              <a:rPr lang="tr-TR" dirty="0" smtClean="0"/>
              <a:t>Doğum yeri</a:t>
            </a:r>
          </a:p>
          <a:p>
            <a:r>
              <a:rPr lang="tr-TR" dirty="0" smtClean="0"/>
              <a:t>Başarı puanı</a:t>
            </a:r>
          </a:p>
          <a:p>
            <a:r>
              <a:rPr lang="tr-TR" dirty="0" smtClean="0"/>
              <a:t>Takvim (5 Mart 2010)</a:t>
            </a:r>
          </a:p>
          <a:p>
            <a:r>
              <a:rPr lang="tr-TR" dirty="0" smtClean="0"/>
              <a:t>Akademik alan (Sınıf Öğretmenliği, Alman dili ve </a:t>
            </a:r>
            <a:r>
              <a:rPr lang="tr-TR" dirty="0" err="1" smtClean="0"/>
              <a:t>Edb</a:t>
            </a:r>
            <a:r>
              <a:rPr lang="tr-TR" dirty="0" smtClean="0"/>
              <a:t>.)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88294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Yer Tutucusu 5"/>
          <p:cNvSpPr>
            <a:spLocks noGrp="1"/>
          </p:cNvSpPr>
          <p:nvPr>
            <p:ph idx="1"/>
          </p:nvPr>
        </p:nvSpPr>
        <p:spPr>
          <a:xfrm>
            <a:off x="875506" y="399244"/>
            <a:ext cx="10630694" cy="5950041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tr-TR" sz="3200" dirty="0" smtClean="0">
                <a:solidFill>
                  <a:srgbClr val="040404"/>
                </a:solidFill>
                <a:cs typeface="Arial" pitchFamily="34" charset="0"/>
              </a:rPr>
              <a:t>Değerlendirme: Ölçme sonuçlarının bir ölçüt ile karşılaştırılarak sonuca varma sürecidir.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tr-TR" sz="3200" dirty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tr-TR" sz="3200" dirty="0" smtClean="0">
                <a:solidFill>
                  <a:srgbClr val="040404"/>
                </a:solidFill>
                <a:latin typeface="Gabriola" pitchFamily="82" charset="0"/>
                <a:cs typeface="Arial" pitchFamily="34" charset="0"/>
              </a:rPr>
              <a:t>Değerlendirme Süreci</a:t>
            </a:r>
          </a:p>
          <a:p>
            <a:pPr marL="0" indent="0" algn="ctr">
              <a:lnSpc>
                <a:spcPct val="100000"/>
              </a:lnSpc>
              <a:buNone/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</p:txBody>
      </p:sp>
      <p:graphicFrame>
        <p:nvGraphicFramePr>
          <p:cNvPr id="2" name="Diyagram 1"/>
          <p:cNvGraphicFramePr/>
          <p:nvPr>
            <p:extLst/>
          </p:nvPr>
        </p:nvGraphicFramePr>
        <p:xfrm>
          <a:off x="1684271" y="2580665"/>
          <a:ext cx="8128000" cy="37686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10065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AutoShape 4"/>
          <p:cNvSpPr>
            <a:spLocks noChangeArrowheads="1"/>
          </p:cNvSpPr>
          <p:nvPr/>
        </p:nvSpPr>
        <p:spPr bwMode="auto">
          <a:xfrm rot="5400000">
            <a:off x="4029869" y="985044"/>
            <a:ext cx="2317750" cy="2125662"/>
          </a:xfrm>
          <a:prstGeom prst="chevron">
            <a:avLst>
              <a:gd name="adj" fmla="val 2725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tr-TR" altLang="tr-TR" b="1">
                <a:solidFill>
                  <a:schemeClr val="bg1"/>
                </a:solidFill>
              </a:rPr>
              <a:t>ÖLÇME</a:t>
            </a:r>
          </a:p>
        </p:txBody>
      </p:sp>
      <p:sp>
        <p:nvSpPr>
          <p:cNvPr id="26626" name="AutoShape 5"/>
          <p:cNvSpPr>
            <a:spLocks noChangeArrowheads="1"/>
          </p:cNvSpPr>
          <p:nvPr/>
        </p:nvSpPr>
        <p:spPr bwMode="auto">
          <a:xfrm rot="5400000">
            <a:off x="4039394" y="3015457"/>
            <a:ext cx="2317750" cy="2125662"/>
          </a:xfrm>
          <a:prstGeom prst="chevron">
            <a:avLst>
              <a:gd name="adj" fmla="val 2725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tr-TR" altLang="tr-TR" b="1">
                <a:solidFill>
                  <a:schemeClr val="bg1"/>
                </a:solidFill>
              </a:rPr>
              <a:t>BETİMLEME</a:t>
            </a:r>
          </a:p>
        </p:txBody>
      </p:sp>
      <p:sp>
        <p:nvSpPr>
          <p:cNvPr id="26627" name="AutoShape 6"/>
          <p:cNvSpPr>
            <a:spLocks noChangeArrowheads="1"/>
          </p:cNvSpPr>
          <p:nvPr/>
        </p:nvSpPr>
        <p:spPr bwMode="auto">
          <a:xfrm rot="5400000">
            <a:off x="6541294" y="997744"/>
            <a:ext cx="2317750" cy="2125662"/>
          </a:xfrm>
          <a:prstGeom prst="chevron">
            <a:avLst>
              <a:gd name="adj" fmla="val 27259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tr-TR" altLang="tr-TR" b="1">
                <a:solidFill>
                  <a:schemeClr val="bg1"/>
                </a:solidFill>
              </a:rPr>
              <a:t>DEĞERLENDİRME</a:t>
            </a:r>
          </a:p>
        </p:txBody>
      </p:sp>
      <p:sp>
        <p:nvSpPr>
          <p:cNvPr id="26628" name="AutoShape 7"/>
          <p:cNvSpPr>
            <a:spLocks noChangeArrowheads="1"/>
          </p:cNvSpPr>
          <p:nvPr/>
        </p:nvSpPr>
        <p:spPr bwMode="auto">
          <a:xfrm rot="5400000">
            <a:off x="6539707" y="3009107"/>
            <a:ext cx="2317750" cy="2125663"/>
          </a:xfrm>
          <a:prstGeom prst="chevron">
            <a:avLst>
              <a:gd name="adj" fmla="val 27259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tr-TR" altLang="tr-TR" b="1">
                <a:solidFill>
                  <a:schemeClr val="bg1"/>
                </a:solidFill>
              </a:rPr>
              <a:t>YARGI</a:t>
            </a:r>
          </a:p>
        </p:txBody>
      </p:sp>
    </p:spTree>
    <p:extLst>
      <p:ext uri="{BB962C8B-B14F-4D97-AF65-F5344CB8AC3E}">
        <p14:creationId xmlns:p14="http://schemas.microsoft.com/office/powerpoint/2010/main" val="2100964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4" name="Rectangle 4"/>
          <p:cNvSpPr>
            <a:spLocks noChangeArrowheads="1"/>
          </p:cNvSpPr>
          <p:nvPr/>
        </p:nvSpPr>
        <p:spPr bwMode="auto">
          <a:xfrm>
            <a:off x="2484121" y="1691640"/>
            <a:ext cx="7609206" cy="140557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tr-TR" altLang="tr-TR" b="1" dirty="0">
                <a:solidFill>
                  <a:schemeClr val="bg1"/>
                </a:solidFill>
              </a:rPr>
              <a:t>Değerlendirme = ölçme sonucu + ölçüt</a:t>
            </a:r>
          </a:p>
        </p:txBody>
      </p:sp>
      <p:sp>
        <p:nvSpPr>
          <p:cNvPr id="107525" name="Rectangle 5"/>
          <p:cNvSpPr>
            <a:spLocks noChangeArrowheads="1"/>
          </p:cNvSpPr>
          <p:nvPr/>
        </p:nvSpPr>
        <p:spPr bwMode="auto">
          <a:xfrm>
            <a:off x="2484122" y="3490914"/>
            <a:ext cx="7588568" cy="155352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tr-TR" altLang="tr-TR" b="1" dirty="0">
                <a:solidFill>
                  <a:schemeClr val="bg1"/>
                </a:solidFill>
              </a:rPr>
              <a:t>Ölçüt: önceden ve kesin olarak belirlenmiş bir standarttır.</a:t>
            </a:r>
          </a:p>
        </p:txBody>
      </p:sp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Ölçüt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19753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7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7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4" grpId="0" animBg="1"/>
      <p:bldP spid="10752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Ölçme / Değerlendirme ?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1. İş deneyimi sekiz yılın üstünde olanlar işe alınmıştır. </a:t>
            </a:r>
          </a:p>
          <a:p>
            <a:pPr marL="0" indent="0">
              <a:buNone/>
            </a:pPr>
            <a:r>
              <a:rPr lang="tr-TR" dirty="0" smtClean="0"/>
              <a:t>2. Ahmet, güreşten önce tartılmış ve 130 kg gelmiştir. </a:t>
            </a:r>
          </a:p>
          <a:p>
            <a:pPr marL="0" indent="0">
              <a:buNone/>
            </a:pPr>
            <a:r>
              <a:rPr lang="tr-TR" dirty="0" smtClean="0"/>
              <a:t>3. Canan, ortalamanın üstünde puan alarak sınıfını geçmiştir. 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4. Pelin’in LES puanı 68’dir. </a:t>
            </a:r>
          </a:p>
          <a:p>
            <a:pPr marL="0" indent="0">
              <a:buNone/>
            </a:pPr>
            <a:r>
              <a:rPr lang="tr-TR" dirty="0" smtClean="0"/>
              <a:t>5. Sınavda en yüksek puanı Erdem aldı.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32429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Değerlendirme Türleri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0804" y="1622266"/>
            <a:ext cx="5324475" cy="4758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48204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AutoShape 4"/>
          <p:cNvSpPr>
            <a:spLocks noChangeArrowheads="1"/>
          </p:cNvSpPr>
          <p:nvPr/>
        </p:nvSpPr>
        <p:spPr bwMode="auto">
          <a:xfrm rot="5400000">
            <a:off x="3996532" y="1005682"/>
            <a:ext cx="2574925" cy="1789112"/>
          </a:xfrm>
          <a:prstGeom prst="chevron">
            <a:avLst>
              <a:gd name="adj" fmla="val 35980"/>
            </a:avLst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tr-TR" altLang="tr-TR"/>
              <a:t>Mutlak Ölçüt</a:t>
            </a:r>
          </a:p>
        </p:txBody>
      </p:sp>
      <p:sp>
        <p:nvSpPr>
          <p:cNvPr id="56325" name="AutoShape 5"/>
          <p:cNvSpPr>
            <a:spLocks noChangeArrowheads="1"/>
          </p:cNvSpPr>
          <p:nvPr/>
        </p:nvSpPr>
        <p:spPr bwMode="auto">
          <a:xfrm rot="5400000">
            <a:off x="4006057" y="3153570"/>
            <a:ext cx="2574925" cy="1789112"/>
          </a:xfrm>
          <a:prstGeom prst="chevron">
            <a:avLst>
              <a:gd name="adj" fmla="val 35980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tr-TR" altLang="tr-TR"/>
              <a:t>Mutlak Değerlendirme</a:t>
            </a:r>
          </a:p>
        </p:txBody>
      </p:sp>
      <p:sp>
        <p:nvSpPr>
          <p:cNvPr id="56326" name="AutoShape 6"/>
          <p:cNvSpPr>
            <a:spLocks noChangeArrowheads="1"/>
          </p:cNvSpPr>
          <p:nvPr/>
        </p:nvSpPr>
        <p:spPr bwMode="auto">
          <a:xfrm rot="5400000">
            <a:off x="6003132" y="1040607"/>
            <a:ext cx="2574925" cy="1789112"/>
          </a:xfrm>
          <a:prstGeom prst="chevron">
            <a:avLst>
              <a:gd name="adj" fmla="val 35980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tr-TR" altLang="tr-TR"/>
              <a:t>Bağıl Ölçüt</a:t>
            </a:r>
          </a:p>
        </p:txBody>
      </p:sp>
      <p:sp>
        <p:nvSpPr>
          <p:cNvPr id="56327" name="AutoShape 7"/>
          <p:cNvSpPr>
            <a:spLocks noChangeArrowheads="1"/>
          </p:cNvSpPr>
          <p:nvPr/>
        </p:nvSpPr>
        <p:spPr bwMode="auto">
          <a:xfrm rot="5400000">
            <a:off x="6003132" y="3167857"/>
            <a:ext cx="2574925" cy="1789112"/>
          </a:xfrm>
          <a:prstGeom prst="chevron">
            <a:avLst>
              <a:gd name="adj" fmla="val 35980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tr-TR" altLang="tr-TR"/>
              <a:t>Bağıl Değerlendirme</a:t>
            </a:r>
          </a:p>
        </p:txBody>
      </p:sp>
      <p:sp>
        <p:nvSpPr>
          <p:cNvPr id="56328" name="Rectangle 8"/>
          <p:cNvSpPr>
            <a:spLocks noChangeArrowheads="1"/>
          </p:cNvSpPr>
          <p:nvPr/>
        </p:nvSpPr>
        <p:spPr bwMode="auto">
          <a:xfrm>
            <a:off x="2203450" y="5383214"/>
            <a:ext cx="3995738" cy="9286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tr-TR" altLang="tr-TR"/>
              <a:t>Ölçüt, değerlendirilecek grup dikkate alınmadan önceden kesin olarak belirtilir.</a:t>
            </a:r>
          </a:p>
        </p:txBody>
      </p:sp>
      <p:sp>
        <p:nvSpPr>
          <p:cNvPr id="56329" name="Rectangle 9"/>
          <p:cNvSpPr>
            <a:spLocks noChangeArrowheads="1"/>
          </p:cNvSpPr>
          <p:nvPr/>
        </p:nvSpPr>
        <p:spPr bwMode="auto">
          <a:xfrm>
            <a:off x="6416675" y="5392739"/>
            <a:ext cx="3995738" cy="942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tr-TR" altLang="tr-TR"/>
              <a:t>Ölçüt, grubun ortalama başarısı gibi grubun başarısından çıkarılan bir normdur. </a:t>
            </a:r>
          </a:p>
        </p:txBody>
      </p:sp>
    </p:spTree>
    <p:extLst>
      <p:ext uri="{BB962C8B-B14F-4D97-AF65-F5344CB8AC3E}">
        <p14:creationId xmlns:p14="http://schemas.microsoft.com/office/powerpoint/2010/main" val="1740196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6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6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6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6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56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4" grpId="0" animBg="1"/>
      <p:bldP spid="56325" grpId="0" animBg="1"/>
      <p:bldP spid="56326" grpId="0" animBg="1"/>
      <p:bldP spid="56327" grpId="0" animBg="1"/>
      <p:bldP spid="56328" grpId="0" animBg="1"/>
      <p:bldP spid="5632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Yer Tutucusu 5"/>
          <p:cNvSpPr>
            <a:spLocks noGrp="1"/>
          </p:cNvSpPr>
          <p:nvPr>
            <p:ph idx="1"/>
          </p:nvPr>
        </p:nvSpPr>
        <p:spPr>
          <a:xfrm>
            <a:off x="875506" y="399244"/>
            <a:ext cx="10007141" cy="5950041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tr-TR" sz="3200" dirty="0" smtClean="0">
              <a:solidFill>
                <a:srgbClr val="040404"/>
              </a:solidFill>
              <a:cs typeface="Arial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tr-TR" sz="3200" b="1" dirty="0" smtClean="0">
                <a:solidFill>
                  <a:srgbClr val="040404"/>
                </a:solidFill>
                <a:cs typeface="Arial" pitchFamily="34" charset="0"/>
              </a:rPr>
              <a:t>Mutlak Değerlendirme</a:t>
            </a:r>
          </a:p>
          <a:p>
            <a:pPr marL="0" indent="0" algn="ctr">
              <a:lnSpc>
                <a:spcPct val="100000"/>
              </a:lnSpc>
              <a:buNone/>
            </a:pPr>
            <a:endParaRPr lang="tr-TR" sz="3200" dirty="0" smtClean="0">
              <a:solidFill>
                <a:srgbClr val="040404"/>
              </a:solidFill>
              <a:cs typeface="Arial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tr-TR" sz="3200" i="1" dirty="0" smtClean="0">
                <a:solidFill>
                  <a:srgbClr val="040404"/>
                </a:solidFill>
                <a:cs typeface="Arial" pitchFamily="34" charset="0"/>
              </a:rPr>
              <a:t>Mutlak ölçüt </a:t>
            </a:r>
            <a:r>
              <a:rPr lang="tr-TR" sz="3200" dirty="0" smtClean="0">
                <a:solidFill>
                  <a:srgbClr val="040404"/>
                </a:solidFill>
                <a:cs typeface="Arial" pitchFamily="34" charset="0"/>
              </a:rPr>
              <a:t>denilen önceden belirlenmiş bir kriter kullanılır.</a:t>
            </a:r>
          </a:p>
          <a:p>
            <a:pPr algn="just">
              <a:lnSpc>
                <a:spcPct val="100000"/>
              </a:lnSpc>
            </a:pPr>
            <a:r>
              <a:rPr lang="tr-TR" sz="3200" dirty="0" smtClean="0">
                <a:solidFill>
                  <a:srgbClr val="040404"/>
                </a:solidFill>
                <a:cs typeface="Arial" pitchFamily="34" charset="0"/>
              </a:rPr>
              <a:t>Her bireyin değerlendirme sonucu içinde bulunduğu gruptan bağımsızdır.</a:t>
            </a:r>
          </a:p>
          <a:p>
            <a:pPr marL="274320" lvl="1" indent="0" algn="just">
              <a:lnSpc>
                <a:spcPct val="100000"/>
              </a:lnSpc>
              <a:buNone/>
            </a:pPr>
            <a:r>
              <a:rPr lang="tr-TR" sz="3000" dirty="0" smtClean="0">
                <a:solidFill>
                  <a:srgbClr val="040404"/>
                </a:solidFill>
                <a:cs typeface="Arial" pitchFamily="34" charset="0"/>
              </a:rPr>
              <a:t>Örneğin;	50 sorudan 40’ını doğru yanıtlamış olmak</a:t>
            </a:r>
          </a:p>
          <a:p>
            <a:pPr marL="274320" lvl="1" indent="0" algn="just">
              <a:lnSpc>
                <a:spcPct val="100000"/>
              </a:lnSpc>
              <a:buNone/>
            </a:pPr>
            <a:r>
              <a:rPr lang="tr-TR" sz="3000" dirty="0">
                <a:solidFill>
                  <a:srgbClr val="040404"/>
                </a:solidFill>
                <a:cs typeface="Arial" pitchFamily="34" charset="0"/>
              </a:rPr>
              <a:t>	</a:t>
            </a:r>
            <a:r>
              <a:rPr lang="tr-TR" sz="3000" dirty="0" smtClean="0">
                <a:solidFill>
                  <a:srgbClr val="040404"/>
                </a:solidFill>
                <a:cs typeface="Arial" pitchFamily="34" charset="0"/>
              </a:rPr>
              <a:t>	sınavda 100 üzerinden en az 65 almak</a:t>
            </a:r>
          </a:p>
          <a:p>
            <a:pPr algn="just">
              <a:lnSpc>
                <a:spcPct val="100000"/>
              </a:lnSpc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algn="just">
              <a:lnSpc>
                <a:spcPct val="100000"/>
              </a:lnSpc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tr-TR" sz="30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045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4445000" y="795339"/>
            <a:ext cx="35115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tr-TR" altLang="tr-TR" sz="3200" b="1" dirty="0" smtClean="0">
                <a:solidFill>
                  <a:schemeClr val="accent1"/>
                </a:solidFill>
              </a:rPr>
              <a:t>ÖLÇME</a:t>
            </a:r>
            <a:endParaRPr lang="tr-TR" altLang="tr-TR" sz="3200" b="1" dirty="0">
              <a:solidFill>
                <a:schemeClr val="accent1"/>
              </a:solidFill>
            </a:endParaRPr>
          </a:p>
        </p:txBody>
      </p:sp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4344989" y="1530351"/>
            <a:ext cx="3851275" cy="709613"/>
          </a:xfrm>
          <a:prstGeom prst="rect">
            <a:avLst/>
          </a:prstGeom>
          <a:noFill/>
          <a:ln w="6985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tr-TR" altLang="tr-TR" b="1"/>
              <a:t>BETİMLEME</a:t>
            </a:r>
          </a:p>
        </p:txBody>
      </p:sp>
      <p:sp>
        <p:nvSpPr>
          <p:cNvPr id="44038" name="Rectangle 6"/>
          <p:cNvSpPr>
            <a:spLocks noChangeArrowheads="1"/>
          </p:cNvSpPr>
          <p:nvPr/>
        </p:nvSpPr>
        <p:spPr bwMode="auto">
          <a:xfrm>
            <a:off x="3478214" y="2703513"/>
            <a:ext cx="5576887" cy="709612"/>
          </a:xfrm>
          <a:prstGeom prst="rect">
            <a:avLst/>
          </a:prstGeom>
          <a:noFill/>
          <a:ln w="6985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tr-TR" altLang="tr-TR" b="1"/>
              <a:t>BELLİ BİR </a:t>
            </a:r>
            <a:r>
              <a:rPr lang="tr-TR" altLang="tr-TR" sz="2400" b="1" u="sng">
                <a:solidFill>
                  <a:schemeClr val="accent1"/>
                </a:solidFill>
              </a:rPr>
              <a:t>ÖZELLİĞE</a:t>
            </a:r>
            <a:r>
              <a:rPr lang="tr-TR" altLang="tr-TR" sz="2400" b="1"/>
              <a:t> </a:t>
            </a:r>
            <a:r>
              <a:rPr lang="tr-TR" altLang="tr-TR" b="1"/>
              <a:t>SAHİP OLUP OLMAMA</a:t>
            </a:r>
          </a:p>
        </p:txBody>
      </p:sp>
      <p:sp>
        <p:nvSpPr>
          <p:cNvPr id="44039" name="Rectangle 7"/>
          <p:cNvSpPr>
            <a:spLocks noChangeArrowheads="1"/>
          </p:cNvSpPr>
          <p:nvPr/>
        </p:nvSpPr>
        <p:spPr bwMode="auto">
          <a:xfrm>
            <a:off x="4395789" y="3951288"/>
            <a:ext cx="3851275" cy="709612"/>
          </a:xfrm>
          <a:prstGeom prst="rect">
            <a:avLst/>
          </a:prstGeom>
          <a:noFill/>
          <a:ln w="6985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tr-TR" altLang="tr-TR" b="1"/>
              <a:t>SAHİP OLUŞ DERECESİ</a:t>
            </a:r>
          </a:p>
        </p:txBody>
      </p:sp>
    </p:spTree>
    <p:extLst>
      <p:ext uri="{BB962C8B-B14F-4D97-AF65-F5344CB8AC3E}">
        <p14:creationId xmlns:p14="http://schemas.microsoft.com/office/powerpoint/2010/main" val="3027141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4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4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44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6" grpId="0"/>
      <p:bldP spid="44037" grpId="0" animBg="1"/>
      <p:bldP spid="44038" grpId="0" animBg="1"/>
      <p:bldP spid="4403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Yer Tutucusu 5"/>
          <p:cNvSpPr>
            <a:spLocks noGrp="1"/>
          </p:cNvSpPr>
          <p:nvPr>
            <p:ph idx="1"/>
          </p:nvPr>
        </p:nvSpPr>
        <p:spPr>
          <a:xfrm>
            <a:off x="875506" y="399244"/>
            <a:ext cx="10007141" cy="5950041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tr-TR" sz="3200" b="1" dirty="0" smtClean="0">
                <a:solidFill>
                  <a:srgbClr val="040404"/>
                </a:solidFill>
                <a:cs typeface="Arial" pitchFamily="34" charset="0"/>
              </a:rPr>
              <a:t>Bağıl Değerlendirme</a:t>
            </a:r>
          </a:p>
          <a:p>
            <a:pPr marL="0" indent="0" algn="ctr">
              <a:lnSpc>
                <a:spcPct val="100000"/>
              </a:lnSpc>
              <a:buNone/>
            </a:pPr>
            <a:endParaRPr lang="tr-TR" sz="3200" dirty="0" smtClean="0">
              <a:solidFill>
                <a:srgbClr val="040404"/>
              </a:solidFill>
              <a:cs typeface="Arial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tr-TR" sz="3200" i="1" dirty="0" smtClean="0">
                <a:solidFill>
                  <a:srgbClr val="040404"/>
                </a:solidFill>
                <a:cs typeface="Arial" pitchFamily="34" charset="0"/>
              </a:rPr>
              <a:t>Bağıl ölçüt </a:t>
            </a:r>
            <a:r>
              <a:rPr lang="tr-TR" sz="3200" dirty="0" smtClean="0">
                <a:solidFill>
                  <a:srgbClr val="040404"/>
                </a:solidFill>
                <a:cs typeface="Arial" pitchFamily="34" charset="0"/>
              </a:rPr>
              <a:t>denilen, ölçme sonuçlarına göre sonradan belirlenmiş bir kriter kullanılır.</a:t>
            </a:r>
          </a:p>
          <a:p>
            <a:pPr algn="just">
              <a:lnSpc>
                <a:spcPct val="100000"/>
              </a:lnSpc>
            </a:pPr>
            <a:r>
              <a:rPr lang="tr-TR" sz="3200" dirty="0" smtClean="0">
                <a:solidFill>
                  <a:srgbClr val="040404"/>
                </a:solidFill>
                <a:cs typeface="Arial" pitchFamily="34" charset="0"/>
              </a:rPr>
              <a:t>Her bireyin değerlendirme sonucu içinde bulunduğu gruptan etkilenir.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tr-TR" sz="30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5317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Örnekler  (Mutlak / Bağıl Değerlendirme?)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r>
              <a:rPr lang="tr-TR" dirty="0" smtClean="0"/>
              <a:t>Öğrenilmesi beklenen davranışların en az %60’ına sahip olma</a:t>
            </a:r>
          </a:p>
          <a:p>
            <a:r>
              <a:rPr lang="tr-TR" dirty="0" smtClean="0"/>
              <a:t>Sınıfta en yüksek başarı gösteren ilk beş öğrencinin arasına girme</a:t>
            </a:r>
          </a:p>
          <a:p>
            <a:r>
              <a:rPr lang="tr-TR" dirty="0" smtClean="0"/>
              <a:t>Sınıftaki öğrencilerin %70’inden daha başarılı olma</a:t>
            </a:r>
          </a:p>
          <a:p>
            <a:r>
              <a:rPr lang="tr-TR" dirty="0" smtClean="0"/>
              <a:t>Mezun olmak için diploma notunun 4 üzerinden en az 2 olması </a:t>
            </a:r>
          </a:p>
          <a:p>
            <a:r>
              <a:rPr lang="tr-TR" dirty="0" smtClean="0"/>
              <a:t>Ortalamanın 10 puan üzerinde alanların sınıfı geçmesi </a:t>
            </a:r>
          </a:p>
          <a:p>
            <a:r>
              <a:rPr lang="tr-TR" dirty="0" smtClean="0"/>
              <a:t>Askere ağırlığı 150 </a:t>
            </a:r>
            <a:r>
              <a:rPr lang="tr-TR" dirty="0" err="1" smtClean="0"/>
              <a:t>kg’nin</a:t>
            </a:r>
            <a:r>
              <a:rPr lang="tr-TR" dirty="0" smtClean="0"/>
              <a:t> altındaki erkeklerin alınması</a:t>
            </a:r>
          </a:p>
          <a:p>
            <a:r>
              <a:rPr lang="tr-TR" dirty="0" smtClean="0"/>
              <a:t>Soruların %80’ini doğru yanıtlayanların bilgi yarışması elemesine katılması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3432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Yer Tutucusu 5"/>
          <p:cNvSpPr>
            <a:spLocks noGrp="1"/>
          </p:cNvSpPr>
          <p:nvPr>
            <p:ph idx="1"/>
          </p:nvPr>
        </p:nvSpPr>
        <p:spPr>
          <a:xfrm>
            <a:off x="875506" y="399244"/>
            <a:ext cx="10007141" cy="5950041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tr-TR" sz="3200" dirty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endParaRPr lang="tr-TR" sz="3200" dirty="0"/>
          </a:p>
        </p:txBody>
      </p:sp>
      <p:graphicFrame>
        <p:nvGraphicFramePr>
          <p:cNvPr id="12" name="Diyagram 11"/>
          <p:cNvGraphicFramePr/>
          <p:nvPr>
            <p:extLst/>
          </p:nvPr>
        </p:nvGraphicFramePr>
        <p:xfrm>
          <a:off x="1389357" y="930618"/>
          <a:ext cx="8979437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7553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Yer Tutucusu 5"/>
          <p:cNvSpPr>
            <a:spLocks noGrp="1"/>
          </p:cNvSpPr>
          <p:nvPr>
            <p:ph idx="1"/>
          </p:nvPr>
        </p:nvSpPr>
        <p:spPr>
          <a:xfrm>
            <a:off x="875506" y="399244"/>
            <a:ext cx="10007141" cy="5950041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tr-TR" sz="3200" dirty="0" smtClean="0">
              <a:solidFill>
                <a:srgbClr val="040404"/>
              </a:solidFill>
              <a:cs typeface="Arial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tr-TR" sz="3200" b="1" dirty="0" smtClean="0">
                <a:solidFill>
                  <a:srgbClr val="040404"/>
                </a:solidFill>
                <a:cs typeface="Arial" pitchFamily="34" charset="0"/>
              </a:rPr>
              <a:t>Tanıma- Yerleştirmeye Dönük Değerlendirme</a:t>
            </a:r>
          </a:p>
          <a:p>
            <a:pPr marL="0" indent="0" algn="ctr">
              <a:lnSpc>
                <a:spcPct val="100000"/>
              </a:lnSpc>
              <a:buNone/>
            </a:pPr>
            <a:endParaRPr lang="tr-TR" sz="3200" dirty="0" smtClean="0">
              <a:solidFill>
                <a:srgbClr val="040404"/>
              </a:solidFill>
              <a:cs typeface="Arial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tr-TR" sz="3200" dirty="0" smtClean="0">
                <a:solidFill>
                  <a:srgbClr val="040404"/>
                </a:solidFill>
                <a:cs typeface="Arial" pitchFamily="34" charset="0"/>
              </a:rPr>
              <a:t>Eğitim sürecinin başında yapılır.</a:t>
            </a:r>
          </a:p>
          <a:p>
            <a:pPr algn="just">
              <a:lnSpc>
                <a:spcPct val="100000"/>
              </a:lnSpc>
            </a:pPr>
            <a:r>
              <a:rPr lang="tr-TR" sz="3200" dirty="0" smtClean="0">
                <a:solidFill>
                  <a:srgbClr val="040404"/>
                </a:solidFill>
                <a:cs typeface="Arial" pitchFamily="34" charset="0"/>
              </a:rPr>
              <a:t>Amaç öğrenciyi tanımak ve onu uygun olan eğitim programına yerleştirmektir. </a:t>
            </a:r>
          </a:p>
          <a:p>
            <a:pPr algn="just">
              <a:lnSpc>
                <a:spcPct val="100000"/>
              </a:lnSpc>
            </a:pPr>
            <a:r>
              <a:rPr lang="tr-TR" sz="3200" dirty="0" smtClean="0">
                <a:solidFill>
                  <a:srgbClr val="040404"/>
                </a:solidFill>
                <a:cs typeface="Arial" pitchFamily="34" charset="0"/>
              </a:rPr>
              <a:t>Asıl amaç öğrenciye not vermek değildir!!!</a:t>
            </a:r>
          </a:p>
          <a:p>
            <a:pPr algn="just">
              <a:lnSpc>
                <a:spcPct val="100000"/>
              </a:lnSpc>
            </a:pPr>
            <a:r>
              <a:rPr lang="tr-TR" sz="3200" dirty="0" smtClean="0">
                <a:solidFill>
                  <a:srgbClr val="040404"/>
                </a:solidFill>
                <a:cs typeface="Arial" pitchFamily="34" charset="0"/>
              </a:rPr>
              <a:t>Örneğin; seviye tespit sınavları, muafiyet sınavları vb...</a:t>
            </a:r>
          </a:p>
          <a:p>
            <a:pPr algn="just">
              <a:lnSpc>
                <a:spcPct val="100000"/>
              </a:lnSpc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tr-TR" sz="30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3746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Yer Tutucusu 5"/>
          <p:cNvSpPr>
            <a:spLocks noGrp="1"/>
          </p:cNvSpPr>
          <p:nvPr>
            <p:ph idx="1"/>
          </p:nvPr>
        </p:nvSpPr>
        <p:spPr>
          <a:xfrm>
            <a:off x="875506" y="399244"/>
            <a:ext cx="10007141" cy="5950041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tr-TR" sz="3200" b="1" dirty="0" smtClean="0">
                <a:solidFill>
                  <a:srgbClr val="040404"/>
                </a:solidFill>
                <a:cs typeface="Arial" pitchFamily="34" charset="0"/>
              </a:rPr>
              <a:t>Biçimlendirme ve Yetiştirmeye Dönük Değerlendirm</a:t>
            </a:r>
            <a:r>
              <a:rPr lang="tr-TR" sz="3200" dirty="0" smtClean="0">
                <a:solidFill>
                  <a:srgbClr val="040404"/>
                </a:solidFill>
                <a:cs typeface="Arial" pitchFamily="34" charset="0"/>
              </a:rPr>
              <a:t>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tr-TR" sz="3200" dirty="0" smtClean="0">
                <a:solidFill>
                  <a:srgbClr val="040404"/>
                </a:solidFill>
                <a:cs typeface="Arial" pitchFamily="34" charset="0"/>
              </a:rPr>
              <a:t>(</a:t>
            </a:r>
            <a:r>
              <a:rPr lang="tr-TR" sz="3200" dirty="0" err="1" smtClean="0">
                <a:solidFill>
                  <a:srgbClr val="040404"/>
                </a:solidFill>
                <a:cs typeface="Arial" pitchFamily="34" charset="0"/>
              </a:rPr>
              <a:t>Formatif</a:t>
            </a:r>
            <a:r>
              <a:rPr lang="tr-TR" sz="3200" dirty="0" smtClean="0">
                <a:solidFill>
                  <a:srgbClr val="040404"/>
                </a:solidFill>
                <a:cs typeface="Arial" pitchFamily="34" charset="0"/>
              </a:rPr>
              <a:t> Değerlendirme)</a:t>
            </a:r>
          </a:p>
          <a:p>
            <a:pPr marL="0" indent="0" algn="ctr">
              <a:lnSpc>
                <a:spcPct val="100000"/>
              </a:lnSpc>
              <a:buNone/>
            </a:pPr>
            <a:endParaRPr lang="tr-TR" sz="3200" dirty="0" smtClean="0">
              <a:solidFill>
                <a:srgbClr val="040404"/>
              </a:solidFill>
              <a:cs typeface="Arial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tr-TR" sz="3200" dirty="0" smtClean="0">
                <a:solidFill>
                  <a:srgbClr val="040404"/>
                </a:solidFill>
                <a:cs typeface="Arial" pitchFamily="34" charset="0"/>
              </a:rPr>
              <a:t>Eğitim süreci devam ederken yapılır.</a:t>
            </a:r>
          </a:p>
          <a:p>
            <a:pPr algn="just">
              <a:lnSpc>
                <a:spcPct val="100000"/>
              </a:lnSpc>
            </a:pPr>
            <a:r>
              <a:rPr lang="tr-TR" sz="3200" dirty="0" smtClean="0">
                <a:solidFill>
                  <a:srgbClr val="040404"/>
                </a:solidFill>
                <a:cs typeface="Arial" pitchFamily="34" charset="0"/>
              </a:rPr>
              <a:t>Amaç, öğrencinin eksiklerini, hatalarını belirleyerek düzeltmek ve öğrenciye geribildirimde bulunmaktır.</a:t>
            </a:r>
          </a:p>
          <a:p>
            <a:pPr algn="just">
              <a:lnSpc>
                <a:spcPct val="100000"/>
              </a:lnSpc>
            </a:pPr>
            <a:r>
              <a:rPr lang="tr-TR" sz="3200" dirty="0" smtClean="0">
                <a:solidFill>
                  <a:srgbClr val="040404"/>
                </a:solidFill>
                <a:cs typeface="Arial" pitchFamily="34" charset="0"/>
              </a:rPr>
              <a:t>Asıl amaç öğrenciye not vermek değildir!!!</a:t>
            </a:r>
          </a:p>
          <a:p>
            <a:pPr algn="just">
              <a:lnSpc>
                <a:spcPct val="100000"/>
              </a:lnSpc>
            </a:pPr>
            <a:r>
              <a:rPr lang="tr-TR" sz="3200" dirty="0" smtClean="0">
                <a:solidFill>
                  <a:srgbClr val="040404"/>
                </a:solidFill>
                <a:cs typeface="Arial" pitchFamily="34" charset="0"/>
              </a:rPr>
              <a:t>Örneğin; </a:t>
            </a:r>
            <a:r>
              <a:rPr lang="tr-TR" sz="3200" dirty="0" err="1" smtClean="0">
                <a:solidFill>
                  <a:srgbClr val="040404"/>
                </a:solidFill>
                <a:cs typeface="Arial" pitchFamily="34" charset="0"/>
              </a:rPr>
              <a:t>quizler</a:t>
            </a:r>
            <a:r>
              <a:rPr lang="tr-TR" sz="3200" dirty="0" smtClean="0">
                <a:solidFill>
                  <a:srgbClr val="040404"/>
                </a:solidFill>
                <a:cs typeface="Arial" pitchFamily="34" charset="0"/>
              </a:rPr>
              <a:t>, ünite testleri </a:t>
            </a:r>
            <a:r>
              <a:rPr lang="tr-TR" sz="3200" dirty="0" err="1" smtClean="0">
                <a:solidFill>
                  <a:srgbClr val="040404"/>
                </a:solidFill>
                <a:cs typeface="Arial" pitchFamily="34" charset="0"/>
              </a:rPr>
              <a:t>vb</a:t>
            </a:r>
            <a:r>
              <a:rPr lang="tr-TR" sz="3200" dirty="0" smtClean="0">
                <a:solidFill>
                  <a:srgbClr val="040404"/>
                </a:solidFill>
                <a:cs typeface="Arial" pitchFamily="34" charset="0"/>
              </a:rPr>
              <a:t>…</a:t>
            </a:r>
          </a:p>
          <a:p>
            <a:pPr marL="0" indent="0" algn="ctr">
              <a:lnSpc>
                <a:spcPct val="100000"/>
              </a:lnSpc>
              <a:buNone/>
            </a:pPr>
            <a:endParaRPr lang="tr-TR" sz="30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156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Yer Tutucusu 5"/>
          <p:cNvSpPr>
            <a:spLocks noGrp="1"/>
          </p:cNvSpPr>
          <p:nvPr>
            <p:ph idx="1"/>
          </p:nvPr>
        </p:nvSpPr>
        <p:spPr>
          <a:xfrm>
            <a:off x="875506" y="399244"/>
            <a:ext cx="10007141" cy="5950041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tr-TR" sz="3200" b="1" dirty="0" smtClean="0">
                <a:solidFill>
                  <a:srgbClr val="040404"/>
                </a:solidFill>
                <a:cs typeface="Arial" pitchFamily="34" charset="0"/>
              </a:rPr>
              <a:t>Değer Biçmeye Dönük Değerlendirme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tr-TR" sz="3200" dirty="0" smtClean="0">
                <a:solidFill>
                  <a:srgbClr val="040404"/>
                </a:solidFill>
                <a:cs typeface="Arial" pitchFamily="34" charset="0"/>
              </a:rPr>
              <a:t>(</a:t>
            </a:r>
            <a:r>
              <a:rPr lang="tr-TR" sz="3200" dirty="0" err="1" smtClean="0">
                <a:solidFill>
                  <a:srgbClr val="040404"/>
                </a:solidFill>
                <a:cs typeface="Arial" pitchFamily="34" charset="0"/>
              </a:rPr>
              <a:t>Summatif</a:t>
            </a:r>
            <a:r>
              <a:rPr lang="tr-TR" sz="3200" dirty="0" smtClean="0">
                <a:solidFill>
                  <a:srgbClr val="040404"/>
                </a:solidFill>
                <a:cs typeface="Arial" pitchFamily="34" charset="0"/>
              </a:rPr>
              <a:t> Değerlendirme)</a:t>
            </a:r>
          </a:p>
          <a:p>
            <a:pPr marL="0" indent="0" algn="ctr">
              <a:lnSpc>
                <a:spcPct val="100000"/>
              </a:lnSpc>
              <a:buNone/>
            </a:pPr>
            <a:endParaRPr lang="tr-TR" sz="3200" dirty="0" smtClean="0">
              <a:solidFill>
                <a:srgbClr val="040404"/>
              </a:solidFill>
              <a:cs typeface="Arial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tr-TR" sz="3200" dirty="0" smtClean="0">
                <a:solidFill>
                  <a:srgbClr val="040404"/>
                </a:solidFill>
                <a:cs typeface="Arial" pitchFamily="34" charset="0"/>
              </a:rPr>
              <a:t>Eğitim sürecinin sonunda yapılır.</a:t>
            </a:r>
          </a:p>
          <a:p>
            <a:pPr algn="just">
              <a:lnSpc>
                <a:spcPct val="100000"/>
              </a:lnSpc>
            </a:pPr>
            <a:r>
              <a:rPr lang="tr-TR" sz="3200" dirty="0" smtClean="0">
                <a:solidFill>
                  <a:srgbClr val="040404"/>
                </a:solidFill>
                <a:cs typeface="Arial" pitchFamily="34" charset="0"/>
              </a:rPr>
              <a:t>Amaç, öğrenciye tamamlanan eğitim sonucundaki seviyesini, ulaştığı noktayı bildirmektir.</a:t>
            </a:r>
          </a:p>
          <a:p>
            <a:pPr algn="just">
              <a:lnSpc>
                <a:spcPct val="100000"/>
              </a:lnSpc>
            </a:pPr>
            <a:r>
              <a:rPr lang="tr-TR" sz="3200" dirty="0" smtClean="0">
                <a:solidFill>
                  <a:srgbClr val="040404"/>
                </a:solidFill>
                <a:cs typeface="Arial" pitchFamily="34" charset="0"/>
              </a:rPr>
              <a:t>Asıl amaç öğrenciye not vermektir!!!</a:t>
            </a:r>
          </a:p>
          <a:p>
            <a:pPr algn="just">
              <a:lnSpc>
                <a:spcPct val="100000"/>
              </a:lnSpc>
            </a:pPr>
            <a:r>
              <a:rPr lang="tr-TR" sz="3200" dirty="0" smtClean="0">
                <a:solidFill>
                  <a:srgbClr val="040404"/>
                </a:solidFill>
                <a:cs typeface="Arial" pitchFamily="34" charset="0"/>
              </a:rPr>
              <a:t>Örneğin; bitirme sınavları, uzmanlık sınavları, finaller </a:t>
            </a:r>
            <a:r>
              <a:rPr lang="tr-TR" sz="3200" dirty="0" err="1" smtClean="0">
                <a:solidFill>
                  <a:srgbClr val="040404"/>
                </a:solidFill>
                <a:cs typeface="Arial" pitchFamily="34" charset="0"/>
              </a:rPr>
              <a:t>vb</a:t>
            </a:r>
            <a:r>
              <a:rPr lang="tr-TR" sz="3200" dirty="0" smtClean="0">
                <a:solidFill>
                  <a:srgbClr val="040404"/>
                </a:solidFill>
                <a:cs typeface="Arial" pitchFamily="34" charset="0"/>
              </a:rPr>
              <a:t>…</a:t>
            </a:r>
          </a:p>
          <a:p>
            <a:pPr marL="0" indent="0" algn="ctr">
              <a:lnSpc>
                <a:spcPct val="100000"/>
              </a:lnSpc>
              <a:buNone/>
            </a:pPr>
            <a:endParaRPr lang="tr-TR" sz="30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5967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2"/>
          <p:cNvSpPr txBox="1">
            <a:spLocks noChangeArrowheads="1"/>
          </p:cNvSpPr>
          <p:nvPr/>
        </p:nvSpPr>
        <p:spPr bwMode="auto">
          <a:xfrm>
            <a:off x="4048126" y="695326"/>
            <a:ext cx="48180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tr-TR" altLang="tr-TR" b="1">
                <a:solidFill>
                  <a:schemeClr val="hlink"/>
                </a:solidFill>
              </a:rPr>
              <a:t>ÖLÇME SONUCU İFADELERİ</a:t>
            </a:r>
          </a:p>
        </p:txBody>
      </p:sp>
      <p:sp>
        <p:nvSpPr>
          <p:cNvPr id="19458" name="Rectangle 3"/>
          <p:cNvSpPr>
            <a:spLocks noChangeArrowheads="1"/>
          </p:cNvSpPr>
          <p:nvPr/>
        </p:nvSpPr>
        <p:spPr bwMode="auto">
          <a:xfrm>
            <a:off x="2078039" y="1287464"/>
            <a:ext cx="5126037" cy="4211637"/>
          </a:xfrm>
          <a:prstGeom prst="rect">
            <a:avLst/>
          </a:prstGeom>
          <a:noFill/>
          <a:ln w="5715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buFontTx/>
              <a:buAutoNum type="arabicPeriod"/>
            </a:pPr>
            <a:r>
              <a:rPr lang="tr-TR" altLang="tr-TR"/>
              <a:t>Serdar’ın boyu 1.85 cm’dir.</a:t>
            </a:r>
          </a:p>
          <a:p>
            <a:pPr>
              <a:buFontTx/>
              <a:buAutoNum type="arabicPeriod"/>
            </a:pPr>
            <a:r>
              <a:rPr lang="tr-TR" altLang="tr-TR"/>
              <a:t>Ağustos ayında en yüksek hava sıcaklığı 45 derece oldu.</a:t>
            </a:r>
          </a:p>
          <a:p>
            <a:pPr>
              <a:buFontTx/>
              <a:buAutoNum type="arabicPeriod"/>
            </a:pPr>
            <a:r>
              <a:rPr lang="tr-TR" altLang="tr-TR"/>
              <a:t>Güzellik yarışmasında Meral birinci, Seray ikinci, Deniz ise üçüncü oldu.</a:t>
            </a:r>
          </a:p>
          <a:p>
            <a:pPr>
              <a:buFontTx/>
              <a:buAutoNum type="arabicPeriod"/>
            </a:pPr>
            <a:r>
              <a:rPr lang="tr-TR" altLang="tr-TR"/>
              <a:t>Yazılı anlatımda Ufuk iyi, Selim orta ve Ece zayıf bulundu.</a:t>
            </a:r>
          </a:p>
          <a:p>
            <a:pPr>
              <a:buFontTx/>
              <a:buAutoNum type="arabicPeriod"/>
            </a:pPr>
            <a:r>
              <a:rPr lang="tr-TR" altLang="tr-TR"/>
              <a:t>Bugün sınıfta 45 öğrenci vardı.</a:t>
            </a:r>
          </a:p>
        </p:txBody>
      </p:sp>
      <p:sp>
        <p:nvSpPr>
          <p:cNvPr id="63492" name="Rectangle 4"/>
          <p:cNvSpPr>
            <a:spLocks noChangeArrowheads="1"/>
          </p:cNvSpPr>
          <p:nvPr/>
        </p:nvSpPr>
        <p:spPr bwMode="auto">
          <a:xfrm>
            <a:off x="7551739" y="1274764"/>
            <a:ext cx="2395537" cy="4262437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tr-TR" altLang="tr-TR">
                <a:solidFill>
                  <a:schemeClr val="bg1"/>
                </a:solidFill>
              </a:rPr>
              <a:t>BOY</a:t>
            </a:r>
          </a:p>
          <a:p>
            <a:pPr algn="ctr"/>
            <a:r>
              <a:rPr lang="tr-TR" altLang="tr-TR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tr-TR" altLang="tr-TR">
                <a:solidFill>
                  <a:schemeClr val="bg1"/>
                </a:solidFill>
              </a:rPr>
              <a:t>SICAKLIK</a:t>
            </a:r>
          </a:p>
          <a:p>
            <a:pPr algn="ctr"/>
            <a:endParaRPr lang="tr-TR" altLang="tr-TR">
              <a:solidFill>
                <a:schemeClr val="bg1"/>
              </a:solidFill>
            </a:endParaRPr>
          </a:p>
          <a:p>
            <a:pPr algn="ctr"/>
            <a:r>
              <a:rPr lang="tr-TR" altLang="tr-TR">
                <a:solidFill>
                  <a:schemeClr val="bg1"/>
                </a:solidFill>
              </a:rPr>
              <a:t>GÜZELLİK</a:t>
            </a:r>
          </a:p>
          <a:p>
            <a:pPr algn="ctr"/>
            <a:endParaRPr lang="tr-TR" altLang="tr-TR">
              <a:solidFill>
                <a:schemeClr val="bg1"/>
              </a:solidFill>
            </a:endParaRPr>
          </a:p>
          <a:p>
            <a:pPr algn="ctr"/>
            <a:r>
              <a:rPr lang="tr-TR" altLang="tr-TR">
                <a:solidFill>
                  <a:schemeClr val="bg1"/>
                </a:solidFill>
              </a:rPr>
              <a:t>YAZILI ANLATIM BECERİSİ</a:t>
            </a:r>
          </a:p>
          <a:p>
            <a:pPr algn="ctr"/>
            <a:endParaRPr lang="tr-TR" altLang="tr-TR">
              <a:solidFill>
                <a:schemeClr val="bg1"/>
              </a:solidFill>
            </a:endParaRPr>
          </a:p>
          <a:p>
            <a:pPr algn="ctr"/>
            <a:r>
              <a:rPr lang="tr-TR" altLang="tr-TR">
                <a:solidFill>
                  <a:schemeClr val="bg1"/>
                </a:solidFill>
              </a:rPr>
              <a:t>ÖĞRENCİ SAYISI</a:t>
            </a:r>
          </a:p>
          <a:p>
            <a:pPr algn="ctr"/>
            <a:endParaRPr lang="tr-TR" altLang="tr-TR">
              <a:solidFill>
                <a:schemeClr val="bg1"/>
              </a:solidFill>
            </a:endParaRPr>
          </a:p>
        </p:txBody>
      </p:sp>
      <p:sp>
        <p:nvSpPr>
          <p:cNvPr id="63493" name="Rectangle 5"/>
          <p:cNvSpPr>
            <a:spLocks noChangeArrowheads="1"/>
          </p:cNvSpPr>
          <p:nvPr/>
        </p:nvSpPr>
        <p:spPr bwMode="auto">
          <a:xfrm>
            <a:off x="7564438" y="5614988"/>
            <a:ext cx="2355850" cy="373062"/>
          </a:xfrm>
          <a:prstGeom prst="rect">
            <a:avLst/>
          </a:prstGeom>
          <a:noFill/>
          <a:ln w="3810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tr-TR" altLang="tr-TR">
                <a:solidFill>
                  <a:schemeClr val="hlink"/>
                </a:solidFill>
              </a:rPr>
              <a:t>Ölçülen</a:t>
            </a:r>
            <a:r>
              <a:rPr lang="tr-TR" altLang="tr-TR">
                <a:solidFill>
                  <a:schemeClr val="bg1"/>
                </a:solidFill>
              </a:rPr>
              <a:t> </a:t>
            </a:r>
            <a:r>
              <a:rPr lang="tr-TR" altLang="tr-TR">
                <a:solidFill>
                  <a:schemeClr val="hlink"/>
                </a:solidFill>
              </a:rPr>
              <a:t>Özellik</a:t>
            </a:r>
            <a:endParaRPr lang="tr-TR" altLang="tr-TR" b="1">
              <a:solidFill>
                <a:schemeClr val="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210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3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2" grpId="0" animBg="1"/>
      <p:bldP spid="6349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İçerik Yer Tutucusu"/>
          <p:cNvGraphicFramePr>
            <a:graphicFrameLocks noGrp="1"/>
          </p:cNvGraphicFramePr>
          <p:nvPr>
            <p:ph idx="1"/>
          </p:nvPr>
        </p:nvGraphicFramePr>
        <p:xfrm>
          <a:off x="1981200" y="714357"/>
          <a:ext cx="8329642" cy="54118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60232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E459896-C7D5-4639-8E83-E525895EED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graphicEl>
                                              <a:dgm id="{7E459896-C7D5-4639-8E83-E525895EED5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095FEC6-7E79-448B-A8B4-A54C3CE43B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>
                                            <p:graphicEl>
                                              <a:dgm id="{E095FEC6-7E79-448B-A8B4-A54C3CE43B1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54DC347-579A-4B81-955E-6E0C2C6473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>
                                            <p:graphicEl>
                                              <a:dgm id="{F54DC347-579A-4B81-955E-6E0C2C64735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07EE142-6B5C-456F-B4C8-DA98E199D7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">
                                            <p:graphicEl>
                                              <a:dgm id="{D07EE142-6B5C-456F-B4C8-DA98E199D7D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F649C26-434A-4C09-9758-463144E44F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">
                                            <p:graphicEl>
                                              <a:dgm id="{BF649C26-434A-4C09-9758-463144E44FF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9428F54-B6A2-442F-91CD-430A89B2F4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">
                                            <p:graphicEl>
                                              <a:dgm id="{F9428F54-B6A2-442F-91CD-430A89B2F4A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1E28302-5012-4133-A713-B583B11E15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5">
                                            <p:graphicEl>
                                              <a:dgm id="{71E28302-5012-4133-A713-B583B11E151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ABF43E3-DF9E-44DB-AB4F-8F7A70F893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5">
                                            <p:graphicEl>
                                              <a:dgm id="{BABF43E3-DF9E-44DB-AB4F-8F7A70F8939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CBF9DAD-F08B-4DFA-A54A-E827DC20D6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5">
                                            <p:graphicEl>
                                              <a:dgm id="{7CBF9DAD-F08B-4DFA-A54A-E827DC20D66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4AC6015-010D-4F42-AFAB-4A87164FEC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5">
                                            <p:graphicEl>
                                              <a:dgm id="{E4AC6015-010D-4F42-AFAB-4A87164FECD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Ölçek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4187" y="2682081"/>
            <a:ext cx="8048625" cy="2638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34559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4FAB73BC-B049-4115-A692-8D63A059BFB8}" type="slidenum">
              <a:rPr lang="en-US" smtClean="0"/>
              <a:t>6</a:t>
            </a:fld>
            <a:endParaRPr lang="en-US" dirty="0"/>
          </a:p>
        </p:txBody>
      </p:sp>
      <p:graphicFrame>
        <p:nvGraphicFramePr>
          <p:cNvPr id="7" name="Tablo 6"/>
          <p:cNvGraphicFramePr>
            <a:graphicFrameLocks noGrp="1"/>
          </p:cNvGraphicFramePr>
          <p:nvPr>
            <p:extLst/>
          </p:nvPr>
        </p:nvGraphicFramePr>
        <p:xfrm>
          <a:off x="1606997" y="925728"/>
          <a:ext cx="8128000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19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94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722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tr-TR" sz="3200" kern="1200" spc="10" baseline="0" dirty="0">
                        <a:solidFill>
                          <a:srgbClr val="040404"/>
                        </a:solidFill>
                        <a:latin typeface="Gabriola" pitchFamily="82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3200" kern="1200" spc="10" baseline="0" dirty="0" smtClean="0">
                          <a:solidFill>
                            <a:schemeClr val="bg1"/>
                          </a:solidFill>
                          <a:latin typeface="Gabriola" pitchFamily="82" charset="0"/>
                          <a:ea typeface="+mn-ea"/>
                          <a:cs typeface="Arial" pitchFamily="34" charset="0"/>
                        </a:rPr>
                        <a:t>Cinsiyet</a:t>
                      </a:r>
                      <a:endParaRPr lang="tr-TR" sz="3200" kern="1200" spc="10" baseline="0" dirty="0">
                        <a:solidFill>
                          <a:schemeClr val="bg1"/>
                        </a:solidFill>
                        <a:latin typeface="Gabriola" pitchFamily="82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3200" kern="1200" spc="10" baseline="0" dirty="0" smtClean="0">
                          <a:solidFill>
                            <a:schemeClr val="bg1"/>
                          </a:solidFill>
                          <a:latin typeface="Gabriola" pitchFamily="82" charset="0"/>
                          <a:ea typeface="+mn-ea"/>
                          <a:cs typeface="Arial" pitchFamily="34" charset="0"/>
                        </a:rPr>
                        <a:t>Boy Sırası</a:t>
                      </a:r>
                      <a:endParaRPr lang="tr-TR" sz="3200" kern="1200" spc="10" baseline="0" dirty="0">
                        <a:solidFill>
                          <a:schemeClr val="bg1"/>
                        </a:solidFill>
                        <a:latin typeface="Gabriola" pitchFamily="82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3200" kern="1200" spc="10" baseline="0" dirty="0" smtClean="0">
                          <a:solidFill>
                            <a:schemeClr val="bg1"/>
                          </a:solidFill>
                          <a:latin typeface="Gabriola" pitchFamily="82" charset="0"/>
                          <a:ea typeface="+mn-ea"/>
                          <a:cs typeface="Arial" pitchFamily="34" charset="0"/>
                        </a:rPr>
                        <a:t>Boy Uzunluğu</a:t>
                      </a:r>
                    </a:p>
                    <a:p>
                      <a:pPr algn="ctr"/>
                      <a:r>
                        <a:rPr lang="tr-TR" sz="3200" kern="1200" spc="10" baseline="0" dirty="0" smtClean="0">
                          <a:solidFill>
                            <a:schemeClr val="bg1"/>
                          </a:solidFill>
                          <a:latin typeface="Gabriola" pitchFamily="82" charset="0"/>
                          <a:ea typeface="+mn-ea"/>
                          <a:cs typeface="Arial" pitchFamily="34" charset="0"/>
                        </a:rPr>
                        <a:t>(cm)</a:t>
                      </a:r>
                      <a:endParaRPr lang="tr-TR" sz="3200" kern="1200" spc="10" baseline="0" dirty="0">
                        <a:solidFill>
                          <a:schemeClr val="bg1"/>
                        </a:solidFill>
                        <a:latin typeface="Gabriola" pitchFamily="82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3200" kern="1200" spc="10" baseline="0" dirty="0" smtClean="0">
                          <a:solidFill>
                            <a:schemeClr val="bg1"/>
                          </a:solidFill>
                          <a:latin typeface="Gabriola" pitchFamily="82" charset="0"/>
                          <a:ea typeface="+mn-ea"/>
                          <a:cs typeface="Arial" pitchFamily="34" charset="0"/>
                        </a:rPr>
                        <a:t>Tutum Puanı</a:t>
                      </a:r>
                      <a:endParaRPr lang="tr-TR" sz="3200" kern="1200" spc="10" baseline="0" dirty="0">
                        <a:solidFill>
                          <a:schemeClr val="bg1"/>
                        </a:solidFill>
                        <a:latin typeface="Gabriola" pitchFamily="82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tr-TR" sz="3200" b="1" kern="1200" spc="10" baseline="0" dirty="0" smtClean="0">
                          <a:solidFill>
                            <a:srgbClr val="040404"/>
                          </a:solidFill>
                          <a:latin typeface="Gabriola" pitchFamily="82" charset="0"/>
                          <a:ea typeface="+mn-ea"/>
                          <a:cs typeface="Arial" pitchFamily="34" charset="0"/>
                        </a:rPr>
                        <a:t>1. Birey</a:t>
                      </a:r>
                      <a:endParaRPr lang="tr-TR" sz="3200" b="1" kern="1200" spc="10" baseline="0" dirty="0">
                        <a:solidFill>
                          <a:srgbClr val="040404"/>
                        </a:solidFill>
                        <a:latin typeface="Gabriola" pitchFamily="82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3200" kern="1200" spc="10" baseline="0" dirty="0" smtClean="0">
                          <a:solidFill>
                            <a:srgbClr val="040404"/>
                          </a:solidFill>
                          <a:latin typeface="Gabriola" pitchFamily="82" charset="0"/>
                          <a:ea typeface="+mn-ea"/>
                          <a:cs typeface="Arial" pitchFamily="34" charset="0"/>
                        </a:rPr>
                        <a:t>1</a:t>
                      </a:r>
                      <a:endParaRPr lang="tr-TR" sz="3200" kern="1200" spc="10" baseline="0" dirty="0">
                        <a:solidFill>
                          <a:srgbClr val="040404"/>
                        </a:solidFill>
                        <a:latin typeface="Gabriola" pitchFamily="82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3200" kern="1200" spc="10" baseline="0" dirty="0" smtClean="0">
                          <a:solidFill>
                            <a:srgbClr val="040404"/>
                          </a:solidFill>
                          <a:latin typeface="Gabriola" pitchFamily="82" charset="0"/>
                          <a:ea typeface="+mn-ea"/>
                          <a:cs typeface="Arial" pitchFamily="34" charset="0"/>
                        </a:rPr>
                        <a:t>1.</a:t>
                      </a:r>
                      <a:endParaRPr lang="tr-TR" sz="3200" kern="1200" spc="10" baseline="0" dirty="0">
                        <a:solidFill>
                          <a:srgbClr val="040404"/>
                        </a:solidFill>
                        <a:latin typeface="Gabriola" pitchFamily="82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3200" kern="1200" spc="10" baseline="0" dirty="0" smtClean="0">
                          <a:solidFill>
                            <a:srgbClr val="040404"/>
                          </a:solidFill>
                          <a:latin typeface="Gabriola" pitchFamily="82" charset="0"/>
                          <a:ea typeface="+mn-ea"/>
                          <a:cs typeface="Arial" pitchFamily="34" charset="0"/>
                        </a:rPr>
                        <a:t>185</a:t>
                      </a:r>
                      <a:endParaRPr lang="tr-TR" sz="3200" kern="1200" spc="10" baseline="0" dirty="0">
                        <a:solidFill>
                          <a:srgbClr val="040404"/>
                        </a:solidFill>
                        <a:latin typeface="Gabriola" pitchFamily="82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3200" kern="1200" spc="10" baseline="0" dirty="0" smtClean="0">
                          <a:solidFill>
                            <a:srgbClr val="040404"/>
                          </a:solidFill>
                          <a:latin typeface="Gabriola" pitchFamily="82" charset="0"/>
                          <a:ea typeface="+mn-ea"/>
                          <a:cs typeface="Arial" pitchFamily="34" charset="0"/>
                        </a:rPr>
                        <a:t>60</a:t>
                      </a:r>
                      <a:endParaRPr lang="tr-TR" sz="3200" kern="1200" spc="10" baseline="0" dirty="0">
                        <a:solidFill>
                          <a:srgbClr val="040404"/>
                        </a:solidFill>
                        <a:latin typeface="Gabriola" pitchFamily="82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3200" b="1" kern="1200" spc="10" baseline="0" dirty="0" smtClean="0">
                          <a:solidFill>
                            <a:srgbClr val="040404"/>
                          </a:solidFill>
                          <a:latin typeface="Gabriola" pitchFamily="82" charset="0"/>
                          <a:ea typeface="+mn-ea"/>
                          <a:cs typeface="Arial" pitchFamily="34" charset="0"/>
                        </a:rPr>
                        <a:t>2. Birey</a:t>
                      </a:r>
                      <a:endParaRPr lang="tr-TR" sz="3200" b="1" kern="1200" spc="10" baseline="0" dirty="0">
                        <a:solidFill>
                          <a:srgbClr val="040404"/>
                        </a:solidFill>
                        <a:latin typeface="Gabriola" pitchFamily="82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3200" kern="1200" spc="10" baseline="0" dirty="0" smtClean="0">
                          <a:solidFill>
                            <a:srgbClr val="040404"/>
                          </a:solidFill>
                          <a:latin typeface="Gabriola" pitchFamily="82" charset="0"/>
                          <a:ea typeface="+mn-ea"/>
                          <a:cs typeface="Arial" pitchFamily="34" charset="0"/>
                        </a:rPr>
                        <a:t>1</a:t>
                      </a:r>
                      <a:endParaRPr lang="tr-TR" sz="3200" kern="1200" spc="10" baseline="0" dirty="0">
                        <a:solidFill>
                          <a:srgbClr val="040404"/>
                        </a:solidFill>
                        <a:latin typeface="Gabriola" pitchFamily="82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3200" kern="1200" spc="10" baseline="0" dirty="0" smtClean="0">
                          <a:solidFill>
                            <a:srgbClr val="040404"/>
                          </a:solidFill>
                          <a:latin typeface="Gabriola" pitchFamily="82" charset="0"/>
                          <a:ea typeface="+mn-ea"/>
                          <a:cs typeface="Arial" pitchFamily="34" charset="0"/>
                        </a:rPr>
                        <a:t>2.</a:t>
                      </a:r>
                      <a:endParaRPr lang="tr-TR" sz="3200" kern="1200" spc="10" baseline="0" dirty="0">
                        <a:solidFill>
                          <a:srgbClr val="040404"/>
                        </a:solidFill>
                        <a:latin typeface="Gabriola" pitchFamily="82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3200" kern="1200" spc="10" baseline="0" dirty="0" smtClean="0">
                          <a:solidFill>
                            <a:srgbClr val="040404"/>
                          </a:solidFill>
                          <a:latin typeface="Gabriola" pitchFamily="82" charset="0"/>
                          <a:ea typeface="+mn-ea"/>
                          <a:cs typeface="Arial" pitchFamily="34" charset="0"/>
                        </a:rPr>
                        <a:t>180</a:t>
                      </a:r>
                      <a:endParaRPr lang="tr-TR" sz="3200" kern="1200" spc="10" baseline="0" dirty="0">
                        <a:solidFill>
                          <a:srgbClr val="040404"/>
                        </a:solidFill>
                        <a:latin typeface="Gabriola" pitchFamily="82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3200" kern="1200" spc="10" baseline="0" dirty="0" smtClean="0">
                          <a:solidFill>
                            <a:srgbClr val="040404"/>
                          </a:solidFill>
                          <a:latin typeface="Gabriola" pitchFamily="82" charset="0"/>
                          <a:ea typeface="+mn-ea"/>
                          <a:cs typeface="Arial" pitchFamily="34" charset="0"/>
                        </a:rPr>
                        <a:t>80</a:t>
                      </a:r>
                      <a:endParaRPr lang="tr-TR" sz="3200" kern="1200" spc="10" baseline="0" dirty="0">
                        <a:solidFill>
                          <a:srgbClr val="040404"/>
                        </a:solidFill>
                        <a:latin typeface="Gabriola" pitchFamily="82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3200" b="1" kern="1200" spc="10" baseline="0" dirty="0" smtClean="0">
                          <a:solidFill>
                            <a:srgbClr val="040404"/>
                          </a:solidFill>
                          <a:latin typeface="Gabriola" pitchFamily="82" charset="0"/>
                          <a:ea typeface="+mn-ea"/>
                          <a:cs typeface="Arial" pitchFamily="34" charset="0"/>
                        </a:rPr>
                        <a:t>3. Birey</a:t>
                      </a:r>
                      <a:endParaRPr lang="tr-TR" sz="3200" b="1" kern="1200" spc="10" baseline="0" dirty="0">
                        <a:solidFill>
                          <a:srgbClr val="040404"/>
                        </a:solidFill>
                        <a:latin typeface="Gabriola" pitchFamily="82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3200" kern="1200" spc="10" baseline="0" dirty="0" smtClean="0">
                          <a:solidFill>
                            <a:srgbClr val="040404"/>
                          </a:solidFill>
                          <a:latin typeface="Gabriola" pitchFamily="82" charset="0"/>
                          <a:ea typeface="+mn-ea"/>
                          <a:cs typeface="Arial" pitchFamily="34" charset="0"/>
                        </a:rPr>
                        <a:t>1</a:t>
                      </a:r>
                      <a:endParaRPr lang="tr-TR" sz="3200" kern="1200" spc="10" baseline="0" dirty="0">
                        <a:solidFill>
                          <a:srgbClr val="040404"/>
                        </a:solidFill>
                        <a:latin typeface="Gabriola" pitchFamily="82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3200" kern="1200" spc="10" baseline="0" dirty="0" smtClean="0">
                          <a:solidFill>
                            <a:srgbClr val="040404"/>
                          </a:solidFill>
                          <a:latin typeface="Gabriola" pitchFamily="82" charset="0"/>
                          <a:ea typeface="+mn-ea"/>
                          <a:cs typeface="Arial" pitchFamily="34" charset="0"/>
                        </a:rPr>
                        <a:t>3.</a:t>
                      </a:r>
                      <a:endParaRPr lang="tr-TR" sz="3200" kern="1200" spc="10" baseline="0" dirty="0">
                        <a:solidFill>
                          <a:srgbClr val="040404"/>
                        </a:solidFill>
                        <a:latin typeface="Gabriola" pitchFamily="82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3200" kern="1200" spc="10" baseline="0" dirty="0" smtClean="0">
                          <a:solidFill>
                            <a:srgbClr val="040404"/>
                          </a:solidFill>
                          <a:latin typeface="Gabriola" pitchFamily="82" charset="0"/>
                          <a:ea typeface="+mn-ea"/>
                          <a:cs typeface="Arial" pitchFamily="34" charset="0"/>
                        </a:rPr>
                        <a:t>175</a:t>
                      </a:r>
                      <a:endParaRPr lang="tr-TR" sz="3200" kern="1200" spc="10" baseline="0" dirty="0">
                        <a:solidFill>
                          <a:srgbClr val="040404"/>
                        </a:solidFill>
                        <a:latin typeface="Gabriola" pitchFamily="82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3200" kern="1200" spc="10" baseline="0" dirty="0" smtClean="0">
                          <a:solidFill>
                            <a:srgbClr val="040404"/>
                          </a:solidFill>
                          <a:latin typeface="Gabriola" pitchFamily="82" charset="0"/>
                          <a:ea typeface="+mn-ea"/>
                          <a:cs typeface="Arial" pitchFamily="34" charset="0"/>
                        </a:rPr>
                        <a:t>50</a:t>
                      </a:r>
                      <a:endParaRPr lang="tr-TR" sz="3200" kern="1200" spc="10" baseline="0" dirty="0">
                        <a:solidFill>
                          <a:srgbClr val="040404"/>
                        </a:solidFill>
                        <a:latin typeface="Gabriola" pitchFamily="82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3200" b="1" kern="1200" spc="10" baseline="0" dirty="0" smtClean="0">
                          <a:solidFill>
                            <a:srgbClr val="040404"/>
                          </a:solidFill>
                          <a:latin typeface="Gabriola" pitchFamily="82" charset="0"/>
                          <a:ea typeface="+mn-ea"/>
                          <a:cs typeface="Arial" pitchFamily="34" charset="0"/>
                        </a:rPr>
                        <a:t>4. Birey</a:t>
                      </a:r>
                      <a:endParaRPr lang="tr-TR" sz="3200" b="1" kern="1200" spc="10" baseline="0" dirty="0">
                        <a:solidFill>
                          <a:srgbClr val="040404"/>
                        </a:solidFill>
                        <a:latin typeface="Gabriola" pitchFamily="82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3200" kern="1200" spc="10" baseline="0" dirty="0" smtClean="0">
                          <a:solidFill>
                            <a:srgbClr val="040404"/>
                          </a:solidFill>
                          <a:latin typeface="Gabriola" pitchFamily="82" charset="0"/>
                          <a:ea typeface="+mn-ea"/>
                          <a:cs typeface="Arial" pitchFamily="34" charset="0"/>
                        </a:rPr>
                        <a:t>2</a:t>
                      </a:r>
                      <a:endParaRPr lang="tr-TR" sz="3200" kern="1200" spc="10" baseline="0" dirty="0">
                        <a:solidFill>
                          <a:srgbClr val="040404"/>
                        </a:solidFill>
                        <a:latin typeface="Gabriola" pitchFamily="82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3200" kern="1200" spc="10" baseline="0" dirty="0" smtClean="0">
                          <a:solidFill>
                            <a:srgbClr val="040404"/>
                          </a:solidFill>
                          <a:latin typeface="Gabriola" pitchFamily="82" charset="0"/>
                          <a:ea typeface="+mn-ea"/>
                          <a:cs typeface="Arial" pitchFamily="34" charset="0"/>
                        </a:rPr>
                        <a:t>4.</a:t>
                      </a:r>
                      <a:endParaRPr lang="tr-TR" sz="3200" kern="1200" spc="10" baseline="0" dirty="0">
                        <a:solidFill>
                          <a:srgbClr val="040404"/>
                        </a:solidFill>
                        <a:latin typeface="Gabriola" pitchFamily="82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3200" kern="1200" spc="10" baseline="0" dirty="0" smtClean="0">
                          <a:solidFill>
                            <a:srgbClr val="040404"/>
                          </a:solidFill>
                          <a:latin typeface="Gabriola" pitchFamily="82" charset="0"/>
                          <a:ea typeface="+mn-ea"/>
                          <a:cs typeface="Arial" pitchFamily="34" charset="0"/>
                        </a:rPr>
                        <a:t>170</a:t>
                      </a:r>
                      <a:endParaRPr lang="tr-TR" sz="3200" kern="1200" spc="10" baseline="0" dirty="0">
                        <a:solidFill>
                          <a:srgbClr val="040404"/>
                        </a:solidFill>
                        <a:latin typeface="Gabriola" pitchFamily="82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3200" kern="1200" spc="10" baseline="0" dirty="0" smtClean="0">
                          <a:solidFill>
                            <a:srgbClr val="040404"/>
                          </a:solidFill>
                          <a:latin typeface="Gabriola" pitchFamily="82" charset="0"/>
                          <a:ea typeface="+mn-ea"/>
                          <a:cs typeface="Arial" pitchFamily="34" charset="0"/>
                        </a:rPr>
                        <a:t>90</a:t>
                      </a:r>
                      <a:endParaRPr lang="tr-TR" sz="3200" kern="1200" spc="10" baseline="0" dirty="0">
                        <a:solidFill>
                          <a:srgbClr val="040404"/>
                        </a:solidFill>
                        <a:latin typeface="Gabriola" pitchFamily="82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3200" b="1" kern="1200" spc="10" baseline="0" dirty="0" smtClean="0">
                          <a:solidFill>
                            <a:srgbClr val="040404"/>
                          </a:solidFill>
                          <a:latin typeface="Gabriola" pitchFamily="82" charset="0"/>
                          <a:ea typeface="+mn-ea"/>
                          <a:cs typeface="Arial" pitchFamily="34" charset="0"/>
                        </a:rPr>
                        <a:t>5. Birey</a:t>
                      </a:r>
                      <a:endParaRPr lang="tr-TR" sz="3200" b="1" kern="1200" spc="10" baseline="0" dirty="0">
                        <a:solidFill>
                          <a:srgbClr val="040404"/>
                        </a:solidFill>
                        <a:latin typeface="Gabriola" pitchFamily="82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3200" kern="1200" spc="10" baseline="0" dirty="0" smtClean="0">
                          <a:solidFill>
                            <a:srgbClr val="040404"/>
                          </a:solidFill>
                          <a:latin typeface="Gabriola" pitchFamily="82" charset="0"/>
                          <a:ea typeface="+mn-ea"/>
                          <a:cs typeface="Arial" pitchFamily="34" charset="0"/>
                        </a:rPr>
                        <a:t>2</a:t>
                      </a:r>
                      <a:endParaRPr lang="tr-TR" sz="3200" kern="1200" spc="10" baseline="0" dirty="0">
                        <a:solidFill>
                          <a:srgbClr val="040404"/>
                        </a:solidFill>
                        <a:latin typeface="Gabriola" pitchFamily="82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3200" kern="1200" spc="10" baseline="0" dirty="0" smtClean="0">
                          <a:solidFill>
                            <a:srgbClr val="040404"/>
                          </a:solidFill>
                          <a:latin typeface="Gabriola" pitchFamily="82" charset="0"/>
                          <a:ea typeface="+mn-ea"/>
                          <a:cs typeface="Arial" pitchFamily="34" charset="0"/>
                        </a:rPr>
                        <a:t>5.</a:t>
                      </a:r>
                      <a:endParaRPr lang="tr-TR" sz="3200" kern="1200" spc="10" baseline="0" dirty="0">
                        <a:solidFill>
                          <a:srgbClr val="040404"/>
                        </a:solidFill>
                        <a:latin typeface="Gabriola" pitchFamily="82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3200" kern="1200" spc="10" baseline="0" dirty="0" smtClean="0">
                          <a:solidFill>
                            <a:srgbClr val="040404"/>
                          </a:solidFill>
                          <a:latin typeface="Gabriola" pitchFamily="82" charset="0"/>
                          <a:ea typeface="+mn-ea"/>
                          <a:cs typeface="Arial" pitchFamily="34" charset="0"/>
                        </a:rPr>
                        <a:t>165</a:t>
                      </a:r>
                      <a:endParaRPr lang="tr-TR" sz="3200" kern="1200" spc="10" baseline="0" dirty="0">
                        <a:solidFill>
                          <a:srgbClr val="040404"/>
                        </a:solidFill>
                        <a:latin typeface="Gabriola" pitchFamily="82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3200" kern="1200" spc="10" baseline="0" dirty="0" smtClean="0">
                          <a:solidFill>
                            <a:srgbClr val="040404"/>
                          </a:solidFill>
                          <a:latin typeface="Gabriola" pitchFamily="82" charset="0"/>
                          <a:ea typeface="+mn-ea"/>
                          <a:cs typeface="Arial" pitchFamily="34" charset="0"/>
                        </a:rPr>
                        <a:t>60</a:t>
                      </a:r>
                      <a:endParaRPr lang="tr-TR" sz="3200" kern="1200" spc="10" baseline="0" dirty="0">
                        <a:solidFill>
                          <a:srgbClr val="040404"/>
                        </a:solidFill>
                        <a:latin typeface="Gabriola" pitchFamily="82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3200" b="1" kern="1200" spc="10" baseline="0" dirty="0" smtClean="0">
                          <a:solidFill>
                            <a:srgbClr val="040404"/>
                          </a:solidFill>
                          <a:latin typeface="Gabriola" pitchFamily="82" charset="0"/>
                          <a:ea typeface="+mn-ea"/>
                          <a:cs typeface="Arial" pitchFamily="34" charset="0"/>
                        </a:rPr>
                        <a:t>6. Birey</a:t>
                      </a:r>
                      <a:endParaRPr lang="tr-TR" sz="3200" b="1" kern="1200" spc="10" baseline="0" dirty="0">
                        <a:solidFill>
                          <a:srgbClr val="040404"/>
                        </a:solidFill>
                        <a:latin typeface="Gabriola" pitchFamily="82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3200" kern="1200" spc="10" baseline="0" dirty="0" smtClean="0">
                          <a:solidFill>
                            <a:srgbClr val="040404"/>
                          </a:solidFill>
                          <a:latin typeface="Gabriola" pitchFamily="82" charset="0"/>
                          <a:ea typeface="+mn-ea"/>
                          <a:cs typeface="Arial" pitchFamily="34" charset="0"/>
                        </a:rPr>
                        <a:t>2</a:t>
                      </a:r>
                      <a:endParaRPr lang="tr-TR" sz="3200" kern="1200" spc="10" baseline="0" dirty="0">
                        <a:solidFill>
                          <a:srgbClr val="040404"/>
                        </a:solidFill>
                        <a:latin typeface="Gabriola" pitchFamily="82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3200" kern="1200" spc="10" baseline="0" dirty="0" smtClean="0">
                          <a:solidFill>
                            <a:srgbClr val="040404"/>
                          </a:solidFill>
                          <a:latin typeface="Gabriola" pitchFamily="82" charset="0"/>
                          <a:ea typeface="+mn-ea"/>
                          <a:cs typeface="Arial" pitchFamily="34" charset="0"/>
                        </a:rPr>
                        <a:t>6.</a:t>
                      </a:r>
                      <a:endParaRPr lang="tr-TR" sz="3200" kern="1200" spc="10" baseline="0" dirty="0">
                        <a:solidFill>
                          <a:srgbClr val="040404"/>
                        </a:solidFill>
                        <a:latin typeface="Gabriola" pitchFamily="82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3200" kern="1200" spc="10" baseline="0" dirty="0" smtClean="0">
                          <a:solidFill>
                            <a:srgbClr val="040404"/>
                          </a:solidFill>
                          <a:latin typeface="Gabriola" pitchFamily="82" charset="0"/>
                          <a:ea typeface="+mn-ea"/>
                          <a:cs typeface="Arial" pitchFamily="34" charset="0"/>
                        </a:rPr>
                        <a:t>160</a:t>
                      </a:r>
                      <a:endParaRPr lang="tr-TR" sz="3200" kern="1200" spc="10" baseline="0" dirty="0">
                        <a:solidFill>
                          <a:srgbClr val="040404"/>
                        </a:solidFill>
                        <a:latin typeface="Gabriola" pitchFamily="82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3200" kern="1200" spc="10" baseline="0" dirty="0" smtClean="0">
                          <a:solidFill>
                            <a:srgbClr val="040404"/>
                          </a:solidFill>
                          <a:latin typeface="Gabriola" pitchFamily="82" charset="0"/>
                          <a:ea typeface="+mn-ea"/>
                          <a:cs typeface="Arial" pitchFamily="34" charset="0"/>
                        </a:rPr>
                        <a:t>70</a:t>
                      </a:r>
                      <a:endParaRPr lang="tr-TR" sz="3200" kern="1200" spc="10" baseline="0" dirty="0">
                        <a:solidFill>
                          <a:srgbClr val="040404"/>
                        </a:solidFill>
                        <a:latin typeface="Gabriola" pitchFamily="82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tr-TR" sz="3200" b="1" kern="1200" spc="10" baseline="0" dirty="0" smtClean="0">
                          <a:solidFill>
                            <a:srgbClr val="040404"/>
                          </a:solidFill>
                          <a:latin typeface="Gabriola" pitchFamily="82" charset="0"/>
                          <a:ea typeface="+mn-ea"/>
                          <a:cs typeface="Arial" pitchFamily="34" charset="0"/>
                        </a:rPr>
                        <a:t>7. Birey</a:t>
                      </a:r>
                      <a:endParaRPr lang="tr-TR" sz="3200" b="1" kern="1200" spc="10" baseline="0" dirty="0">
                        <a:solidFill>
                          <a:srgbClr val="040404"/>
                        </a:solidFill>
                        <a:latin typeface="Gabriola" pitchFamily="82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tr-TR" sz="3200" kern="1200" spc="10" baseline="0" dirty="0" smtClean="0">
                          <a:solidFill>
                            <a:srgbClr val="040404"/>
                          </a:solidFill>
                          <a:latin typeface="Gabriola" pitchFamily="82" charset="0"/>
                          <a:ea typeface="+mn-ea"/>
                          <a:cs typeface="Arial" pitchFamily="34" charset="0"/>
                        </a:rPr>
                        <a:t>2</a:t>
                      </a:r>
                      <a:endParaRPr lang="tr-TR" sz="3200" kern="1200" spc="10" baseline="0" dirty="0">
                        <a:solidFill>
                          <a:srgbClr val="040404"/>
                        </a:solidFill>
                        <a:latin typeface="Gabriola" pitchFamily="82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tr-TR" sz="3200" kern="1200" spc="10" baseline="0" dirty="0" smtClean="0">
                          <a:solidFill>
                            <a:srgbClr val="040404"/>
                          </a:solidFill>
                          <a:latin typeface="Gabriola" pitchFamily="82" charset="0"/>
                          <a:ea typeface="+mn-ea"/>
                          <a:cs typeface="Arial" pitchFamily="34" charset="0"/>
                        </a:rPr>
                        <a:t>7.</a:t>
                      </a:r>
                      <a:endParaRPr lang="tr-TR" sz="3200" kern="1200" spc="10" baseline="0" dirty="0">
                        <a:solidFill>
                          <a:srgbClr val="040404"/>
                        </a:solidFill>
                        <a:latin typeface="Gabriola" pitchFamily="82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tr-TR" sz="3200" kern="1200" spc="10" baseline="0" dirty="0" smtClean="0">
                          <a:solidFill>
                            <a:srgbClr val="040404"/>
                          </a:solidFill>
                          <a:latin typeface="Gabriola" pitchFamily="82" charset="0"/>
                          <a:ea typeface="+mn-ea"/>
                          <a:cs typeface="Arial" pitchFamily="34" charset="0"/>
                        </a:rPr>
                        <a:t>155</a:t>
                      </a:r>
                      <a:endParaRPr lang="tr-TR" sz="3200" kern="1200" spc="10" baseline="0" dirty="0">
                        <a:solidFill>
                          <a:srgbClr val="040404"/>
                        </a:solidFill>
                        <a:latin typeface="Gabriola" pitchFamily="82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tr-TR" sz="3200" kern="1200" spc="10" baseline="0" dirty="0" smtClean="0">
                          <a:solidFill>
                            <a:srgbClr val="040404"/>
                          </a:solidFill>
                          <a:latin typeface="Gabriola" pitchFamily="82" charset="0"/>
                          <a:ea typeface="+mn-ea"/>
                          <a:cs typeface="Arial" pitchFamily="34" charset="0"/>
                        </a:rPr>
                        <a:t>40</a:t>
                      </a:r>
                      <a:endParaRPr lang="tr-TR" sz="3200" kern="1200" spc="10" baseline="0" dirty="0">
                        <a:solidFill>
                          <a:srgbClr val="040404"/>
                        </a:solidFill>
                        <a:latin typeface="Gabriola" pitchFamily="82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1661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1. Sınıflama (Adlandırma) Ölçeği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Bireyler ya da nesneler belli bir özelliğe sahip olup olmamasına göre sınıflandırılır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En basit ölçme işlemidir</a:t>
            </a:r>
          </a:p>
          <a:p>
            <a:r>
              <a:rPr lang="tr-TR" dirty="0" smtClean="0"/>
              <a:t>Örneğin;    illeri plaka numaralarına göre sınıflamak</a:t>
            </a:r>
          </a:p>
          <a:p>
            <a:pPr marL="0" indent="0">
              <a:buNone/>
            </a:pPr>
            <a:r>
              <a:rPr lang="tr-TR" dirty="0" smtClean="0"/>
              <a:t>		bireyleri göz renklerine göre sınıflamak vs. </a:t>
            </a:r>
          </a:p>
          <a:p>
            <a:r>
              <a:rPr lang="tr-TR" dirty="0" smtClean="0"/>
              <a:t>Özelliklere verilen sayılar üzerinden hiç bir matematiksel işlem yapılamaz.</a:t>
            </a:r>
          </a:p>
          <a:p>
            <a:r>
              <a:rPr lang="tr-TR" dirty="0" smtClean="0"/>
              <a:t>İstatistiksel olarak sadece frekans  ve </a:t>
            </a:r>
            <a:r>
              <a:rPr lang="tr-TR" dirty="0" err="1" smtClean="0"/>
              <a:t>mod</a:t>
            </a:r>
            <a:r>
              <a:rPr lang="tr-TR" dirty="0" smtClean="0"/>
              <a:t>  (tepe değer) hesaplanabilir.</a:t>
            </a:r>
          </a:p>
          <a:p>
            <a:r>
              <a:rPr lang="tr-TR" dirty="0" smtClean="0"/>
              <a:t>Sıfır noktası anlamsızdır. </a:t>
            </a:r>
          </a:p>
          <a:p>
            <a:pPr marL="0" indent="0">
              <a:buNone/>
            </a:pP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32923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2. Sıralama Ölçeği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Bireyler ya da nesneler belli bir özellik bakımından belli bir sıraya dizilmektedir.</a:t>
            </a:r>
          </a:p>
          <a:p>
            <a:r>
              <a:rPr lang="tr-TR" dirty="0" smtClean="0"/>
              <a:t>Her birey ya da nesneye bir sıra numarası verilir (1., 2., 3. </a:t>
            </a:r>
            <a:r>
              <a:rPr lang="tr-TR" dirty="0" err="1" smtClean="0"/>
              <a:t>vb</a:t>
            </a:r>
            <a:r>
              <a:rPr lang="tr-TR" dirty="0" smtClean="0"/>
              <a:t>…).</a:t>
            </a:r>
          </a:p>
          <a:p>
            <a:pPr marL="0" indent="0">
              <a:buNone/>
            </a:pPr>
            <a:r>
              <a:rPr lang="tr-TR" dirty="0" smtClean="0"/>
              <a:t>Örneğin;	sınıftaki öğrencileri boy sırasına dizmek</a:t>
            </a:r>
          </a:p>
          <a:p>
            <a:r>
              <a:rPr lang="tr-TR" dirty="0" smtClean="0"/>
              <a:t>Sayılar, değişkenlerin belli bir özelliğe, birbirlerine göre daha az ya da daha çok sahip olma durumunu ifade eder.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9568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2. Sıralama Ölçeği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Özelliklere verilen sıralar üzerinden hiç bir matematiksel işlem yapılamaz.</a:t>
            </a:r>
          </a:p>
          <a:p>
            <a:r>
              <a:rPr lang="tr-TR" dirty="0" smtClean="0"/>
              <a:t>İstatistiksel olarak sadece frekans, </a:t>
            </a:r>
            <a:r>
              <a:rPr lang="tr-TR" dirty="0" err="1" smtClean="0"/>
              <a:t>mod</a:t>
            </a:r>
            <a:r>
              <a:rPr lang="tr-TR" dirty="0" smtClean="0"/>
              <a:t>  ve medyan (ortanca) hesaplanabilir.</a:t>
            </a:r>
          </a:p>
          <a:p>
            <a:r>
              <a:rPr lang="tr-TR" dirty="0" smtClean="0"/>
              <a:t>Sıfır noktası anlamsızdır.</a:t>
            </a:r>
          </a:p>
          <a:p>
            <a:r>
              <a:rPr lang="tr-TR" dirty="0" smtClean="0"/>
              <a:t>Birim eşit değildir! (Nesneler arasındaki farkın miktarı bilinemez)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986995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849</Words>
  <Application>Microsoft Office PowerPoint</Application>
  <PresentationFormat>Geniş ekran</PresentationFormat>
  <Paragraphs>202</Paragraphs>
  <Slides>25</Slides>
  <Notes>10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Gabriola</vt:lpstr>
      <vt:lpstr>Office Teması</vt:lpstr>
      <vt:lpstr>EĞİTİMDE ÖLÇME VE DEĞERLENDİRME</vt:lpstr>
      <vt:lpstr>PowerPoint Sunusu</vt:lpstr>
      <vt:lpstr>PowerPoint Sunusu</vt:lpstr>
      <vt:lpstr>PowerPoint Sunusu</vt:lpstr>
      <vt:lpstr>Ölçek </vt:lpstr>
      <vt:lpstr>PowerPoint Sunusu</vt:lpstr>
      <vt:lpstr>1. Sınıflama (Adlandırma) Ölçeği</vt:lpstr>
      <vt:lpstr>2. Sıralama Ölçeği </vt:lpstr>
      <vt:lpstr>2. Sıralama Ölçeği </vt:lpstr>
      <vt:lpstr>PowerPoint Sunusu</vt:lpstr>
      <vt:lpstr>4. Oran Ölçeği </vt:lpstr>
      <vt:lpstr>Hangi Ölçek? </vt:lpstr>
      <vt:lpstr>PowerPoint Sunusu</vt:lpstr>
      <vt:lpstr>PowerPoint Sunusu</vt:lpstr>
      <vt:lpstr>Ölçüt </vt:lpstr>
      <vt:lpstr>Ölçme / Değerlendirme ? </vt:lpstr>
      <vt:lpstr>Değerlendirme Türleri </vt:lpstr>
      <vt:lpstr>PowerPoint Sunusu</vt:lpstr>
      <vt:lpstr>PowerPoint Sunusu</vt:lpstr>
      <vt:lpstr>PowerPoint Sunusu</vt:lpstr>
      <vt:lpstr>Örnekler  (Mutlak / Bağıl Değerlendirme?)</vt:lpstr>
      <vt:lpstr>PowerPoint Sunusu</vt:lpstr>
      <vt:lpstr>PowerPoint Sunusu</vt:lpstr>
      <vt:lpstr>PowerPoint Sunusu</vt:lpstr>
      <vt:lpstr>PowerPoint Sunusu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EĞİTİMDE ÖLÇME VE DEĞERLENDİRME</dc:title>
  <dc:creator>CAT_Proje_PC_1</dc:creator>
  <cp:lastModifiedBy>CAT_Proje_PC_1</cp:lastModifiedBy>
  <cp:revision>10</cp:revision>
  <dcterms:created xsi:type="dcterms:W3CDTF">2019-03-04T18:50:44Z</dcterms:created>
  <dcterms:modified xsi:type="dcterms:W3CDTF">2020-03-04T09:04:59Z</dcterms:modified>
</cp:coreProperties>
</file>