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82" r:id="rId3"/>
    <p:sldId id="292" r:id="rId4"/>
    <p:sldId id="291" r:id="rId5"/>
    <p:sldId id="289" r:id="rId6"/>
    <p:sldId id="290" r:id="rId7"/>
    <p:sldId id="283" r:id="rId8"/>
    <p:sldId id="284" r:id="rId9"/>
    <p:sldId id="285" r:id="rId10"/>
    <p:sldId id="286" r:id="rId11"/>
    <p:sldId id="287" r:id="rId12"/>
    <p:sldId id="288" r:id="rId13"/>
    <p:sldId id="28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Dünya mutfak kültürü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İTALYAN MUTFAĞI</a:t>
            </a:r>
          </a:p>
          <a:p>
            <a:pPr marL="0" indent="0" algn="ctr">
              <a:buNone/>
            </a:pPr>
            <a:r>
              <a:rPr lang="tr-TR" sz="3200" dirty="0"/>
              <a:t>CALABRİA KİLER LİSTESİ;</a:t>
            </a:r>
          </a:p>
          <a:p>
            <a:pPr marL="0" indent="0" algn="ctr">
              <a:buNone/>
            </a:pPr>
            <a:r>
              <a:rPr lang="tr-TR" sz="3200" dirty="0"/>
              <a:t>BERGAMOT, MEYANKÖKÜ, TROPEA SOĞANI, GARUM,  DENİZ MAHSULLERİ, BACCALA, LİSETTA PATATESİ,  TRÜF MANTARI, PORCİNİ MANTARI, KUŞKONMAZ, ENGİNAR, PECORİNO PEYNİRİ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690889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İTALYAN MUTFAĞI</a:t>
            </a:r>
          </a:p>
          <a:p>
            <a:pPr marL="0" indent="0" algn="ctr">
              <a:buNone/>
            </a:pPr>
            <a:r>
              <a:rPr lang="tr-TR" sz="3200" dirty="0"/>
              <a:t>SİCİLYA KİLER LİSTESİ;</a:t>
            </a:r>
          </a:p>
          <a:p>
            <a:pPr marL="0" indent="0" algn="ctr">
              <a:buNone/>
            </a:pPr>
            <a:r>
              <a:rPr lang="tr-TR" sz="3200" dirty="0"/>
              <a:t>BADEM, KILIÇ BALIĞI, ORKİNOS, PECORİNO, RİCOTTA, KURU ÜZÜM, KAPARİ, MAKARNA (GEMELLİ), NANE, YABANİ, REZENE, HİNDİBA, MAYDANOZ, ZEYTİN, ÇAM FISTIĞI, NOHUT. 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514276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İTALYAN MUTFAĞI</a:t>
            </a:r>
          </a:p>
          <a:p>
            <a:pPr marL="0" indent="0" algn="ctr">
              <a:buNone/>
            </a:pPr>
            <a:r>
              <a:rPr lang="tr-TR" sz="3200" dirty="0"/>
              <a:t>VENETO KİLER LİSTESİ;</a:t>
            </a:r>
          </a:p>
          <a:p>
            <a:pPr marL="0" indent="0" algn="ctr">
              <a:buNone/>
            </a:pPr>
            <a:r>
              <a:rPr lang="tr-TR" sz="3200" dirty="0"/>
              <a:t>RİSOTTO PİRİNCİ (ARBORİO), KIRMIZI YAPRAKLI HİNDİBA, BEYAZ HİNDİBA, TUZLANMIŞ MORİNA, HAMSİ, SARDALYA, BALKABAĞI, ENGİNAR, REZENE, ARMUT, MAYDANOZ, FESLEĞEN, NANE, SAFRAN, KAKULE, TARÇIN, KARABUĞDAY MAKARNASI 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404815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13231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    İTALYAN MUTFAĞI</a:t>
            </a:r>
          </a:p>
          <a:p>
            <a:pPr algn="just" fontAlgn="base"/>
            <a:r>
              <a:rPr lang="tr-TR" dirty="0"/>
              <a:t>İtalyan mutfağı tarihi M.Ö. 4. yüzyıla kadar uzanan Antik Yunan, Etrüsk, Antik Roma, Arap ve Yahudi mutfak kültürlerinin ETKİSİNDE köklü bir geçmişe dayanır.</a:t>
            </a:r>
          </a:p>
          <a:p>
            <a:pPr algn="just" fontAlgn="base"/>
            <a:r>
              <a:rPr lang="tr-TR" b="1" dirty="0"/>
              <a:t>İtalyan mutfağı menü</a:t>
            </a:r>
            <a:r>
              <a:rPr lang="tr-TR" dirty="0"/>
              <a:t> bakımından çok zengindir. </a:t>
            </a:r>
            <a:r>
              <a:rPr lang="tr-TR" b="1" dirty="0"/>
              <a:t>Makarnaları, pizzaları, sosları ve peynirleriyle</a:t>
            </a:r>
            <a:r>
              <a:rPr lang="tr-TR" dirty="0"/>
              <a:t> ünlü İtalyan mutfağında coğrafi konumdan dolayı bölgesel çeşitlilik çok fazladır.</a:t>
            </a:r>
          </a:p>
        </p:txBody>
      </p:sp>
    </p:spTree>
    <p:extLst>
      <p:ext uri="{BB962C8B-B14F-4D97-AF65-F5344CB8AC3E}">
        <p14:creationId xmlns:p14="http://schemas.microsoft.com/office/powerpoint/2010/main" val="282898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    İTALYAN MUTFAĞI</a:t>
            </a:r>
          </a:p>
          <a:p>
            <a:pPr fontAlgn="base"/>
            <a:r>
              <a:rPr lang="tr-TR" dirty="0"/>
              <a:t>Hayvan yetiştiriciliği ile ön plana çıkan engebeli bölgelerde bol bol </a:t>
            </a:r>
            <a:r>
              <a:rPr lang="tr-TR" b="1" dirty="0"/>
              <a:t>koyun ve keçi </a:t>
            </a:r>
            <a:r>
              <a:rPr lang="tr-TR" dirty="0"/>
              <a:t>yetişir. MUTFAK KÜLTÜRÜ DE BUNDAN ETKİLENİR.</a:t>
            </a:r>
          </a:p>
          <a:p>
            <a:pPr fontAlgn="base"/>
            <a:r>
              <a:rPr lang="tr-TR" dirty="0"/>
              <a:t>İtalya’nın en meşhur yiyecek ve içeceklerinin başında</a:t>
            </a:r>
            <a:r>
              <a:rPr lang="tr-TR" b="1" dirty="0"/>
              <a:t> peynirleri ve şarapları</a:t>
            </a:r>
            <a:r>
              <a:rPr lang="tr-TR" dirty="0"/>
              <a:t> gelir.  ÖZELLİKLE </a:t>
            </a:r>
            <a:r>
              <a:rPr lang="tr-TR" b="1" dirty="0" err="1"/>
              <a:t>Mozzarella</a:t>
            </a:r>
            <a:r>
              <a:rPr lang="tr-TR" dirty="0"/>
              <a:t> ve çok sert olan </a:t>
            </a:r>
            <a:r>
              <a:rPr lang="tr-TR" b="1" dirty="0" err="1"/>
              <a:t>Parmesan</a:t>
            </a:r>
            <a:r>
              <a:rPr lang="tr-TR" b="1" dirty="0"/>
              <a:t> peyniri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İtalyan mutfağının en ünlü içecekleri kahve çeşitlerinden olan </a:t>
            </a:r>
            <a:r>
              <a:rPr lang="tr-TR" b="1" dirty="0" err="1"/>
              <a:t>espresso</a:t>
            </a:r>
            <a:r>
              <a:rPr lang="tr-TR" b="1" dirty="0"/>
              <a:t>, </a:t>
            </a:r>
            <a:r>
              <a:rPr lang="tr-TR" b="1" dirty="0" err="1"/>
              <a:t>cappucino</a:t>
            </a:r>
            <a:r>
              <a:rPr lang="tr-TR" dirty="0"/>
              <a:t> gibi içeceklerdir. İtalyanların en fazla tükettikleri içeceklerse </a:t>
            </a:r>
            <a:r>
              <a:rPr lang="tr-TR" b="1" dirty="0"/>
              <a:t>şarap ve kahvedir.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2980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    İTALYAN MUTFAĞI</a:t>
            </a:r>
          </a:p>
          <a:p>
            <a:pPr algn="just" fontAlgn="base"/>
            <a:r>
              <a:rPr lang="tr-TR" b="1" dirty="0"/>
              <a:t>İtalyan mutfağının başlangıç yemekleri; </a:t>
            </a:r>
            <a:r>
              <a:rPr lang="tr-TR" dirty="0"/>
              <a:t>ana yemek öncesi tüketilen yiyecekleri </a:t>
            </a:r>
            <a:r>
              <a:rPr lang="tr-TR" b="1" dirty="0" err="1"/>
              <a:t>Antipasto</a:t>
            </a:r>
            <a:r>
              <a:rPr lang="tr-TR" b="1" dirty="0"/>
              <a:t> </a:t>
            </a:r>
            <a:r>
              <a:rPr lang="tr-TR" dirty="0"/>
              <a:t>veya</a:t>
            </a:r>
            <a:r>
              <a:rPr lang="tr-TR" b="1" dirty="0"/>
              <a:t> </a:t>
            </a:r>
            <a:r>
              <a:rPr lang="tr-TR" b="1" dirty="0" err="1"/>
              <a:t>Antipasti</a:t>
            </a:r>
            <a:r>
              <a:rPr lang="tr-TR" dirty="0"/>
              <a:t> diye adlandırırlar.</a:t>
            </a:r>
          </a:p>
          <a:p>
            <a:pPr algn="just" fontAlgn="base"/>
            <a:r>
              <a:rPr lang="tr-TR" dirty="0"/>
              <a:t>İtalyanlar ana yemeklerden önce başlangıç olarak </a:t>
            </a:r>
            <a:r>
              <a:rPr lang="tr-TR" b="1" dirty="0" err="1"/>
              <a:t>Bruscetta</a:t>
            </a:r>
            <a:r>
              <a:rPr lang="tr-TR" dirty="0"/>
              <a:t> (kızarmış ekmek dilimine zeytin ve domates karışımı), şarküteri, peynir ve bizde meze olarak bilinen ne varsa tüketirler. </a:t>
            </a:r>
          </a:p>
        </p:txBody>
      </p:sp>
    </p:spTree>
    <p:extLst>
      <p:ext uri="{BB962C8B-B14F-4D97-AF65-F5344CB8AC3E}">
        <p14:creationId xmlns:p14="http://schemas.microsoft.com/office/powerpoint/2010/main" val="2520604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İTALYAN MUTFAĞI</a:t>
            </a:r>
          </a:p>
          <a:p>
            <a:pPr marL="0" indent="0" algn="ctr">
              <a:buNone/>
            </a:pPr>
            <a:r>
              <a:rPr lang="tr-TR" b="1" dirty="0"/>
              <a:t>biber, domates, sarımsak, enginar, zeytin ve zeytinyağını</a:t>
            </a:r>
            <a:r>
              <a:rPr lang="tr-TR" dirty="0"/>
              <a:t> bol bol </a:t>
            </a:r>
            <a:r>
              <a:rPr lang="tr-TR" dirty="0" err="1"/>
              <a:t>kullanıLIr</a:t>
            </a:r>
            <a:r>
              <a:rPr lang="tr-TR" dirty="0"/>
              <a:t>.</a:t>
            </a:r>
          </a:p>
          <a:p>
            <a:pPr marL="0" indent="0" algn="ctr">
              <a:buNone/>
            </a:pPr>
            <a:r>
              <a:rPr lang="tr-TR" dirty="0"/>
              <a:t> Dünya çapında üne sahip </a:t>
            </a:r>
            <a:r>
              <a:rPr lang="tr-TR" b="1" dirty="0" err="1"/>
              <a:t>pesto</a:t>
            </a:r>
            <a:r>
              <a:rPr lang="tr-TR" dirty="0"/>
              <a:t> sosu, </a:t>
            </a:r>
            <a:r>
              <a:rPr lang="tr-TR" b="1" dirty="0"/>
              <a:t>zeytinyağı, fesleğen ve çam fıstığı ya da ceviz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682678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    İTALYAN MUTFAĞI</a:t>
            </a:r>
          </a:p>
          <a:p>
            <a:pPr marL="0" indent="0" algn="ctr">
              <a:buNone/>
            </a:pPr>
            <a:r>
              <a:rPr lang="tr-TR" dirty="0"/>
              <a:t>İtalyan mutfağının baş tacı makarnalarıdır.</a:t>
            </a:r>
          </a:p>
          <a:p>
            <a:pPr marL="0" indent="0" algn="ctr">
              <a:buNone/>
            </a:pPr>
            <a:r>
              <a:rPr lang="tr-TR" b="1" dirty="0"/>
              <a:t> 600 çeşit makarnaya sahip İtalyan mutfağı</a:t>
            </a:r>
            <a:r>
              <a:rPr lang="tr-TR" dirty="0"/>
              <a:t> makarna açısından dünyanın en zengin mutfağıdır</a:t>
            </a:r>
            <a:r>
              <a:rPr lang="tr-TR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5012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    İTALYAN MUTFAĞI</a:t>
            </a:r>
          </a:p>
          <a:p>
            <a:pPr marL="0" indent="0" algn="ctr">
              <a:buNone/>
            </a:pPr>
            <a:r>
              <a:rPr lang="tr-TR" sz="3200" dirty="0"/>
              <a:t>ANNE FİGÜRÜ SON DERECE ÖNEMLİ VE HAKİMDİR.</a:t>
            </a:r>
          </a:p>
          <a:p>
            <a:pPr marL="0" indent="0" algn="ctr">
              <a:buNone/>
            </a:pPr>
            <a:r>
              <a:rPr lang="tr-TR" sz="3200" dirty="0"/>
              <a:t>YÜZYILLAR BOYUNCA YEMEK KÜLTÜRÜ AİLE REİSİ KADINLAR; ANNELER, BÜYÜKANNELER TARAFINDAN GELİŞTİRİLMİŞ VE KORUNMUŞTUR. </a:t>
            </a:r>
          </a:p>
        </p:txBody>
      </p:sp>
    </p:spTree>
    <p:extLst>
      <p:ext uri="{BB962C8B-B14F-4D97-AF65-F5344CB8AC3E}">
        <p14:creationId xmlns:p14="http://schemas.microsoft.com/office/powerpoint/2010/main" val="3252160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İTALYAN MUTFAĞI</a:t>
            </a:r>
          </a:p>
          <a:p>
            <a:pPr marL="0" indent="0" algn="ctr">
              <a:buNone/>
            </a:pPr>
            <a:r>
              <a:rPr lang="tr-TR" sz="3200" dirty="0"/>
              <a:t>LAZİO KİLER LİSTESİ;</a:t>
            </a:r>
          </a:p>
          <a:p>
            <a:pPr marL="0" indent="0" algn="ctr">
              <a:buNone/>
            </a:pPr>
            <a:r>
              <a:rPr lang="tr-TR" sz="3200" dirty="0"/>
              <a:t>HAMSİ, PECORİNO ROMANO, ENGİNAR, RİCOTTA, SAKATAT, PANCETTA, DEFNE YAPRAĞI, YABANİ NANE, NOHUT, FASULYE, MAKARNA (RİGATONİ, BUCATİNİ), FESLEĞEN, MOZARELLA, BEZELYE, BROKOLİ, BEYAZ HİNDİBA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913597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İTALYAN MUTFAĞI</a:t>
            </a:r>
          </a:p>
          <a:p>
            <a:pPr marL="0" indent="0" algn="ctr">
              <a:buNone/>
            </a:pPr>
            <a:r>
              <a:rPr lang="tr-TR" sz="3200" dirty="0"/>
              <a:t>EMİLİA-ROMAGNA KİLER LİSTESİ;</a:t>
            </a:r>
          </a:p>
          <a:p>
            <a:pPr marL="0" indent="0" algn="ctr">
              <a:buNone/>
            </a:pPr>
            <a:r>
              <a:rPr lang="tr-TR" sz="3200" dirty="0"/>
              <a:t>PARMA PASTIRMASI, MORTADELLA, PARMESAN, BALZAMİK SİRKE, SIĞIR KIYMASI, MAKARNA (TAGLİATELLE, TORTELLİNİ), DEFNE YAPRAĞI, LAMBRUSCO 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99197771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1410</TotalTime>
  <Words>503</Words>
  <Application>Microsoft Macintosh PowerPoint</Application>
  <PresentationFormat>Geniş ekran</PresentationFormat>
  <Paragraphs>52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Tw Cen MT</vt:lpstr>
      <vt:lpstr>Verdana</vt:lpstr>
      <vt:lpstr>Damla</vt:lpstr>
      <vt:lpstr>Dünya mutfak kültürü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193</cp:revision>
  <dcterms:created xsi:type="dcterms:W3CDTF">2019-09-25T12:44:30Z</dcterms:created>
  <dcterms:modified xsi:type="dcterms:W3CDTF">2020-01-19T11:31:25Z</dcterms:modified>
</cp:coreProperties>
</file>