
<file path=[Content_Types].xml><?xml version="1.0" encoding="utf-8"?>
<Types xmlns="http://schemas.openxmlformats.org/package/2006/content-types">
  <Default Extension="bin" ContentType="audio/unknown"/>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embeddings/oleObject1.bin" ContentType="application/vnd.openxmlformats-officedocument.oleObject"/>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98" r:id="rId3"/>
    <p:sldId id="299" r:id="rId4"/>
    <p:sldId id="300" r:id="rId5"/>
    <p:sldId id="301" r:id="rId6"/>
    <p:sldId id="305" r:id="rId7"/>
    <p:sldId id="257" r:id="rId8"/>
    <p:sldId id="309" r:id="rId9"/>
    <p:sldId id="258" r:id="rId10"/>
    <p:sldId id="362" r:id="rId11"/>
    <p:sldId id="363" r:id="rId12"/>
    <p:sldId id="262" r:id="rId13"/>
    <p:sldId id="349" r:id="rId14"/>
    <p:sldId id="350" r:id="rId15"/>
    <p:sldId id="351" r:id="rId16"/>
    <p:sldId id="352" r:id="rId17"/>
    <p:sldId id="353" r:id="rId18"/>
    <p:sldId id="354" r:id="rId19"/>
    <p:sldId id="355" r:id="rId20"/>
    <p:sldId id="356" r:id="rId21"/>
    <p:sldId id="357" r:id="rId22"/>
    <p:sldId id="358" r:id="rId23"/>
    <p:sldId id="268" r:id="rId24"/>
    <p:sldId id="269" r:id="rId25"/>
    <p:sldId id="270" r:id="rId26"/>
    <p:sldId id="364" r:id="rId27"/>
    <p:sldId id="365" r:id="rId28"/>
    <p:sldId id="366" r:id="rId29"/>
    <p:sldId id="310" r:id="rId30"/>
    <p:sldId id="312" r:id="rId31"/>
    <p:sldId id="333" r:id="rId32"/>
    <p:sldId id="314" r:id="rId33"/>
    <p:sldId id="348" r:id="rId34"/>
    <p:sldId id="361" r:id="rId35"/>
  </p:sldIdLst>
  <p:sldSz cx="9144000" cy="6858000" type="screen4x3"/>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31"/>
    <p:restoredTop sz="92350" autoAdjust="0"/>
  </p:normalViewPr>
  <p:slideViewPr>
    <p:cSldViewPr>
      <p:cViewPr varScale="1">
        <p:scale>
          <a:sx n="86" d="100"/>
          <a:sy n="86" d="100"/>
        </p:scale>
        <p:origin x="1616"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3DDECB-4AFC-4354-90E8-04CF2E10CDC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5C79B4FF-C305-488E-B49E-173AFB20F62B}">
      <dgm:prSet phldrT="[Metin]" custT="1"/>
      <dgm:spPr>
        <a:solidFill>
          <a:srgbClr val="FFCCFF"/>
        </a:solidFill>
      </dgm:spPr>
      <dgm:t>
        <a:bodyPr/>
        <a:lstStyle/>
        <a:p>
          <a:r>
            <a:rPr lang="tr-TR" sz="2200" b="1" dirty="0">
              <a:solidFill>
                <a:srgbClr val="002060"/>
              </a:solidFill>
            </a:rPr>
            <a:t>Öğrencilere hangi davranışlar kazandırılmalıdır? Yani hedefler neler olmalıdır?</a:t>
          </a:r>
        </a:p>
      </dgm:t>
    </dgm:pt>
    <dgm:pt modelId="{D20270CF-C8E0-41B4-8E67-B21407B8999F}" type="parTrans" cxnId="{75D90179-46E5-4689-BDCF-8E37EA3C9CAD}">
      <dgm:prSet/>
      <dgm:spPr/>
      <dgm:t>
        <a:bodyPr/>
        <a:lstStyle/>
        <a:p>
          <a:endParaRPr lang="tr-TR"/>
        </a:p>
      </dgm:t>
    </dgm:pt>
    <dgm:pt modelId="{5CB5C889-5499-412C-8006-2DB0FDB866C6}" type="sibTrans" cxnId="{75D90179-46E5-4689-BDCF-8E37EA3C9CAD}">
      <dgm:prSet/>
      <dgm:spPr/>
      <dgm:t>
        <a:bodyPr/>
        <a:lstStyle/>
        <a:p>
          <a:endParaRPr lang="tr-TR"/>
        </a:p>
      </dgm:t>
    </dgm:pt>
    <dgm:pt modelId="{A7ECF525-6DD0-4043-BFB0-13B547BA5CDE}">
      <dgm:prSet phldrT="[Metin]" custT="1"/>
      <dgm:spPr>
        <a:solidFill>
          <a:srgbClr val="FFCCFF"/>
        </a:solidFill>
      </dgm:spPr>
      <dgm:t>
        <a:bodyPr/>
        <a:lstStyle/>
        <a:p>
          <a:r>
            <a:rPr lang="tr-TR" sz="2200" b="1" dirty="0">
              <a:solidFill>
                <a:srgbClr val="002060"/>
              </a:solidFill>
            </a:rPr>
            <a:t>Etkinliklerin etkililik düzeyi nasıl saptanmalıdır?</a:t>
          </a:r>
        </a:p>
      </dgm:t>
    </dgm:pt>
    <dgm:pt modelId="{DE103F74-6D9A-4913-B348-723F5F297121}" type="parTrans" cxnId="{07223A50-9CE2-4113-82D1-C2AA9F9124F4}">
      <dgm:prSet/>
      <dgm:spPr/>
      <dgm:t>
        <a:bodyPr/>
        <a:lstStyle/>
        <a:p>
          <a:endParaRPr lang="tr-TR"/>
        </a:p>
      </dgm:t>
    </dgm:pt>
    <dgm:pt modelId="{87BE85D4-8B2B-4DDB-A3E8-B96C4190FBF1}" type="sibTrans" cxnId="{07223A50-9CE2-4113-82D1-C2AA9F9124F4}">
      <dgm:prSet/>
      <dgm:spPr/>
      <dgm:t>
        <a:bodyPr/>
        <a:lstStyle/>
        <a:p>
          <a:endParaRPr lang="tr-TR"/>
        </a:p>
      </dgm:t>
    </dgm:pt>
    <dgm:pt modelId="{0AE51D4E-D861-4AE5-89D2-EA985A18EA1A}">
      <dgm:prSet phldrT="[Metin]" custT="1"/>
      <dgm:spPr>
        <a:solidFill>
          <a:srgbClr val="FFCCFF"/>
        </a:solidFill>
      </dgm:spPr>
      <dgm:t>
        <a:bodyPr/>
        <a:lstStyle/>
        <a:p>
          <a:r>
            <a:rPr lang="tr-TR" sz="2200" b="1" dirty="0">
              <a:solidFill>
                <a:srgbClr val="002060"/>
              </a:solidFill>
            </a:rPr>
            <a:t>Davranışlar hangi yaşantılarla geliştirilmelidir?</a:t>
          </a:r>
        </a:p>
      </dgm:t>
    </dgm:pt>
    <dgm:pt modelId="{33CF90A8-0367-4601-BDA9-4E11A9EA572E}" type="parTrans" cxnId="{5D902923-3132-48D0-9F39-E7E8BB7D62A3}">
      <dgm:prSet/>
      <dgm:spPr/>
      <dgm:t>
        <a:bodyPr/>
        <a:lstStyle/>
        <a:p>
          <a:endParaRPr lang="tr-TR"/>
        </a:p>
      </dgm:t>
    </dgm:pt>
    <dgm:pt modelId="{A06B0FDA-91BC-4534-B231-D1B50EA4C052}" type="sibTrans" cxnId="{5D902923-3132-48D0-9F39-E7E8BB7D62A3}">
      <dgm:prSet/>
      <dgm:spPr/>
      <dgm:t>
        <a:bodyPr/>
        <a:lstStyle/>
        <a:p>
          <a:endParaRPr lang="tr-TR"/>
        </a:p>
      </dgm:t>
    </dgm:pt>
    <dgm:pt modelId="{7EF1EB25-B7AE-4C5A-87E0-16DF01383021}">
      <dgm:prSet phldrT="[Metin]" custT="1"/>
      <dgm:spPr>
        <a:solidFill>
          <a:srgbClr val="FFCCFF"/>
        </a:solidFill>
      </dgm:spPr>
      <dgm:t>
        <a:bodyPr/>
        <a:lstStyle/>
        <a:p>
          <a:r>
            <a:rPr lang="tr-TR" sz="2200" b="1" dirty="0">
              <a:solidFill>
                <a:srgbClr val="002060"/>
              </a:solidFill>
            </a:rPr>
            <a:t>Yaşantılar nasıl örgütlenmeli?</a:t>
          </a:r>
        </a:p>
      </dgm:t>
    </dgm:pt>
    <dgm:pt modelId="{47F12A8A-2151-451A-BB3E-07830F9C9A16}" type="parTrans" cxnId="{8B28042E-4CA6-4B41-B059-69D7741D8D8A}">
      <dgm:prSet/>
      <dgm:spPr/>
      <dgm:t>
        <a:bodyPr/>
        <a:lstStyle/>
        <a:p>
          <a:endParaRPr lang="tr-TR"/>
        </a:p>
      </dgm:t>
    </dgm:pt>
    <dgm:pt modelId="{D5918D3C-F046-4D21-95CA-A7076080B2EE}" type="sibTrans" cxnId="{8B28042E-4CA6-4B41-B059-69D7741D8D8A}">
      <dgm:prSet/>
      <dgm:spPr/>
      <dgm:t>
        <a:bodyPr/>
        <a:lstStyle/>
        <a:p>
          <a:endParaRPr lang="tr-TR"/>
        </a:p>
      </dgm:t>
    </dgm:pt>
    <dgm:pt modelId="{8491543B-E36D-431A-8F9B-1C75F79FA3E2}">
      <dgm:prSet phldrT="[Metin]" custT="1"/>
      <dgm:spPr>
        <a:solidFill>
          <a:srgbClr val="FFCCFF"/>
        </a:solidFill>
      </dgm:spPr>
      <dgm:t>
        <a:bodyPr/>
        <a:lstStyle/>
        <a:p>
          <a:r>
            <a:rPr lang="tr-TR" sz="2200" b="1" dirty="0">
              <a:solidFill>
                <a:srgbClr val="002060"/>
              </a:solidFill>
            </a:rPr>
            <a:t>Yaşantıları gerçekleştirmek için ne gibi önlemler alınmalı?</a:t>
          </a:r>
        </a:p>
      </dgm:t>
    </dgm:pt>
    <dgm:pt modelId="{71E3FA95-CBE0-47F1-9BC6-69A5CB7BA11F}" type="parTrans" cxnId="{2C4420B5-B394-4A68-923E-3C97E0D6C487}">
      <dgm:prSet/>
      <dgm:spPr/>
      <dgm:t>
        <a:bodyPr/>
        <a:lstStyle/>
        <a:p>
          <a:endParaRPr lang="tr-TR"/>
        </a:p>
      </dgm:t>
    </dgm:pt>
    <dgm:pt modelId="{45074243-41F8-4D23-8113-1D7697AC2252}" type="sibTrans" cxnId="{2C4420B5-B394-4A68-923E-3C97E0D6C487}">
      <dgm:prSet/>
      <dgm:spPr/>
      <dgm:t>
        <a:bodyPr/>
        <a:lstStyle/>
        <a:p>
          <a:endParaRPr lang="tr-TR"/>
        </a:p>
      </dgm:t>
    </dgm:pt>
    <dgm:pt modelId="{8873A70B-8852-4527-9105-8078F0AADC10}" type="pres">
      <dgm:prSet presAssocID="{D83DDECB-4AFC-4354-90E8-04CF2E10CDCB}" presName="linear" presStyleCnt="0">
        <dgm:presLayoutVars>
          <dgm:dir/>
          <dgm:animLvl val="lvl"/>
          <dgm:resizeHandles val="exact"/>
        </dgm:presLayoutVars>
      </dgm:prSet>
      <dgm:spPr/>
    </dgm:pt>
    <dgm:pt modelId="{0161699C-6D89-4620-9978-02CBEB4CA5EC}" type="pres">
      <dgm:prSet presAssocID="{5C79B4FF-C305-488E-B49E-173AFB20F62B}" presName="parentLin" presStyleCnt="0"/>
      <dgm:spPr/>
    </dgm:pt>
    <dgm:pt modelId="{81A10348-8360-445B-A679-2F15ED19908C}" type="pres">
      <dgm:prSet presAssocID="{5C79B4FF-C305-488E-B49E-173AFB20F62B}" presName="parentLeftMargin" presStyleLbl="node1" presStyleIdx="0" presStyleCnt="5"/>
      <dgm:spPr/>
    </dgm:pt>
    <dgm:pt modelId="{04F3ADCE-EF90-4616-B860-E306375B52D7}" type="pres">
      <dgm:prSet presAssocID="{5C79B4FF-C305-488E-B49E-173AFB20F62B}" presName="parentText" presStyleLbl="node1" presStyleIdx="0" presStyleCnt="5">
        <dgm:presLayoutVars>
          <dgm:chMax val="0"/>
          <dgm:bulletEnabled val="1"/>
        </dgm:presLayoutVars>
      </dgm:prSet>
      <dgm:spPr/>
    </dgm:pt>
    <dgm:pt modelId="{01D69A2F-24DF-4BAF-A003-C1190C81E2C4}" type="pres">
      <dgm:prSet presAssocID="{5C79B4FF-C305-488E-B49E-173AFB20F62B}" presName="negativeSpace" presStyleCnt="0"/>
      <dgm:spPr/>
    </dgm:pt>
    <dgm:pt modelId="{8E10CB62-8590-4D2B-A175-A042B54D767F}" type="pres">
      <dgm:prSet presAssocID="{5C79B4FF-C305-488E-B49E-173AFB20F62B}" presName="childText" presStyleLbl="conFgAcc1" presStyleIdx="0" presStyleCnt="5">
        <dgm:presLayoutVars>
          <dgm:bulletEnabled val="1"/>
        </dgm:presLayoutVars>
      </dgm:prSet>
      <dgm:spPr>
        <a:solidFill>
          <a:srgbClr val="E6E5AD">
            <a:alpha val="90000"/>
          </a:srgbClr>
        </a:solidFill>
      </dgm:spPr>
    </dgm:pt>
    <dgm:pt modelId="{207392E0-05EB-4474-9818-58DCD8B88FF0}" type="pres">
      <dgm:prSet presAssocID="{5CB5C889-5499-412C-8006-2DB0FDB866C6}" presName="spaceBetweenRectangles" presStyleCnt="0"/>
      <dgm:spPr/>
    </dgm:pt>
    <dgm:pt modelId="{A31CAD1E-63B7-4EC5-970A-8DE101A6F98B}" type="pres">
      <dgm:prSet presAssocID="{0AE51D4E-D861-4AE5-89D2-EA985A18EA1A}" presName="parentLin" presStyleCnt="0"/>
      <dgm:spPr/>
    </dgm:pt>
    <dgm:pt modelId="{B36664D9-078F-4030-A23B-955BCD913D0D}" type="pres">
      <dgm:prSet presAssocID="{0AE51D4E-D861-4AE5-89D2-EA985A18EA1A}" presName="parentLeftMargin" presStyleLbl="node1" presStyleIdx="0" presStyleCnt="5"/>
      <dgm:spPr/>
    </dgm:pt>
    <dgm:pt modelId="{46DA2F13-F9F6-40A4-81B9-40076F0C4CB1}" type="pres">
      <dgm:prSet presAssocID="{0AE51D4E-D861-4AE5-89D2-EA985A18EA1A}" presName="parentText" presStyleLbl="node1" presStyleIdx="1" presStyleCnt="5">
        <dgm:presLayoutVars>
          <dgm:chMax val="0"/>
          <dgm:bulletEnabled val="1"/>
        </dgm:presLayoutVars>
      </dgm:prSet>
      <dgm:spPr/>
    </dgm:pt>
    <dgm:pt modelId="{DAA71D68-92DC-4E6F-AA3D-63B478D16ED7}" type="pres">
      <dgm:prSet presAssocID="{0AE51D4E-D861-4AE5-89D2-EA985A18EA1A}" presName="negativeSpace" presStyleCnt="0"/>
      <dgm:spPr/>
    </dgm:pt>
    <dgm:pt modelId="{297FBAAF-29D5-425D-8BC6-F99D772E3D35}" type="pres">
      <dgm:prSet presAssocID="{0AE51D4E-D861-4AE5-89D2-EA985A18EA1A}" presName="childText" presStyleLbl="conFgAcc1" presStyleIdx="1" presStyleCnt="5">
        <dgm:presLayoutVars>
          <dgm:bulletEnabled val="1"/>
        </dgm:presLayoutVars>
      </dgm:prSet>
      <dgm:spPr>
        <a:solidFill>
          <a:srgbClr val="E6E5AD">
            <a:alpha val="90000"/>
          </a:srgbClr>
        </a:solidFill>
      </dgm:spPr>
    </dgm:pt>
    <dgm:pt modelId="{F7DCB2D2-A895-4D47-9B62-9DC5F43C6A36}" type="pres">
      <dgm:prSet presAssocID="{A06B0FDA-91BC-4534-B231-D1B50EA4C052}" presName="spaceBetweenRectangles" presStyleCnt="0"/>
      <dgm:spPr/>
    </dgm:pt>
    <dgm:pt modelId="{F3D28381-CFE8-46F1-8DA4-EB6DB29FFDA5}" type="pres">
      <dgm:prSet presAssocID="{7EF1EB25-B7AE-4C5A-87E0-16DF01383021}" presName="parentLin" presStyleCnt="0"/>
      <dgm:spPr/>
    </dgm:pt>
    <dgm:pt modelId="{DB92D09F-A38F-4D03-ABE3-552F1C0D6312}" type="pres">
      <dgm:prSet presAssocID="{7EF1EB25-B7AE-4C5A-87E0-16DF01383021}" presName="parentLeftMargin" presStyleLbl="node1" presStyleIdx="1" presStyleCnt="5"/>
      <dgm:spPr/>
    </dgm:pt>
    <dgm:pt modelId="{DDF25EB4-8711-4634-9F50-3828711833A2}" type="pres">
      <dgm:prSet presAssocID="{7EF1EB25-B7AE-4C5A-87E0-16DF01383021}" presName="parentText" presStyleLbl="node1" presStyleIdx="2" presStyleCnt="5">
        <dgm:presLayoutVars>
          <dgm:chMax val="0"/>
          <dgm:bulletEnabled val="1"/>
        </dgm:presLayoutVars>
      </dgm:prSet>
      <dgm:spPr/>
    </dgm:pt>
    <dgm:pt modelId="{0474DBCF-E09A-42E6-94E0-6C92C6A40C31}" type="pres">
      <dgm:prSet presAssocID="{7EF1EB25-B7AE-4C5A-87E0-16DF01383021}" presName="negativeSpace" presStyleCnt="0"/>
      <dgm:spPr/>
    </dgm:pt>
    <dgm:pt modelId="{6EED2161-FEB7-4B39-8814-52BD5F6565F5}" type="pres">
      <dgm:prSet presAssocID="{7EF1EB25-B7AE-4C5A-87E0-16DF01383021}" presName="childText" presStyleLbl="conFgAcc1" presStyleIdx="2" presStyleCnt="5">
        <dgm:presLayoutVars>
          <dgm:bulletEnabled val="1"/>
        </dgm:presLayoutVars>
      </dgm:prSet>
      <dgm:spPr>
        <a:solidFill>
          <a:srgbClr val="E6E5AD">
            <a:alpha val="90000"/>
          </a:srgbClr>
        </a:solidFill>
      </dgm:spPr>
    </dgm:pt>
    <dgm:pt modelId="{9D4E7D6F-00F1-4ECE-AD86-DB9851384B4E}" type="pres">
      <dgm:prSet presAssocID="{D5918D3C-F046-4D21-95CA-A7076080B2EE}" presName="spaceBetweenRectangles" presStyleCnt="0"/>
      <dgm:spPr/>
    </dgm:pt>
    <dgm:pt modelId="{6266A74A-E181-43C7-8AB6-532A545F5CDB}" type="pres">
      <dgm:prSet presAssocID="{8491543B-E36D-431A-8F9B-1C75F79FA3E2}" presName="parentLin" presStyleCnt="0"/>
      <dgm:spPr/>
    </dgm:pt>
    <dgm:pt modelId="{6F552CBD-52B1-46CC-997C-B82625011DC3}" type="pres">
      <dgm:prSet presAssocID="{8491543B-E36D-431A-8F9B-1C75F79FA3E2}" presName="parentLeftMargin" presStyleLbl="node1" presStyleIdx="2" presStyleCnt="5"/>
      <dgm:spPr/>
    </dgm:pt>
    <dgm:pt modelId="{19F18720-0F80-48A4-9390-DC7C9C5288E0}" type="pres">
      <dgm:prSet presAssocID="{8491543B-E36D-431A-8F9B-1C75F79FA3E2}" presName="parentText" presStyleLbl="node1" presStyleIdx="3" presStyleCnt="5">
        <dgm:presLayoutVars>
          <dgm:chMax val="0"/>
          <dgm:bulletEnabled val="1"/>
        </dgm:presLayoutVars>
      </dgm:prSet>
      <dgm:spPr/>
    </dgm:pt>
    <dgm:pt modelId="{0586F8E6-CDF1-4F68-BD57-912D02A11614}" type="pres">
      <dgm:prSet presAssocID="{8491543B-E36D-431A-8F9B-1C75F79FA3E2}" presName="negativeSpace" presStyleCnt="0"/>
      <dgm:spPr/>
    </dgm:pt>
    <dgm:pt modelId="{E0971DD0-82EF-483F-A96A-16C5D2D18E0B}" type="pres">
      <dgm:prSet presAssocID="{8491543B-E36D-431A-8F9B-1C75F79FA3E2}" presName="childText" presStyleLbl="conFgAcc1" presStyleIdx="3" presStyleCnt="5">
        <dgm:presLayoutVars>
          <dgm:bulletEnabled val="1"/>
        </dgm:presLayoutVars>
      </dgm:prSet>
      <dgm:spPr>
        <a:solidFill>
          <a:srgbClr val="E6E5AD">
            <a:alpha val="90000"/>
          </a:srgbClr>
        </a:solidFill>
      </dgm:spPr>
    </dgm:pt>
    <dgm:pt modelId="{C186CABE-F6B1-497D-AF2A-0665F4C983EE}" type="pres">
      <dgm:prSet presAssocID="{45074243-41F8-4D23-8113-1D7697AC2252}" presName="spaceBetweenRectangles" presStyleCnt="0"/>
      <dgm:spPr/>
    </dgm:pt>
    <dgm:pt modelId="{022A9932-8B68-45F8-8E91-322082A88B8B}" type="pres">
      <dgm:prSet presAssocID="{A7ECF525-6DD0-4043-BFB0-13B547BA5CDE}" presName="parentLin" presStyleCnt="0"/>
      <dgm:spPr/>
    </dgm:pt>
    <dgm:pt modelId="{0F469FEE-D566-4B41-AC76-C49120DBD955}" type="pres">
      <dgm:prSet presAssocID="{A7ECF525-6DD0-4043-BFB0-13B547BA5CDE}" presName="parentLeftMargin" presStyleLbl="node1" presStyleIdx="3" presStyleCnt="5"/>
      <dgm:spPr/>
    </dgm:pt>
    <dgm:pt modelId="{80600FB8-536D-4394-ADB8-8F8ADC0E423A}" type="pres">
      <dgm:prSet presAssocID="{A7ECF525-6DD0-4043-BFB0-13B547BA5CDE}" presName="parentText" presStyleLbl="node1" presStyleIdx="4" presStyleCnt="5">
        <dgm:presLayoutVars>
          <dgm:chMax val="0"/>
          <dgm:bulletEnabled val="1"/>
        </dgm:presLayoutVars>
      </dgm:prSet>
      <dgm:spPr/>
    </dgm:pt>
    <dgm:pt modelId="{72D583D8-CFA0-4BE7-BF90-E827D3755776}" type="pres">
      <dgm:prSet presAssocID="{A7ECF525-6DD0-4043-BFB0-13B547BA5CDE}" presName="negativeSpace" presStyleCnt="0"/>
      <dgm:spPr/>
    </dgm:pt>
    <dgm:pt modelId="{7A4132EB-75DF-430E-AF26-DEFB8B76B683}" type="pres">
      <dgm:prSet presAssocID="{A7ECF525-6DD0-4043-BFB0-13B547BA5CDE}" presName="childText" presStyleLbl="conFgAcc1" presStyleIdx="4" presStyleCnt="5">
        <dgm:presLayoutVars>
          <dgm:bulletEnabled val="1"/>
        </dgm:presLayoutVars>
      </dgm:prSet>
      <dgm:spPr>
        <a:solidFill>
          <a:srgbClr val="E6E5AD">
            <a:alpha val="90000"/>
          </a:srgbClr>
        </a:solidFill>
      </dgm:spPr>
    </dgm:pt>
  </dgm:ptLst>
  <dgm:cxnLst>
    <dgm:cxn modelId="{48CAD301-F48A-424D-B6EA-790F99FA82E7}" type="presOf" srcId="{8491543B-E36D-431A-8F9B-1C75F79FA3E2}" destId="{19F18720-0F80-48A4-9390-DC7C9C5288E0}" srcOrd="1" destOrd="0" presId="urn:microsoft.com/office/officeart/2005/8/layout/list1"/>
    <dgm:cxn modelId="{5FD4A602-ECA2-412C-9AC1-8ED5465DECF7}" type="presOf" srcId="{D83DDECB-4AFC-4354-90E8-04CF2E10CDCB}" destId="{8873A70B-8852-4527-9105-8078F0AADC10}" srcOrd="0" destOrd="0" presId="urn:microsoft.com/office/officeart/2005/8/layout/list1"/>
    <dgm:cxn modelId="{05467909-1BB8-4A7E-A65C-AD0B6292D6F9}" type="presOf" srcId="{5C79B4FF-C305-488E-B49E-173AFB20F62B}" destId="{04F3ADCE-EF90-4616-B860-E306375B52D7}" srcOrd="1" destOrd="0" presId="urn:microsoft.com/office/officeart/2005/8/layout/list1"/>
    <dgm:cxn modelId="{5D902923-3132-48D0-9F39-E7E8BB7D62A3}" srcId="{D83DDECB-4AFC-4354-90E8-04CF2E10CDCB}" destId="{0AE51D4E-D861-4AE5-89D2-EA985A18EA1A}" srcOrd="1" destOrd="0" parTransId="{33CF90A8-0367-4601-BDA9-4E11A9EA572E}" sibTransId="{A06B0FDA-91BC-4534-B231-D1B50EA4C052}"/>
    <dgm:cxn modelId="{8B28042E-4CA6-4B41-B059-69D7741D8D8A}" srcId="{D83DDECB-4AFC-4354-90E8-04CF2E10CDCB}" destId="{7EF1EB25-B7AE-4C5A-87E0-16DF01383021}" srcOrd="2" destOrd="0" parTransId="{47F12A8A-2151-451A-BB3E-07830F9C9A16}" sibTransId="{D5918D3C-F046-4D21-95CA-A7076080B2EE}"/>
    <dgm:cxn modelId="{07223A50-9CE2-4113-82D1-C2AA9F9124F4}" srcId="{D83DDECB-4AFC-4354-90E8-04CF2E10CDCB}" destId="{A7ECF525-6DD0-4043-BFB0-13B547BA5CDE}" srcOrd="4" destOrd="0" parTransId="{DE103F74-6D9A-4913-B348-723F5F297121}" sibTransId="{87BE85D4-8B2B-4DDB-A3E8-B96C4190FBF1}"/>
    <dgm:cxn modelId="{75D90179-46E5-4689-BDCF-8E37EA3C9CAD}" srcId="{D83DDECB-4AFC-4354-90E8-04CF2E10CDCB}" destId="{5C79B4FF-C305-488E-B49E-173AFB20F62B}" srcOrd="0" destOrd="0" parTransId="{D20270CF-C8E0-41B4-8E67-B21407B8999F}" sibTransId="{5CB5C889-5499-412C-8006-2DB0FDB866C6}"/>
    <dgm:cxn modelId="{9E9F297D-00E5-44DA-B382-C56E4F74FEB4}" type="presOf" srcId="{7EF1EB25-B7AE-4C5A-87E0-16DF01383021}" destId="{DDF25EB4-8711-4634-9F50-3828711833A2}" srcOrd="1" destOrd="0" presId="urn:microsoft.com/office/officeart/2005/8/layout/list1"/>
    <dgm:cxn modelId="{B4F53091-3B8C-4F5F-A95A-E88C382E780E}" type="presOf" srcId="{5C79B4FF-C305-488E-B49E-173AFB20F62B}" destId="{81A10348-8360-445B-A679-2F15ED19908C}" srcOrd="0" destOrd="0" presId="urn:microsoft.com/office/officeart/2005/8/layout/list1"/>
    <dgm:cxn modelId="{30C9AEA0-1E88-4889-9693-A3BC88EDB788}" type="presOf" srcId="{0AE51D4E-D861-4AE5-89D2-EA985A18EA1A}" destId="{B36664D9-078F-4030-A23B-955BCD913D0D}" srcOrd="0" destOrd="0" presId="urn:microsoft.com/office/officeart/2005/8/layout/list1"/>
    <dgm:cxn modelId="{81F1FCAB-A4C8-45FE-AD51-75C13CE77D6B}" type="presOf" srcId="{0AE51D4E-D861-4AE5-89D2-EA985A18EA1A}" destId="{46DA2F13-F9F6-40A4-81B9-40076F0C4CB1}" srcOrd="1" destOrd="0" presId="urn:microsoft.com/office/officeart/2005/8/layout/list1"/>
    <dgm:cxn modelId="{2C4420B5-B394-4A68-923E-3C97E0D6C487}" srcId="{D83DDECB-4AFC-4354-90E8-04CF2E10CDCB}" destId="{8491543B-E36D-431A-8F9B-1C75F79FA3E2}" srcOrd="3" destOrd="0" parTransId="{71E3FA95-CBE0-47F1-9BC6-69A5CB7BA11F}" sibTransId="{45074243-41F8-4D23-8113-1D7697AC2252}"/>
    <dgm:cxn modelId="{3F96A3C2-2A8B-431F-B9A5-8A629E2C973E}" type="presOf" srcId="{A7ECF525-6DD0-4043-BFB0-13B547BA5CDE}" destId="{80600FB8-536D-4394-ADB8-8F8ADC0E423A}" srcOrd="1" destOrd="0" presId="urn:microsoft.com/office/officeart/2005/8/layout/list1"/>
    <dgm:cxn modelId="{726957D2-2266-4285-9DE8-DFC4178E7422}" type="presOf" srcId="{8491543B-E36D-431A-8F9B-1C75F79FA3E2}" destId="{6F552CBD-52B1-46CC-997C-B82625011DC3}" srcOrd="0" destOrd="0" presId="urn:microsoft.com/office/officeart/2005/8/layout/list1"/>
    <dgm:cxn modelId="{3E70A0E1-48DB-49B7-BFD5-F513EC8B2083}" type="presOf" srcId="{A7ECF525-6DD0-4043-BFB0-13B547BA5CDE}" destId="{0F469FEE-D566-4B41-AC76-C49120DBD955}" srcOrd="0" destOrd="0" presId="urn:microsoft.com/office/officeart/2005/8/layout/list1"/>
    <dgm:cxn modelId="{679BF4EF-16A0-4D71-9026-3D840D243338}" type="presOf" srcId="{7EF1EB25-B7AE-4C5A-87E0-16DF01383021}" destId="{DB92D09F-A38F-4D03-ABE3-552F1C0D6312}" srcOrd="0" destOrd="0" presId="urn:microsoft.com/office/officeart/2005/8/layout/list1"/>
    <dgm:cxn modelId="{06F2CECA-7261-4919-BF6F-E777634F45EB}" type="presParOf" srcId="{8873A70B-8852-4527-9105-8078F0AADC10}" destId="{0161699C-6D89-4620-9978-02CBEB4CA5EC}" srcOrd="0" destOrd="0" presId="urn:microsoft.com/office/officeart/2005/8/layout/list1"/>
    <dgm:cxn modelId="{58DFCA4A-368B-4D58-9E0A-9509E07BF56B}" type="presParOf" srcId="{0161699C-6D89-4620-9978-02CBEB4CA5EC}" destId="{81A10348-8360-445B-A679-2F15ED19908C}" srcOrd="0" destOrd="0" presId="urn:microsoft.com/office/officeart/2005/8/layout/list1"/>
    <dgm:cxn modelId="{5CA223BA-983D-4D32-9888-34D8F74AD6E7}" type="presParOf" srcId="{0161699C-6D89-4620-9978-02CBEB4CA5EC}" destId="{04F3ADCE-EF90-4616-B860-E306375B52D7}" srcOrd="1" destOrd="0" presId="urn:microsoft.com/office/officeart/2005/8/layout/list1"/>
    <dgm:cxn modelId="{A8050B7E-A714-4BAA-B352-ABB92A9102A4}" type="presParOf" srcId="{8873A70B-8852-4527-9105-8078F0AADC10}" destId="{01D69A2F-24DF-4BAF-A003-C1190C81E2C4}" srcOrd="1" destOrd="0" presId="urn:microsoft.com/office/officeart/2005/8/layout/list1"/>
    <dgm:cxn modelId="{68ED6C34-8721-40B6-8B10-6B47C8983104}" type="presParOf" srcId="{8873A70B-8852-4527-9105-8078F0AADC10}" destId="{8E10CB62-8590-4D2B-A175-A042B54D767F}" srcOrd="2" destOrd="0" presId="urn:microsoft.com/office/officeart/2005/8/layout/list1"/>
    <dgm:cxn modelId="{2C8A8CB5-2BC0-4AE8-A2C4-6799CC02C267}" type="presParOf" srcId="{8873A70B-8852-4527-9105-8078F0AADC10}" destId="{207392E0-05EB-4474-9818-58DCD8B88FF0}" srcOrd="3" destOrd="0" presId="urn:microsoft.com/office/officeart/2005/8/layout/list1"/>
    <dgm:cxn modelId="{B3806111-BCE0-4C74-B27A-1D859F34538A}" type="presParOf" srcId="{8873A70B-8852-4527-9105-8078F0AADC10}" destId="{A31CAD1E-63B7-4EC5-970A-8DE101A6F98B}" srcOrd="4" destOrd="0" presId="urn:microsoft.com/office/officeart/2005/8/layout/list1"/>
    <dgm:cxn modelId="{4F1F520E-E7EC-4F31-9D62-BC7889AA57B2}" type="presParOf" srcId="{A31CAD1E-63B7-4EC5-970A-8DE101A6F98B}" destId="{B36664D9-078F-4030-A23B-955BCD913D0D}" srcOrd="0" destOrd="0" presId="urn:microsoft.com/office/officeart/2005/8/layout/list1"/>
    <dgm:cxn modelId="{0E332FD1-44F6-412E-B4CF-D3A3BCD89511}" type="presParOf" srcId="{A31CAD1E-63B7-4EC5-970A-8DE101A6F98B}" destId="{46DA2F13-F9F6-40A4-81B9-40076F0C4CB1}" srcOrd="1" destOrd="0" presId="urn:microsoft.com/office/officeart/2005/8/layout/list1"/>
    <dgm:cxn modelId="{CF708FE5-8BA8-4400-94D1-D8891E22E6DA}" type="presParOf" srcId="{8873A70B-8852-4527-9105-8078F0AADC10}" destId="{DAA71D68-92DC-4E6F-AA3D-63B478D16ED7}" srcOrd="5" destOrd="0" presId="urn:microsoft.com/office/officeart/2005/8/layout/list1"/>
    <dgm:cxn modelId="{FF441D85-3266-48CC-B61F-EA18F992D85E}" type="presParOf" srcId="{8873A70B-8852-4527-9105-8078F0AADC10}" destId="{297FBAAF-29D5-425D-8BC6-F99D772E3D35}" srcOrd="6" destOrd="0" presId="urn:microsoft.com/office/officeart/2005/8/layout/list1"/>
    <dgm:cxn modelId="{1BEF3284-6078-4F74-B569-FB53EDABAFB7}" type="presParOf" srcId="{8873A70B-8852-4527-9105-8078F0AADC10}" destId="{F7DCB2D2-A895-4D47-9B62-9DC5F43C6A36}" srcOrd="7" destOrd="0" presId="urn:microsoft.com/office/officeart/2005/8/layout/list1"/>
    <dgm:cxn modelId="{6940548C-C10E-4716-9D9A-F8CDBFC36729}" type="presParOf" srcId="{8873A70B-8852-4527-9105-8078F0AADC10}" destId="{F3D28381-CFE8-46F1-8DA4-EB6DB29FFDA5}" srcOrd="8" destOrd="0" presId="urn:microsoft.com/office/officeart/2005/8/layout/list1"/>
    <dgm:cxn modelId="{83658799-14C9-4179-95C5-737D4FC06E64}" type="presParOf" srcId="{F3D28381-CFE8-46F1-8DA4-EB6DB29FFDA5}" destId="{DB92D09F-A38F-4D03-ABE3-552F1C0D6312}" srcOrd="0" destOrd="0" presId="urn:microsoft.com/office/officeart/2005/8/layout/list1"/>
    <dgm:cxn modelId="{4BAAF998-CCF1-4601-B56D-804EB0456E70}" type="presParOf" srcId="{F3D28381-CFE8-46F1-8DA4-EB6DB29FFDA5}" destId="{DDF25EB4-8711-4634-9F50-3828711833A2}" srcOrd="1" destOrd="0" presId="urn:microsoft.com/office/officeart/2005/8/layout/list1"/>
    <dgm:cxn modelId="{A9001F35-C642-4846-9907-0E42957B13BB}" type="presParOf" srcId="{8873A70B-8852-4527-9105-8078F0AADC10}" destId="{0474DBCF-E09A-42E6-94E0-6C92C6A40C31}" srcOrd="9" destOrd="0" presId="urn:microsoft.com/office/officeart/2005/8/layout/list1"/>
    <dgm:cxn modelId="{2EEEC235-3DC2-42CF-8D03-2AF35A19E8FD}" type="presParOf" srcId="{8873A70B-8852-4527-9105-8078F0AADC10}" destId="{6EED2161-FEB7-4B39-8814-52BD5F6565F5}" srcOrd="10" destOrd="0" presId="urn:microsoft.com/office/officeart/2005/8/layout/list1"/>
    <dgm:cxn modelId="{20DCD267-29D5-4C63-8FFB-0C18253F3A02}" type="presParOf" srcId="{8873A70B-8852-4527-9105-8078F0AADC10}" destId="{9D4E7D6F-00F1-4ECE-AD86-DB9851384B4E}" srcOrd="11" destOrd="0" presId="urn:microsoft.com/office/officeart/2005/8/layout/list1"/>
    <dgm:cxn modelId="{666EB9DC-6DA2-4906-AD33-1F6AA8910503}" type="presParOf" srcId="{8873A70B-8852-4527-9105-8078F0AADC10}" destId="{6266A74A-E181-43C7-8AB6-532A545F5CDB}" srcOrd="12" destOrd="0" presId="urn:microsoft.com/office/officeart/2005/8/layout/list1"/>
    <dgm:cxn modelId="{3A7EC0C7-ABF3-46CB-9824-068BC94D5BE5}" type="presParOf" srcId="{6266A74A-E181-43C7-8AB6-532A545F5CDB}" destId="{6F552CBD-52B1-46CC-997C-B82625011DC3}" srcOrd="0" destOrd="0" presId="urn:microsoft.com/office/officeart/2005/8/layout/list1"/>
    <dgm:cxn modelId="{FA1D914A-55D9-4DA6-AB26-71E6F75819B4}" type="presParOf" srcId="{6266A74A-E181-43C7-8AB6-532A545F5CDB}" destId="{19F18720-0F80-48A4-9390-DC7C9C5288E0}" srcOrd="1" destOrd="0" presId="urn:microsoft.com/office/officeart/2005/8/layout/list1"/>
    <dgm:cxn modelId="{EE0B1030-DCF9-4A11-A13F-B9F940AA4D4E}" type="presParOf" srcId="{8873A70B-8852-4527-9105-8078F0AADC10}" destId="{0586F8E6-CDF1-4F68-BD57-912D02A11614}" srcOrd="13" destOrd="0" presId="urn:microsoft.com/office/officeart/2005/8/layout/list1"/>
    <dgm:cxn modelId="{3536BB77-E241-4C1F-9D01-20565A883FEB}" type="presParOf" srcId="{8873A70B-8852-4527-9105-8078F0AADC10}" destId="{E0971DD0-82EF-483F-A96A-16C5D2D18E0B}" srcOrd="14" destOrd="0" presId="urn:microsoft.com/office/officeart/2005/8/layout/list1"/>
    <dgm:cxn modelId="{D8431CB0-DC9E-424F-B230-5E6C2AC83FDC}" type="presParOf" srcId="{8873A70B-8852-4527-9105-8078F0AADC10}" destId="{C186CABE-F6B1-497D-AF2A-0665F4C983EE}" srcOrd="15" destOrd="0" presId="urn:microsoft.com/office/officeart/2005/8/layout/list1"/>
    <dgm:cxn modelId="{8EE92EF9-7BFD-4283-9D20-F8896F4F3B9B}" type="presParOf" srcId="{8873A70B-8852-4527-9105-8078F0AADC10}" destId="{022A9932-8B68-45F8-8E91-322082A88B8B}" srcOrd="16" destOrd="0" presId="urn:microsoft.com/office/officeart/2005/8/layout/list1"/>
    <dgm:cxn modelId="{8225044D-1C0B-4DA0-BB34-F502C5A71E7B}" type="presParOf" srcId="{022A9932-8B68-45F8-8E91-322082A88B8B}" destId="{0F469FEE-D566-4B41-AC76-C49120DBD955}" srcOrd="0" destOrd="0" presId="urn:microsoft.com/office/officeart/2005/8/layout/list1"/>
    <dgm:cxn modelId="{4FB995F0-FF74-4794-AA88-667ADA9919FD}" type="presParOf" srcId="{022A9932-8B68-45F8-8E91-322082A88B8B}" destId="{80600FB8-536D-4394-ADB8-8F8ADC0E423A}" srcOrd="1" destOrd="0" presId="urn:microsoft.com/office/officeart/2005/8/layout/list1"/>
    <dgm:cxn modelId="{702DC14A-C01D-4670-AD15-4322FDCE51B5}" type="presParOf" srcId="{8873A70B-8852-4527-9105-8078F0AADC10}" destId="{72D583D8-CFA0-4BE7-BF90-E827D3755776}" srcOrd="17" destOrd="0" presId="urn:microsoft.com/office/officeart/2005/8/layout/list1"/>
    <dgm:cxn modelId="{ED70CB70-B86C-45B2-ADB0-D0ECB7C1005A}" type="presParOf" srcId="{8873A70B-8852-4527-9105-8078F0AADC10}" destId="{7A4132EB-75DF-430E-AF26-DEFB8B76B683}"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17C620-7414-8549-A60F-6D5D013B6F06}" type="doc">
      <dgm:prSet loTypeId="urn:microsoft.com/office/officeart/2005/8/layout/cycle2" loCatId="" qsTypeId="urn:microsoft.com/office/officeart/2005/8/quickstyle/simple1" qsCatId="simple" csTypeId="urn:microsoft.com/office/officeart/2005/8/colors/accent1_2" csCatId="accent1" phldr="1"/>
      <dgm:spPr/>
      <dgm:t>
        <a:bodyPr/>
        <a:lstStyle/>
        <a:p>
          <a:endParaRPr lang="en-US"/>
        </a:p>
      </dgm:t>
    </dgm:pt>
    <dgm:pt modelId="{82A32224-81D5-DE44-9291-30B7C1518AA2}">
      <dgm:prSet phldrT="[Text]" custT="1"/>
      <dgm:spPr/>
      <dgm:t>
        <a:bodyPr/>
        <a:lstStyle/>
        <a:p>
          <a:r>
            <a:rPr lang="en-US" sz="2400" dirty="0" err="1"/>
            <a:t>İçerik</a:t>
          </a:r>
          <a:r>
            <a:rPr lang="en-US" sz="2400" dirty="0"/>
            <a:t> (Ne?)</a:t>
          </a:r>
        </a:p>
      </dgm:t>
    </dgm:pt>
    <dgm:pt modelId="{E247FFA1-F7D0-0242-A278-4691F53023CC}" type="parTrans" cxnId="{4C6C7AB9-1E1E-B64D-B268-381D01D5BE8C}">
      <dgm:prSet/>
      <dgm:spPr/>
      <dgm:t>
        <a:bodyPr/>
        <a:lstStyle/>
        <a:p>
          <a:endParaRPr lang="en-US"/>
        </a:p>
      </dgm:t>
    </dgm:pt>
    <dgm:pt modelId="{D2D300BF-E4CF-DD4F-AC26-D46D66AE2F7D}" type="sibTrans" cxnId="{4C6C7AB9-1E1E-B64D-B268-381D01D5BE8C}">
      <dgm:prSet/>
      <dgm:spPr/>
      <dgm:t>
        <a:bodyPr/>
        <a:lstStyle/>
        <a:p>
          <a:endParaRPr lang="en-US"/>
        </a:p>
      </dgm:t>
    </dgm:pt>
    <dgm:pt modelId="{C35803C5-10F3-0846-9C10-B5678A5995E7}">
      <dgm:prSet phldrT="[Text]" custT="1"/>
      <dgm:spPr/>
      <dgm:t>
        <a:bodyPr/>
        <a:lstStyle/>
        <a:p>
          <a:r>
            <a:rPr lang="en-US" sz="2400" dirty="0" err="1"/>
            <a:t>Öğretme</a:t>
          </a:r>
          <a:r>
            <a:rPr lang="en-US" sz="2400" dirty="0"/>
            <a:t>- </a:t>
          </a:r>
          <a:r>
            <a:rPr lang="en-US" sz="2400" dirty="0" err="1"/>
            <a:t>Öğrenme</a:t>
          </a:r>
          <a:r>
            <a:rPr lang="en-US" sz="2400" dirty="0"/>
            <a:t> </a:t>
          </a:r>
          <a:r>
            <a:rPr lang="en-US" sz="2400" dirty="0" err="1"/>
            <a:t>Süreci</a:t>
          </a:r>
          <a:r>
            <a:rPr lang="en-US" sz="2400" dirty="0"/>
            <a:t> (</a:t>
          </a:r>
          <a:r>
            <a:rPr lang="en-US" sz="2400" dirty="0" err="1"/>
            <a:t>Nasıl</a:t>
          </a:r>
          <a:r>
            <a:rPr lang="en-US" sz="2400" dirty="0"/>
            <a:t>?)</a:t>
          </a:r>
        </a:p>
      </dgm:t>
    </dgm:pt>
    <dgm:pt modelId="{C014F4D0-A224-1341-A34F-B35935BED7B9}" type="parTrans" cxnId="{3D6EC43A-5CDD-F944-8673-5A6AC6922C15}">
      <dgm:prSet/>
      <dgm:spPr/>
      <dgm:t>
        <a:bodyPr/>
        <a:lstStyle/>
        <a:p>
          <a:endParaRPr lang="en-US"/>
        </a:p>
      </dgm:t>
    </dgm:pt>
    <dgm:pt modelId="{71762552-79E3-A647-A70F-48EDC41DAA7C}" type="sibTrans" cxnId="{3D6EC43A-5CDD-F944-8673-5A6AC6922C15}">
      <dgm:prSet/>
      <dgm:spPr/>
      <dgm:t>
        <a:bodyPr/>
        <a:lstStyle/>
        <a:p>
          <a:endParaRPr lang="en-US"/>
        </a:p>
      </dgm:t>
    </dgm:pt>
    <dgm:pt modelId="{3F7BDABD-9884-2E4C-8C68-8AC3D944E871}">
      <dgm:prSet phldrT="[Text]" custT="1"/>
      <dgm:spPr/>
      <dgm:t>
        <a:bodyPr/>
        <a:lstStyle/>
        <a:p>
          <a:r>
            <a:rPr lang="en-US" sz="2400" dirty="0" err="1"/>
            <a:t>Değerlendirme</a:t>
          </a:r>
          <a:r>
            <a:rPr lang="en-US" sz="2400" dirty="0"/>
            <a:t> (Ne </a:t>
          </a:r>
          <a:r>
            <a:rPr lang="en-US" sz="2400" dirty="0" err="1"/>
            <a:t>kadar</a:t>
          </a:r>
          <a:r>
            <a:rPr lang="en-US" sz="2400" dirty="0"/>
            <a:t>?)</a:t>
          </a:r>
        </a:p>
      </dgm:t>
    </dgm:pt>
    <dgm:pt modelId="{66295815-ED62-EF41-98C1-C20DAA57EC16}" type="parTrans" cxnId="{664F49DF-F1F1-F043-9BA3-98E9733E05C4}">
      <dgm:prSet/>
      <dgm:spPr/>
      <dgm:t>
        <a:bodyPr/>
        <a:lstStyle/>
        <a:p>
          <a:endParaRPr lang="en-US"/>
        </a:p>
      </dgm:t>
    </dgm:pt>
    <dgm:pt modelId="{A5599488-68AC-0943-A8B8-5B1EFE1C01D6}" type="sibTrans" cxnId="{664F49DF-F1F1-F043-9BA3-98E9733E05C4}">
      <dgm:prSet/>
      <dgm:spPr/>
      <dgm:t>
        <a:bodyPr/>
        <a:lstStyle/>
        <a:p>
          <a:endParaRPr lang="en-US"/>
        </a:p>
      </dgm:t>
    </dgm:pt>
    <dgm:pt modelId="{7CD3F290-BE3B-F340-A6F9-1E60654F679B}">
      <dgm:prSet phldrT="[Text]" custT="1"/>
      <dgm:spPr/>
      <dgm:t>
        <a:bodyPr/>
        <a:lstStyle/>
        <a:p>
          <a:r>
            <a:rPr lang="en-US" sz="2400" dirty="0" err="1"/>
            <a:t>Amaçlar</a:t>
          </a:r>
          <a:r>
            <a:rPr lang="en-US" sz="2400" dirty="0"/>
            <a:t> (</a:t>
          </a:r>
          <a:r>
            <a:rPr lang="en-US" sz="2400" dirty="0" err="1"/>
            <a:t>Niçin</a:t>
          </a:r>
          <a:r>
            <a:rPr lang="en-US" sz="2400" dirty="0"/>
            <a:t>?)</a:t>
          </a:r>
        </a:p>
      </dgm:t>
    </dgm:pt>
    <dgm:pt modelId="{A96C9B49-99A9-F447-97B5-CAC1600E5846}" type="parTrans" cxnId="{1F4CAD7C-06B7-B546-BB5E-0C88A32FB26D}">
      <dgm:prSet/>
      <dgm:spPr/>
      <dgm:t>
        <a:bodyPr/>
        <a:lstStyle/>
        <a:p>
          <a:endParaRPr lang="en-US"/>
        </a:p>
      </dgm:t>
    </dgm:pt>
    <dgm:pt modelId="{F521E209-66B1-C94B-A96D-A1B2260655F8}" type="sibTrans" cxnId="{1F4CAD7C-06B7-B546-BB5E-0C88A32FB26D}">
      <dgm:prSet/>
      <dgm:spPr/>
      <dgm:t>
        <a:bodyPr/>
        <a:lstStyle/>
        <a:p>
          <a:endParaRPr lang="en-US"/>
        </a:p>
      </dgm:t>
    </dgm:pt>
    <dgm:pt modelId="{D103698A-AFC1-6E46-8F83-48826F6DD9E9}" type="pres">
      <dgm:prSet presAssocID="{F017C620-7414-8549-A60F-6D5D013B6F06}" presName="cycle" presStyleCnt="0">
        <dgm:presLayoutVars>
          <dgm:dir/>
          <dgm:resizeHandles val="exact"/>
        </dgm:presLayoutVars>
      </dgm:prSet>
      <dgm:spPr/>
    </dgm:pt>
    <dgm:pt modelId="{BF031F60-964F-D340-83E4-A072C4DFB12A}" type="pres">
      <dgm:prSet presAssocID="{82A32224-81D5-DE44-9291-30B7C1518AA2}" presName="node" presStyleLbl="node1" presStyleIdx="0" presStyleCnt="4" custScaleX="129061" custRadScaleRad="96963" custRadScaleInc="-6633">
        <dgm:presLayoutVars>
          <dgm:bulletEnabled val="1"/>
        </dgm:presLayoutVars>
      </dgm:prSet>
      <dgm:spPr/>
    </dgm:pt>
    <dgm:pt modelId="{CF3D0E9B-AA69-FF4E-BB4B-F35B2CBF8BE0}" type="pres">
      <dgm:prSet presAssocID="{D2D300BF-E4CF-DD4F-AC26-D46D66AE2F7D}" presName="sibTrans" presStyleLbl="sibTrans2D1" presStyleIdx="0" presStyleCnt="4"/>
      <dgm:spPr/>
    </dgm:pt>
    <dgm:pt modelId="{CD59A78A-F82E-6E4F-A681-11D65BD98921}" type="pres">
      <dgm:prSet presAssocID="{D2D300BF-E4CF-DD4F-AC26-D46D66AE2F7D}" presName="connectorText" presStyleLbl="sibTrans2D1" presStyleIdx="0" presStyleCnt="4"/>
      <dgm:spPr/>
    </dgm:pt>
    <dgm:pt modelId="{6AAF883A-693A-8E4D-9D17-B58D31357D4B}" type="pres">
      <dgm:prSet presAssocID="{C35803C5-10F3-0846-9C10-B5678A5995E7}" presName="node" presStyleLbl="node1" presStyleIdx="1" presStyleCnt="4" custScaleX="156083">
        <dgm:presLayoutVars>
          <dgm:bulletEnabled val="1"/>
        </dgm:presLayoutVars>
      </dgm:prSet>
      <dgm:spPr/>
    </dgm:pt>
    <dgm:pt modelId="{3B14AF1D-823C-4A4A-ACAD-B9D44FA0FA12}" type="pres">
      <dgm:prSet presAssocID="{71762552-79E3-A647-A70F-48EDC41DAA7C}" presName="sibTrans" presStyleLbl="sibTrans2D1" presStyleIdx="1" presStyleCnt="4"/>
      <dgm:spPr/>
    </dgm:pt>
    <dgm:pt modelId="{13CC2137-1903-1746-B72C-734EEAB47B83}" type="pres">
      <dgm:prSet presAssocID="{71762552-79E3-A647-A70F-48EDC41DAA7C}" presName="connectorText" presStyleLbl="sibTrans2D1" presStyleIdx="1" presStyleCnt="4"/>
      <dgm:spPr/>
    </dgm:pt>
    <dgm:pt modelId="{8C75AC06-5848-754B-9697-8969A9A3A3D1}" type="pres">
      <dgm:prSet presAssocID="{3F7BDABD-9884-2E4C-8C68-8AC3D944E871}" presName="node" presStyleLbl="node1" presStyleIdx="2" presStyleCnt="4" custScaleX="163763">
        <dgm:presLayoutVars>
          <dgm:bulletEnabled val="1"/>
        </dgm:presLayoutVars>
      </dgm:prSet>
      <dgm:spPr/>
    </dgm:pt>
    <dgm:pt modelId="{77C6E0C1-A5CA-FB41-9DC8-A48AEC71D05F}" type="pres">
      <dgm:prSet presAssocID="{A5599488-68AC-0943-A8B8-5B1EFE1C01D6}" presName="sibTrans" presStyleLbl="sibTrans2D1" presStyleIdx="2" presStyleCnt="4"/>
      <dgm:spPr/>
    </dgm:pt>
    <dgm:pt modelId="{F82CA968-B506-E546-9211-E7FE688CD802}" type="pres">
      <dgm:prSet presAssocID="{A5599488-68AC-0943-A8B8-5B1EFE1C01D6}" presName="connectorText" presStyleLbl="sibTrans2D1" presStyleIdx="2" presStyleCnt="4"/>
      <dgm:spPr/>
    </dgm:pt>
    <dgm:pt modelId="{25BA817B-0EDD-414F-BD34-7D10EB6CFEBF}" type="pres">
      <dgm:prSet presAssocID="{7CD3F290-BE3B-F340-A6F9-1E60654F679B}" presName="node" presStyleLbl="node1" presStyleIdx="3" presStyleCnt="4" custScaleX="163291">
        <dgm:presLayoutVars>
          <dgm:bulletEnabled val="1"/>
        </dgm:presLayoutVars>
      </dgm:prSet>
      <dgm:spPr/>
    </dgm:pt>
    <dgm:pt modelId="{8F58C6C3-C5EF-4A40-8BD4-45874417E3F9}" type="pres">
      <dgm:prSet presAssocID="{F521E209-66B1-C94B-A96D-A1B2260655F8}" presName="sibTrans" presStyleLbl="sibTrans2D1" presStyleIdx="3" presStyleCnt="4"/>
      <dgm:spPr/>
    </dgm:pt>
    <dgm:pt modelId="{1605E81B-54BE-794C-9959-BD5B22E97BDF}" type="pres">
      <dgm:prSet presAssocID="{F521E209-66B1-C94B-A96D-A1B2260655F8}" presName="connectorText" presStyleLbl="sibTrans2D1" presStyleIdx="3" presStyleCnt="4"/>
      <dgm:spPr/>
    </dgm:pt>
  </dgm:ptLst>
  <dgm:cxnLst>
    <dgm:cxn modelId="{84F7060D-E847-9340-8496-636E93C7AD40}" type="presOf" srcId="{D2D300BF-E4CF-DD4F-AC26-D46D66AE2F7D}" destId="{CF3D0E9B-AA69-FF4E-BB4B-F35B2CBF8BE0}" srcOrd="0" destOrd="0" presId="urn:microsoft.com/office/officeart/2005/8/layout/cycle2"/>
    <dgm:cxn modelId="{0724770E-ADF9-1746-84AA-24E413870B60}" type="presOf" srcId="{71762552-79E3-A647-A70F-48EDC41DAA7C}" destId="{3B14AF1D-823C-4A4A-ACAD-B9D44FA0FA12}" srcOrd="0" destOrd="0" presId="urn:microsoft.com/office/officeart/2005/8/layout/cycle2"/>
    <dgm:cxn modelId="{A7870813-0B31-F844-8432-0A2A8E814BCC}" type="presOf" srcId="{D2D300BF-E4CF-DD4F-AC26-D46D66AE2F7D}" destId="{CD59A78A-F82E-6E4F-A681-11D65BD98921}" srcOrd="1" destOrd="0" presId="urn:microsoft.com/office/officeart/2005/8/layout/cycle2"/>
    <dgm:cxn modelId="{12F1661C-0731-7B4E-B5F6-F04002E745E4}" type="presOf" srcId="{3F7BDABD-9884-2E4C-8C68-8AC3D944E871}" destId="{8C75AC06-5848-754B-9697-8969A9A3A3D1}" srcOrd="0" destOrd="0" presId="urn:microsoft.com/office/officeart/2005/8/layout/cycle2"/>
    <dgm:cxn modelId="{FC80BF22-01B1-A143-8E4E-EC3BA85611C2}" type="presOf" srcId="{A5599488-68AC-0943-A8B8-5B1EFE1C01D6}" destId="{F82CA968-B506-E546-9211-E7FE688CD802}" srcOrd="1" destOrd="0" presId="urn:microsoft.com/office/officeart/2005/8/layout/cycle2"/>
    <dgm:cxn modelId="{3D6EC43A-5CDD-F944-8673-5A6AC6922C15}" srcId="{F017C620-7414-8549-A60F-6D5D013B6F06}" destId="{C35803C5-10F3-0846-9C10-B5678A5995E7}" srcOrd="1" destOrd="0" parTransId="{C014F4D0-A224-1341-A34F-B35935BED7B9}" sibTransId="{71762552-79E3-A647-A70F-48EDC41DAA7C}"/>
    <dgm:cxn modelId="{15ACDB40-ADA5-6440-B2DB-2EF679557DD2}" type="presOf" srcId="{A5599488-68AC-0943-A8B8-5B1EFE1C01D6}" destId="{77C6E0C1-A5CA-FB41-9DC8-A48AEC71D05F}" srcOrd="0" destOrd="0" presId="urn:microsoft.com/office/officeart/2005/8/layout/cycle2"/>
    <dgm:cxn modelId="{43251C45-D326-DA42-8915-B7B1892670DB}" type="presOf" srcId="{F521E209-66B1-C94B-A96D-A1B2260655F8}" destId="{8F58C6C3-C5EF-4A40-8BD4-45874417E3F9}" srcOrd="0" destOrd="0" presId="urn:microsoft.com/office/officeart/2005/8/layout/cycle2"/>
    <dgm:cxn modelId="{A9C2E852-4D4D-704A-90B1-7F596ECCBD3C}" type="presOf" srcId="{F017C620-7414-8549-A60F-6D5D013B6F06}" destId="{D103698A-AFC1-6E46-8F83-48826F6DD9E9}" srcOrd="0" destOrd="0" presId="urn:microsoft.com/office/officeart/2005/8/layout/cycle2"/>
    <dgm:cxn modelId="{1F4CAD7C-06B7-B546-BB5E-0C88A32FB26D}" srcId="{F017C620-7414-8549-A60F-6D5D013B6F06}" destId="{7CD3F290-BE3B-F340-A6F9-1E60654F679B}" srcOrd="3" destOrd="0" parTransId="{A96C9B49-99A9-F447-97B5-CAC1600E5846}" sibTransId="{F521E209-66B1-C94B-A96D-A1B2260655F8}"/>
    <dgm:cxn modelId="{958480A7-11F0-FE42-B193-24E807B1E12C}" type="presOf" srcId="{7CD3F290-BE3B-F340-A6F9-1E60654F679B}" destId="{25BA817B-0EDD-414F-BD34-7D10EB6CFEBF}" srcOrd="0" destOrd="0" presId="urn:microsoft.com/office/officeart/2005/8/layout/cycle2"/>
    <dgm:cxn modelId="{365F72B5-B984-324F-8A02-693A83A15182}" type="presOf" srcId="{82A32224-81D5-DE44-9291-30B7C1518AA2}" destId="{BF031F60-964F-D340-83E4-A072C4DFB12A}" srcOrd="0" destOrd="0" presId="urn:microsoft.com/office/officeart/2005/8/layout/cycle2"/>
    <dgm:cxn modelId="{4C6C7AB9-1E1E-B64D-B268-381D01D5BE8C}" srcId="{F017C620-7414-8549-A60F-6D5D013B6F06}" destId="{82A32224-81D5-DE44-9291-30B7C1518AA2}" srcOrd="0" destOrd="0" parTransId="{E247FFA1-F7D0-0242-A278-4691F53023CC}" sibTransId="{D2D300BF-E4CF-DD4F-AC26-D46D66AE2F7D}"/>
    <dgm:cxn modelId="{270DBEC4-B09F-3143-B4F9-EC263482404A}" type="presOf" srcId="{F521E209-66B1-C94B-A96D-A1B2260655F8}" destId="{1605E81B-54BE-794C-9959-BD5B22E97BDF}" srcOrd="1" destOrd="0" presId="urn:microsoft.com/office/officeart/2005/8/layout/cycle2"/>
    <dgm:cxn modelId="{6364C9DE-730D-444D-AFA2-146CCC74A70A}" type="presOf" srcId="{71762552-79E3-A647-A70F-48EDC41DAA7C}" destId="{13CC2137-1903-1746-B72C-734EEAB47B83}" srcOrd="1" destOrd="0" presId="urn:microsoft.com/office/officeart/2005/8/layout/cycle2"/>
    <dgm:cxn modelId="{664F49DF-F1F1-F043-9BA3-98E9733E05C4}" srcId="{F017C620-7414-8549-A60F-6D5D013B6F06}" destId="{3F7BDABD-9884-2E4C-8C68-8AC3D944E871}" srcOrd="2" destOrd="0" parTransId="{66295815-ED62-EF41-98C1-C20DAA57EC16}" sibTransId="{A5599488-68AC-0943-A8B8-5B1EFE1C01D6}"/>
    <dgm:cxn modelId="{99CE5CEB-32DF-FB43-B0EF-B54848C9F651}" type="presOf" srcId="{C35803C5-10F3-0846-9C10-B5678A5995E7}" destId="{6AAF883A-693A-8E4D-9D17-B58D31357D4B}" srcOrd="0" destOrd="0" presId="urn:microsoft.com/office/officeart/2005/8/layout/cycle2"/>
    <dgm:cxn modelId="{BC64B268-13B7-4744-8149-2C7D34755CE0}" type="presParOf" srcId="{D103698A-AFC1-6E46-8F83-48826F6DD9E9}" destId="{BF031F60-964F-D340-83E4-A072C4DFB12A}" srcOrd="0" destOrd="0" presId="urn:microsoft.com/office/officeart/2005/8/layout/cycle2"/>
    <dgm:cxn modelId="{F6900F6F-5746-5C44-94EE-F5C153329886}" type="presParOf" srcId="{D103698A-AFC1-6E46-8F83-48826F6DD9E9}" destId="{CF3D0E9B-AA69-FF4E-BB4B-F35B2CBF8BE0}" srcOrd="1" destOrd="0" presId="urn:microsoft.com/office/officeart/2005/8/layout/cycle2"/>
    <dgm:cxn modelId="{767A8131-7A7C-2F40-A286-80F1C14D8805}" type="presParOf" srcId="{CF3D0E9B-AA69-FF4E-BB4B-F35B2CBF8BE0}" destId="{CD59A78A-F82E-6E4F-A681-11D65BD98921}" srcOrd="0" destOrd="0" presId="urn:microsoft.com/office/officeart/2005/8/layout/cycle2"/>
    <dgm:cxn modelId="{0B03694F-E70D-364B-A049-66EC65598D73}" type="presParOf" srcId="{D103698A-AFC1-6E46-8F83-48826F6DD9E9}" destId="{6AAF883A-693A-8E4D-9D17-B58D31357D4B}" srcOrd="2" destOrd="0" presId="urn:microsoft.com/office/officeart/2005/8/layout/cycle2"/>
    <dgm:cxn modelId="{F3316394-A539-5843-85FF-E72AF31BD5B9}" type="presParOf" srcId="{D103698A-AFC1-6E46-8F83-48826F6DD9E9}" destId="{3B14AF1D-823C-4A4A-ACAD-B9D44FA0FA12}" srcOrd="3" destOrd="0" presId="urn:microsoft.com/office/officeart/2005/8/layout/cycle2"/>
    <dgm:cxn modelId="{2B397DA8-121A-0749-AC19-B7A66B089A68}" type="presParOf" srcId="{3B14AF1D-823C-4A4A-ACAD-B9D44FA0FA12}" destId="{13CC2137-1903-1746-B72C-734EEAB47B83}" srcOrd="0" destOrd="0" presId="urn:microsoft.com/office/officeart/2005/8/layout/cycle2"/>
    <dgm:cxn modelId="{19510730-3A17-C540-B9E6-516814C2F555}" type="presParOf" srcId="{D103698A-AFC1-6E46-8F83-48826F6DD9E9}" destId="{8C75AC06-5848-754B-9697-8969A9A3A3D1}" srcOrd="4" destOrd="0" presId="urn:microsoft.com/office/officeart/2005/8/layout/cycle2"/>
    <dgm:cxn modelId="{14CF4CE3-B5E2-AF4A-B87A-3C87FA532A35}" type="presParOf" srcId="{D103698A-AFC1-6E46-8F83-48826F6DD9E9}" destId="{77C6E0C1-A5CA-FB41-9DC8-A48AEC71D05F}" srcOrd="5" destOrd="0" presId="urn:microsoft.com/office/officeart/2005/8/layout/cycle2"/>
    <dgm:cxn modelId="{668DD0ED-18BC-0549-AF27-4E4C180CEE22}" type="presParOf" srcId="{77C6E0C1-A5CA-FB41-9DC8-A48AEC71D05F}" destId="{F82CA968-B506-E546-9211-E7FE688CD802}" srcOrd="0" destOrd="0" presId="urn:microsoft.com/office/officeart/2005/8/layout/cycle2"/>
    <dgm:cxn modelId="{93FDECC2-AF80-704E-ACCA-A3C4A5EABE4C}" type="presParOf" srcId="{D103698A-AFC1-6E46-8F83-48826F6DD9E9}" destId="{25BA817B-0EDD-414F-BD34-7D10EB6CFEBF}" srcOrd="6" destOrd="0" presId="urn:microsoft.com/office/officeart/2005/8/layout/cycle2"/>
    <dgm:cxn modelId="{3D087E38-BC8F-E74F-8012-FA22564A6D88}" type="presParOf" srcId="{D103698A-AFC1-6E46-8F83-48826F6DD9E9}" destId="{8F58C6C3-C5EF-4A40-8BD4-45874417E3F9}" srcOrd="7" destOrd="0" presId="urn:microsoft.com/office/officeart/2005/8/layout/cycle2"/>
    <dgm:cxn modelId="{FB0DE7ED-BAE6-734F-AD59-F27C284B515A}" type="presParOf" srcId="{8F58C6C3-C5EF-4A40-8BD4-45874417E3F9}" destId="{1605E81B-54BE-794C-9959-BD5B22E97BDF}"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10CB62-8590-4D2B-A175-A042B54D767F}">
      <dsp:nvSpPr>
        <dsp:cNvPr id="0" name=""/>
        <dsp:cNvSpPr/>
      </dsp:nvSpPr>
      <dsp:spPr>
        <a:xfrm>
          <a:off x="0" y="492483"/>
          <a:ext cx="8928992" cy="756000"/>
        </a:xfrm>
        <a:prstGeom prst="rect">
          <a:avLst/>
        </a:prstGeom>
        <a:solidFill>
          <a:srgbClr val="E6E5AD">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4F3ADCE-EF90-4616-B860-E306375B52D7}">
      <dsp:nvSpPr>
        <dsp:cNvPr id="0" name=""/>
        <dsp:cNvSpPr/>
      </dsp:nvSpPr>
      <dsp:spPr>
        <a:xfrm>
          <a:off x="446449" y="49683"/>
          <a:ext cx="6250294" cy="885600"/>
        </a:xfrm>
        <a:prstGeom prst="roundRect">
          <a:avLst/>
        </a:prstGeom>
        <a:solidFill>
          <a:srgbClr val="FF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246" tIns="0" rIns="236246" bIns="0" numCol="1" spcCol="1270" anchor="ctr" anchorCtr="0">
          <a:noAutofit/>
        </a:bodyPr>
        <a:lstStyle/>
        <a:p>
          <a:pPr marL="0" lvl="0" indent="0" algn="l" defTabSz="977900">
            <a:lnSpc>
              <a:spcPct val="90000"/>
            </a:lnSpc>
            <a:spcBef>
              <a:spcPct val="0"/>
            </a:spcBef>
            <a:spcAft>
              <a:spcPct val="35000"/>
            </a:spcAft>
            <a:buNone/>
          </a:pPr>
          <a:r>
            <a:rPr lang="tr-TR" sz="2200" b="1" kern="1200" dirty="0">
              <a:solidFill>
                <a:srgbClr val="002060"/>
              </a:solidFill>
            </a:rPr>
            <a:t>Öğrencilere hangi davranışlar kazandırılmalıdır? Yani hedefler neler olmalıdır?</a:t>
          </a:r>
        </a:p>
      </dsp:txBody>
      <dsp:txXfrm>
        <a:off x="489680" y="92914"/>
        <a:ext cx="6163832" cy="799138"/>
      </dsp:txXfrm>
    </dsp:sp>
    <dsp:sp modelId="{297FBAAF-29D5-425D-8BC6-F99D772E3D35}">
      <dsp:nvSpPr>
        <dsp:cNvPr id="0" name=""/>
        <dsp:cNvSpPr/>
      </dsp:nvSpPr>
      <dsp:spPr>
        <a:xfrm>
          <a:off x="0" y="1853283"/>
          <a:ext cx="8928992" cy="756000"/>
        </a:xfrm>
        <a:prstGeom prst="rect">
          <a:avLst/>
        </a:prstGeom>
        <a:solidFill>
          <a:srgbClr val="E6E5AD">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6DA2F13-F9F6-40A4-81B9-40076F0C4CB1}">
      <dsp:nvSpPr>
        <dsp:cNvPr id="0" name=""/>
        <dsp:cNvSpPr/>
      </dsp:nvSpPr>
      <dsp:spPr>
        <a:xfrm>
          <a:off x="446449" y="1410483"/>
          <a:ext cx="6250294" cy="885600"/>
        </a:xfrm>
        <a:prstGeom prst="roundRect">
          <a:avLst/>
        </a:prstGeom>
        <a:solidFill>
          <a:srgbClr val="FF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246" tIns="0" rIns="236246" bIns="0" numCol="1" spcCol="1270" anchor="ctr" anchorCtr="0">
          <a:noAutofit/>
        </a:bodyPr>
        <a:lstStyle/>
        <a:p>
          <a:pPr marL="0" lvl="0" indent="0" algn="l" defTabSz="977900">
            <a:lnSpc>
              <a:spcPct val="90000"/>
            </a:lnSpc>
            <a:spcBef>
              <a:spcPct val="0"/>
            </a:spcBef>
            <a:spcAft>
              <a:spcPct val="35000"/>
            </a:spcAft>
            <a:buNone/>
          </a:pPr>
          <a:r>
            <a:rPr lang="tr-TR" sz="2200" b="1" kern="1200" dirty="0">
              <a:solidFill>
                <a:srgbClr val="002060"/>
              </a:solidFill>
            </a:rPr>
            <a:t>Davranışlar hangi yaşantılarla geliştirilmelidir?</a:t>
          </a:r>
        </a:p>
      </dsp:txBody>
      <dsp:txXfrm>
        <a:off x="489680" y="1453714"/>
        <a:ext cx="6163832" cy="799138"/>
      </dsp:txXfrm>
    </dsp:sp>
    <dsp:sp modelId="{6EED2161-FEB7-4B39-8814-52BD5F6565F5}">
      <dsp:nvSpPr>
        <dsp:cNvPr id="0" name=""/>
        <dsp:cNvSpPr/>
      </dsp:nvSpPr>
      <dsp:spPr>
        <a:xfrm>
          <a:off x="0" y="3214084"/>
          <a:ext cx="8928992" cy="756000"/>
        </a:xfrm>
        <a:prstGeom prst="rect">
          <a:avLst/>
        </a:prstGeom>
        <a:solidFill>
          <a:srgbClr val="E6E5AD">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DF25EB4-8711-4634-9F50-3828711833A2}">
      <dsp:nvSpPr>
        <dsp:cNvPr id="0" name=""/>
        <dsp:cNvSpPr/>
      </dsp:nvSpPr>
      <dsp:spPr>
        <a:xfrm>
          <a:off x="446449" y="2771283"/>
          <a:ext cx="6250294" cy="885600"/>
        </a:xfrm>
        <a:prstGeom prst="roundRect">
          <a:avLst/>
        </a:prstGeom>
        <a:solidFill>
          <a:srgbClr val="FF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246" tIns="0" rIns="236246" bIns="0" numCol="1" spcCol="1270" anchor="ctr" anchorCtr="0">
          <a:noAutofit/>
        </a:bodyPr>
        <a:lstStyle/>
        <a:p>
          <a:pPr marL="0" lvl="0" indent="0" algn="l" defTabSz="977900">
            <a:lnSpc>
              <a:spcPct val="90000"/>
            </a:lnSpc>
            <a:spcBef>
              <a:spcPct val="0"/>
            </a:spcBef>
            <a:spcAft>
              <a:spcPct val="35000"/>
            </a:spcAft>
            <a:buNone/>
          </a:pPr>
          <a:r>
            <a:rPr lang="tr-TR" sz="2200" b="1" kern="1200" dirty="0">
              <a:solidFill>
                <a:srgbClr val="002060"/>
              </a:solidFill>
            </a:rPr>
            <a:t>Yaşantılar nasıl örgütlenmeli?</a:t>
          </a:r>
        </a:p>
      </dsp:txBody>
      <dsp:txXfrm>
        <a:off x="489680" y="2814514"/>
        <a:ext cx="6163832" cy="799138"/>
      </dsp:txXfrm>
    </dsp:sp>
    <dsp:sp modelId="{E0971DD0-82EF-483F-A96A-16C5D2D18E0B}">
      <dsp:nvSpPr>
        <dsp:cNvPr id="0" name=""/>
        <dsp:cNvSpPr/>
      </dsp:nvSpPr>
      <dsp:spPr>
        <a:xfrm>
          <a:off x="0" y="4574884"/>
          <a:ext cx="8928992" cy="756000"/>
        </a:xfrm>
        <a:prstGeom prst="rect">
          <a:avLst/>
        </a:prstGeom>
        <a:solidFill>
          <a:srgbClr val="E6E5AD">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9F18720-0F80-48A4-9390-DC7C9C5288E0}">
      <dsp:nvSpPr>
        <dsp:cNvPr id="0" name=""/>
        <dsp:cNvSpPr/>
      </dsp:nvSpPr>
      <dsp:spPr>
        <a:xfrm>
          <a:off x="446449" y="4132084"/>
          <a:ext cx="6250294" cy="885600"/>
        </a:xfrm>
        <a:prstGeom prst="roundRect">
          <a:avLst/>
        </a:prstGeom>
        <a:solidFill>
          <a:srgbClr val="FF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246" tIns="0" rIns="236246" bIns="0" numCol="1" spcCol="1270" anchor="ctr" anchorCtr="0">
          <a:noAutofit/>
        </a:bodyPr>
        <a:lstStyle/>
        <a:p>
          <a:pPr marL="0" lvl="0" indent="0" algn="l" defTabSz="977900">
            <a:lnSpc>
              <a:spcPct val="90000"/>
            </a:lnSpc>
            <a:spcBef>
              <a:spcPct val="0"/>
            </a:spcBef>
            <a:spcAft>
              <a:spcPct val="35000"/>
            </a:spcAft>
            <a:buNone/>
          </a:pPr>
          <a:r>
            <a:rPr lang="tr-TR" sz="2200" b="1" kern="1200" dirty="0">
              <a:solidFill>
                <a:srgbClr val="002060"/>
              </a:solidFill>
            </a:rPr>
            <a:t>Yaşantıları gerçekleştirmek için ne gibi önlemler alınmalı?</a:t>
          </a:r>
        </a:p>
      </dsp:txBody>
      <dsp:txXfrm>
        <a:off x="489680" y="4175315"/>
        <a:ext cx="6163832" cy="799138"/>
      </dsp:txXfrm>
    </dsp:sp>
    <dsp:sp modelId="{7A4132EB-75DF-430E-AF26-DEFB8B76B683}">
      <dsp:nvSpPr>
        <dsp:cNvPr id="0" name=""/>
        <dsp:cNvSpPr/>
      </dsp:nvSpPr>
      <dsp:spPr>
        <a:xfrm>
          <a:off x="0" y="5935684"/>
          <a:ext cx="8928992" cy="756000"/>
        </a:xfrm>
        <a:prstGeom prst="rect">
          <a:avLst/>
        </a:prstGeom>
        <a:solidFill>
          <a:srgbClr val="E6E5AD">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0600FB8-536D-4394-ADB8-8F8ADC0E423A}">
      <dsp:nvSpPr>
        <dsp:cNvPr id="0" name=""/>
        <dsp:cNvSpPr/>
      </dsp:nvSpPr>
      <dsp:spPr>
        <a:xfrm>
          <a:off x="446449" y="5492884"/>
          <a:ext cx="6250294" cy="885600"/>
        </a:xfrm>
        <a:prstGeom prst="roundRect">
          <a:avLst/>
        </a:prstGeom>
        <a:solidFill>
          <a:srgbClr val="FF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246" tIns="0" rIns="236246" bIns="0" numCol="1" spcCol="1270" anchor="ctr" anchorCtr="0">
          <a:noAutofit/>
        </a:bodyPr>
        <a:lstStyle/>
        <a:p>
          <a:pPr marL="0" lvl="0" indent="0" algn="l" defTabSz="977900">
            <a:lnSpc>
              <a:spcPct val="90000"/>
            </a:lnSpc>
            <a:spcBef>
              <a:spcPct val="0"/>
            </a:spcBef>
            <a:spcAft>
              <a:spcPct val="35000"/>
            </a:spcAft>
            <a:buNone/>
          </a:pPr>
          <a:r>
            <a:rPr lang="tr-TR" sz="2200" b="1" kern="1200" dirty="0">
              <a:solidFill>
                <a:srgbClr val="002060"/>
              </a:solidFill>
            </a:rPr>
            <a:t>Etkinliklerin etkililik düzeyi nasıl saptanmalıdır?</a:t>
          </a:r>
        </a:p>
      </dsp:txBody>
      <dsp:txXfrm>
        <a:off x="489680" y="5536115"/>
        <a:ext cx="6163832" cy="7991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031F60-964F-D340-83E4-A072C4DFB12A}">
      <dsp:nvSpPr>
        <dsp:cNvPr id="0" name=""/>
        <dsp:cNvSpPr/>
      </dsp:nvSpPr>
      <dsp:spPr>
        <a:xfrm>
          <a:off x="2653279" y="58287"/>
          <a:ext cx="2171259" cy="168235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err="1"/>
            <a:t>İçerik</a:t>
          </a:r>
          <a:r>
            <a:rPr lang="en-US" sz="2400" kern="1200" dirty="0"/>
            <a:t> (Ne?)</a:t>
          </a:r>
        </a:p>
      </dsp:txBody>
      <dsp:txXfrm>
        <a:off x="2971253" y="304662"/>
        <a:ext cx="1535311" cy="1189601"/>
      </dsp:txXfrm>
    </dsp:sp>
    <dsp:sp modelId="{CF3D0E9B-AA69-FF4E-BB4B-F35B2CBF8BE0}">
      <dsp:nvSpPr>
        <dsp:cNvPr id="0" name=""/>
        <dsp:cNvSpPr/>
      </dsp:nvSpPr>
      <dsp:spPr>
        <a:xfrm rot="2560143">
          <a:off x="4490745" y="1450662"/>
          <a:ext cx="308260" cy="56779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4502985" y="1532882"/>
        <a:ext cx="215782" cy="340675"/>
      </dsp:txXfrm>
    </dsp:sp>
    <dsp:sp modelId="{6AAF883A-693A-8E4D-9D17-B58D31357D4B}">
      <dsp:nvSpPr>
        <dsp:cNvPr id="0" name=""/>
        <dsp:cNvSpPr/>
      </dsp:nvSpPr>
      <dsp:spPr>
        <a:xfrm>
          <a:off x="4301521" y="1787116"/>
          <a:ext cx="2625864" cy="168235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err="1"/>
            <a:t>Öğretme</a:t>
          </a:r>
          <a:r>
            <a:rPr lang="en-US" sz="2400" kern="1200" dirty="0"/>
            <a:t>- </a:t>
          </a:r>
          <a:r>
            <a:rPr lang="en-US" sz="2400" kern="1200" dirty="0" err="1"/>
            <a:t>Öğrenme</a:t>
          </a:r>
          <a:r>
            <a:rPr lang="en-US" sz="2400" kern="1200" dirty="0"/>
            <a:t> </a:t>
          </a:r>
          <a:r>
            <a:rPr lang="en-US" sz="2400" kern="1200" dirty="0" err="1"/>
            <a:t>Süreci</a:t>
          </a:r>
          <a:r>
            <a:rPr lang="en-US" sz="2400" kern="1200" dirty="0"/>
            <a:t> (</a:t>
          </a:r>
          <a:r>
            <a:rPr lang="en-US" sz="2400" kern="1200" dirty="0" err="1"/>
            <a:t>Nasıl</a:t>
          </a:r>
          <a:r>
            <a:rPr lang="en-US" sz="2400" kern="1200" dirty="0"/>
            <a:t>?)</a:t>
          </a:r>
        </a:p>
      </dsp:txBody>
      <dsp:txXfrm>
        <a:off x="4686070" y="2033491"/>
        <a:ext cx="1856766" cy="1189601"/>
      </dsp:txXfrm>
    </dsp:sp>
    <dsp:sp modelId="{3B14AF1D-823C-4A4A-ACAD-B9D44FA0FA12}">
      <dsp:nvSpPr>
        <dsp:cNvPr id="0" name=""/>
        <dsp:cNvSpPr/>
      </dsp:nvSpPr>
      <dsp:spPr>
        <a:xfrm rot="8100000">
          <a:off x="4597339" y="3226890"/>
          <a:ext cx="269240" cy="56779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rot="10800000">
        <a:off x="4666282" y="3311892"/>
        <a:ext cx="188468" cy="340675"/>
      </dsp:txXfrm>
    </dsp:sp>
    <dsp:sp modelId="{8C75AC06-5848-754B-9697-8969A9A3A3D1}">
      <dsp:nvSpPr>
        <dsp:cNvPr id="0" name=""/>
        <dsp:cNvSpPr/>
      </dsp:nvSpPr>
      <dsp:spPr>
        <a:xfrm>
          <a:off x="2451520" y="3572515"/>
          <a:ext cx="2755069" cy="168235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err="1"/>
            <a:t>Değerlendirme</a:t>
          </a:r>
          <a:r>
            <a:rPr lang="en-US" sz="2400" kern="1200" dirty="0"/>
            <a:t> (Ne </a:t>
          </a:r>
          <a:r>
            <a:rPr lang="en-US" sz="2400" kern="1200" dirty="0" err="1"/>
            <a:t>kadar</a:t>
          </a:r>
          <a:r>
            <a:rPr lang="en-US" sz="2400" kern="1200" dirty="0"/>
            <a:t>?)</a:t>
          </a:r>
        </a:p>
      </dsp:txBody>
      <dsp:txXfrm>
        <a:off x="2854991" y="3818890"/>
        <a:ext cx="1948127" cy="1189601"/>
      </dsp:txXfrm>
    </dsp:sp>
    <dsp:sp modelId="{77C6E0C1-A5CA-FB41-9DC8-A48AEC71D05F}">
      <dsp:nvSpPr>
        <dsp:cNvPr id="0" name=""/>
        <dsp:cNvSpPr/>
      </dsp:nvSpPr>
      <dsp:spPr>
        <a:xfrm rot="13500000">
          <a:off x="2810104" y="3242065"/>
          <a:ext cx="262442" cy="56779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rot="10800000">
        <a:off x="2877307" y="3383460"/>
        <a:ext cx="183709" cy="340675"/>
      </dsp:txXfrm>
    </dsp:sp>
    <dsp:sp modelId="{25BA817B-0EDD-414F-BD34-7D10EB6CFEBF}">
      <dsp:nvSpPr>
        <dsp:cNvPr id="0" name=""/>
        <dsp:cNvSpPr/>
      </dsp:nvSpPr>
      <dsp:spPr>
        <a:xfrm>
          <a:off x="670091" y="1787116"/>
          <a:ext cx="2747128" cy="168235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err="1"/>
            <a:t>Amaçlar</a:t>
          </a:r>
          <a:r>
            <a:rPr lang="en-US" sz="2400" kern="1200" dirty="0"/>
            <a:t> (</a:t>
          </a:r>
          <a:r>
            <a:rPr lang="en-US" sz="2400" kern="1200" dirty="0" err="1"/>
            <a:t>Niçin</a:t>
          </a:r>
          <a:r>
            <a:rPr lang="en-US" sz="2400" kern="1200" dirty="0"/>
            <a:t>?)</a:t>
          </a:r>
        </a:p>
      </dsp:txBody>
      <dsp:txXfrm>
        <a:off x="1072399" y="2033491"/>
        <a:ext cx="1942512" cy="1189601"/>
      </dsp:txXfrm>
    </dsp:sp>
    <dsp:sp modelId="{8F58C6C3-C5EF-4A40-8BD4-45874417E3F9}">
      <dsp:nvSpPr>
        <dsp:cNvPr id="0" name=""/>
        <dsp:cNvSpPr/>
      </dsp:nvSpPr>
      <dsp:spPr>
        <a:xfrm rot="18866293">
          <a:off x="2786079" y="1459371"/>
          <a:ext cx="250823" cy="56779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2797361" y="1599793"/>
        <a:ext cx="175576" cy="34067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fld id="{3C49A75D-8F19-4909-9FB5-E2BB0FBAE43E}" type="datetimeFigureOut">
              <a:rPr lang="tr-TR" smtClean="0"/>
              <a:t>8.11.2019</a:t>
            </a:fld>
            <a:endParaRPr lang="tr-TR"/>
          </a:p>
        </p:txBody>
      </p:sp>
      <p:sp>
        <p:nvSpPr>
          <p:cNvPr id="4" name="Slayt Görüntüsü Yer Tutucusu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6117" y="4722694"/>
            <a:ext cx="5408930" cy="4474131"/>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F87DDF42-DECA-4721-AD4E-93A5F3168525}" type="slidenum">
              <a:rPr lang="tr-TR" smtClean="0"/>
              <a:t>‹#›</a:t>
            </a:fld>
            <a:endParaRPr lang="tr-TR"/>
          </a:p>
        </p:txBody>
      </p:sp>
    </p:spTree>
    <p:extLst>
      <p:ext uri="{BB962C8B-B14F-4D97-AF65-F5344CB8AC3E}">
        <p14:creationId xmlns:p14="http://schemas.microsoft.com/office/powerpoint/2010/main" val="598501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ayt Görüntüsü Yer Tutucusu 1"/>
          <p:cNvSpPr>
            <a:spLocks noGrp="1" noRot="1" noChangeAspect="1" noTextEdit="1"/>
          </p:cNvSpPr>
          <p:nvPr>
            <p:ph type="sldImg"/>
          </p:nvPr>
        </p:nvSpPr>
        <p:spPr>
          <a:ln/>
        </p:spPr>
      </p:sp>
      <p:sp>
        <p:nvSpPr>
          <p:cNvPr id="31747" name="Not Yer Tutucusu 2"/>
          <p:cNvSpPr>
            <a:spLocks noGrp="1"/>
          </p:cNvSpPr>
          <p:nvPr>
            <p:ph type="body" idx="1"/>
          </p:nvPr>
        </p:nvSpPr>
        <p:spPr>
          <a:noFill/>
        </p:spPr>
        <p:txBody>
          <a:bodyPr/>
          <a:lstStyle/>
          <a:p>
            <a:r>
              <a:rPr lang="tr-TR" altLang="tr-TR" dirty="0"/>
              <a:t>Toplumsal olarak kalkınma ihtiyacına inanılıyorsa, kalkınmanın gerektirdiği niteliklere sahip insan gücünü yetiştirmek gerekir. Kalkınmamızda en önemli engellerden biri insan faktörüne yeterince vurguyu yapmamamızdır. Bir toplumun </a:t>
            </a:r>
            <a:r>
              <a:rPr lang="tr-TR" altLang="tr-TR" dirty="0" err="1"/>
              <a:t>kalkınmasında,çağdaş</a:t>
            </a:r>
            <a:r>
              <a:rPr lang="tr-TR" altLang="tr-TR" dirty="0"/>
              <a:t> uygarlık düzeyine ulaşmasında </a:t>
            </a:r>
            <a:r>
              <a:rPr lang="tr-TR" altLang="tr-TR" dirty="0" err="1"/>
              <a:t>temelunsur</a:t>
            </a:r>
            <a:r>
              <a:rPr lang="tr-TR" altLang="tr-TR" dirty="0"/>
              <a:t>, insan olduğuna göre, önce insanın ve bu süreçle ilgili diğer temel özelliklerin ne olduğunun belirlenmesi gerekir.</a:t>
            </a:r>
          </a:p>
        </p:txBody>
      </p:sp>
      <p:sp>
        <p:nvSpPr>
          <p:cNvPr id="31748" name="Slayt Numarası Yer Tutucusu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530D3D91-F2E0-4556-A3EA-3762CAC29A91}" type="slidenum">
              <a:rPr lang="tr-TR" altLang="tr-TR" smtClean="0"/>
              <a:pPr eaLnBrk="1" hangingPunct="1">
                <a:spcBef>
                  <a:spcPct val="0"/>
                </a:spcBef>
              </a:pPr>
              <a:t>2</a:t>
            </a:fld>
            <a:endParaRPr lang="tr-TR" altLang="tr-TR"/>
          </a:p>
        </p:txBody>
      </p:sp>
    </p:spTree>
    <p:extLst>
      <p:ext uri="{BB962C8B-B14F-4D97-AF65-F5344CB8AC3E}">
        <p14:creationId xmlns:p14="http://schemas.microsoft.com/office/powerpoint/2010/main" val="1795778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ayt Görüntüsü Yer Tutucusu 1"/>
          <p:cNvSpPr>
            <a:spLocks noGrp="1" noRot="1" noChangeAspect="1" noTextEdit="1"/>
          </p:cNvSpPr>
          <p:nvPr>
            <p:ph type="sldImg"/>
          </p:nvPr>
        </p:nvSpPr>
        <p:spPr>
          <a:ln/>
        </p:spPr>
      </p:sp>
      <p:sp>
        <p:nvSpPr>
          <p:cNvPr id="32771" name="Not Yer Tutucusu 2"/>
          <p:cNvSpPr>
            <a:spLocks noGrp="1"/>
          </p:cNvSpPr>
          <p:nvPr>
            <p:ph type="body" idx="1"/>
          </p:nvPr>
        </p:nvSpPr>
        <p:spPr>
          <a:noFill/>
        </p:spPr>
        <p:txBody>
          <a:bodyPr/>
          <a:lstStyle/>
          <a:p>
            <a:r>
              <a:rPr lang="tr-TR" altLang="tr-TR" dirty="0"/>
              <a:t>Her insan bazı özelliklerle </a:t>
            </a:r>
            <a:r>
              <a:rPr lang="tr-TR" altLang="tr-TR" dirty="0" err="1"/>
              <a:t>donanık</a:t>
            </a:r>
            <a:r>
              <a:rPr lang="tr-TR" altLang="tr-TR" dirty="0"/>
              <a:t> bir organizma olarak </a:t>
            </a:r>
            <a:r>
              <a:rPr lang="tr-TR" altLang="tr-TR" dirty="0" err="1"/>
              <a:t>bellibir</a:t>
            </a:r>
            <a:r>
              <a:rPr lang="tr-TR" altLang="tr-TR" dirty="0"/>
              <a:t> toplum ve kültür içimde doğmakta ve o toplumda kültürlenerek oluşup gelişmektedir. Yani insan şu ya da bu anlamda fakat mutlaka </a:t>
            </a:r>
            <a:r>
              <a:rPr lang="tr-TR" altLang="tr-TR" dirty="0" err="1"/>
              <a:t>biyo</a:t>
            </a:r>
            <a:r>
              <a:rPr lang="tr-TR" altLang="tr-TR" dirty="0"/>
              <a:t>-kültürel ve sosyal bir varlıktır. </a:t>
            </a:r>
            <a:r>
              <a:rPr lang="tr-TR" altLang="tr-TR" b="1" dirty="0">
                <a:solidFill>
                  <a:srgbClr val="CC0066"/>
                </a:solidFill>
              </a:rPr>
              <a:t>Bu tanımlarda geçen toplum ve kültür nedir?</a:t>
            </a:r>
          </a:p>
        </p:txBody>
      </p:sp>
      <p:sp>
        <p:nvSpPr>
          <p:cNvPr id="32772" name="Slayt Numarası Yer Tutucusu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3839D1F0-15EC-4EC0-83A8-951FF1D076F0}" type="slidenum">
              <a:rPr lang="tr-TR" altLang="tr-TR" smtClean="0"/>
              <a:pPr eaLnBrk="1" hangingPunct="1">
                <a:spcBef>
                  <a:spcPct val="0"/>
                </a:spcBef>
              </a:pPr>
              <a:t>3</a:t>
            </a:fld>
            <a:endParaRPr lang="tr-TR" altLang="tr-TR"/>
          </a:p>
        </p:txBody>
      </p:sp>
    </p:spTree>
    <p:extLst>
      <p:ext uri="{BB962C8B-B14F-4D97-AF65-F5344CB8AC3E}">
        <p14:creationId xmlns:p14="http://schemas.microsoft.com/office/powerpoint/2010/main" val="2404306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ayt Görüntüsü Yer Tutucusu 1"/>
          <p:cNvSpPr>
            <a:spLocks noGrp="1" noRot="1" noChangeAspect="1" noTextEdit="1"/>
          </p:cNvSpPr>
          <p:nvPr>
            <p:ph type="sldImg"/>
          </p:nvPr>
        </p:nvSpPr>
        <p:spPr>
          <a:ln/>
        </p:spPr>
      </p:sp>
      <p:sp>
        <p:nvSpPr>
          <p:cNvPr id="33795" name="Not Yer Tutucusu 2"/>
          <p:cNvSpPr>
            <a:spLocks noGrp="1"/>
          </p:cNvSpPr>
          <p:nvPr>
            <p:ph type="body" idx="1"/>
          </p:nvPr>
        </p:nvSpPr>
        <p:spPr>
          <a:noFill/>
        </p:spPr>
        <p:txBody>
          <a:bodyPr/>
          <a:lstStyle/>
          <a:p>
            <a:r>
              <a:rPr lang="tr-TR" altLang="tr-TR" dirty="0"/>
              <a:t>Tüm kültürler altı temel ögeden oluşmaktadır: 1)İnançlar, 2) Değerler, 3) Normlar ve </a:t>
            </a:r>
            <a:r>
              <a:rPr lang="tr-TR" altLang="tr-TR" dirty="0" err="1"/>
              <a:t>yptırımlar</a:t>
            </a:r>
            <a:r>
              <a:rPr lang="tr-TR" altLang="tr-TR" dirty="0"/>
              <a:t>, 4) Semboller, 5) Dil, 6) Teknoloji</a:t>
            </a:r>
          </a:p>
        </p:txBody>
      </p:sp>
      <p:sp>
        <p:nvSpPr>
          <p:cNvPr id="33796" name="Slayt Numarası Yer Tutucusu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5DA063F7-BB44-4795-B777-C3484892ACCB}" type="slidenum">
              <a:rPr lang="tr-TR" altLang="tr-TR" smtClean="0"/>
              <a:pPr eaLnBrk="1" hangingPunct="1">
                <a:spcBef>
                  <a:spcPct val="0"/>
                </a:spcBef>
              </a:pPr>
              <a:t>4</a:t>
            </a:fld>
            <a:endParaRPr lang="tr-TR" altLang="tr-TR"/>
          </a:p>
        </p:txBody>
      </p:sp>
    </p:spTree>
    <p:extLst>
      <p:ext uri="{BB962C8B-B14F-4D97-AF65-F5344CB8AC3E}">
        <p14:creationId xmlns:p14="http://schemas.microsoft.com/office/powerpoint/2010/main" val="1001615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39DF3F-7448-9645-9130-430447DA5D2B}" type="slidenum">
              <a:rPr lang="tr-TR"/>
              <a:pPr/>
              <a:t>13</a:t>
            </a:fld>
            <a:endParaRPr lang="tr-TR"/>
          </a:p>
        </p:txBody>
      </p:sp>
      <p:sp>
        <p:nvSpPr>
          <p:cNvPr id="64514" name="Rectangle 2"/>
          <p:cNvSpPr>
            <a:spLocks noGrp="1" noRot="1" noChangeAspect="1" noChangeArrowheads="1" noTextEdit="1"/>
          </p:cNvSpPr>
          <p:nvPr>
            <p:ph type="sldImg"/>
          </p:nvPr>
        </p:nvSpPr>
        <p:spPr>
          <a:xfrm>
            <a:off x="925513" y="784225"/>
            <a:ext cx="4910137" cy="3684588"/>
          </a:xfrm>
          <a:ln/>
          <a:extLst>
            <a:ext uri="{FAA26D3D-D897-4be2-8F04-BA451C77F1D7}">
              <ma14:placeholderFlag xmlns:ma14="http://schemas.microsoft.com/office/mac/drawingml/2011/main" xmlns="" val="1"/>
            </a:ext>
          </a:extLst>
        </p:spPr>
      </p:sp>
      <p:sp>
        <p:nvSpPr>
          <p:cNvPr id="64515" name="Rectangle 3"/>
          <p:cNvSpPr>
            <a:spLocks noGrp="1" noChangeArrowheads="1"/>
          </p:cNvSpPr>
          <p:nvPr>
            <p:ph type="body" idx="1"/>
          </p:nvPr>
        </p:nvSpPr>
        <p:spPr>
          <a:xfrm>
            <a:off x="901489" y="4705433"/>
            <a:ext cx="4958186" cy="4467226"/>
          </a:xfrm>
        </p:spPr>
        <p:txBody>
          <a:bodyPr/>
          <a:lstStyle/>
          <a:p>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ayt Görüntüsü Yer Tutucusu 1"/>
          <p:cNvSpPr>
            <a:spLocks noGrp="1" noRot="1" noChangeAspect="1" noTextEdit="1"/>
          </p:cNvSpPr>
          <p:nvPr>
            <p:ph type="sldImg"/>
          </p:nvPr>
        </p:nvSpPr>
        <p:spPr>
          <a:ln/>
        </p:spPr>
      </p:sp>
      <p:sp>
        <p:nvSpPr>
          <p:cNvPr id="39939" name="Not Yer Tutucusu 2"/>
          <p:cNvSpPr>
            <a:spLocks noGrp="1"/>
          </p:cNvSpPr>
          <p:nvPr>
            <p:ph type="body" idx="1"/>
          </p:nvPr>
        </p:nvSpPr>
        <p:spPr>
          <a:noFill/>
        </p:spPr>
        <p:txBody>
          <a:bodyPr/>
          <a:lstStyle/>
          <a:p>
            <a:r>
              <a:rPr lang="tr-TR" altLang="tr-TR"/>
              <a:t>Bütün bu soruların cevaplarının toplamı eğitim programını yetişek oluşturmaktadır. </a:t>
            </a:r>
          </a:p>
        </p:txBody>
      </p:sp>
      <p:sp>
        <p:nvSpPr>
          <p:cNvPr id="39940" name="Slayt Numarası Yer Tutucusu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AE8AD472-A890-41FE-BB35-42C71C3C2C26}" type="slidenum">
              <a:rPr lang="tr-TR" altLang="tr-TR" smtClean="0"/>
              <a:pPr eaLnBrk="1" hangingPunct="1">
                <a:spcBef>
                  <a:spcPct val="0"/>
                </a:spcBef>
              </a:pPr>
              <a:t>29</a:t>
            </a:fld>
            <a:endParaRPr lang="tr-TR" altLang="tr-TR"/>
          </a:p>
        </p:txBody>
      </p:sp>
    </p:spTree>
    <p:extLst>
      <p:ext uri="{BB962C8B-B14F-4D97-AF65-F5344CB8AC3E}">
        <p14:creationId xmlns:p14="http://schemas.microsoft.com/office/powerpoint/2010/main" val="311998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ayt Görüntüsü Yer Tutucusu 1"/>
          <p:cNvSpPr>
            <a:spLocks noGrp="1" noRot="1" noChangeAspect="1" noTextEdit="1"/>
          </p:cNvSpPr>
          <p:nvPr>
            <p:ph type="sldImg"/>
          </p:nvPr>
        </p:nvSpPr>
        <p:spPr>
          <a:ln/>
        </p:spPr>
      </p:sp>
      <p:sp>
        <p:nvSpPr>
          <p:cNvPr id="41987" name="Not Yer Tutucusu 2"/>
          <p:cNvSpPr>
            <a:spLocks noGrp="1"/>
          </p:cNvSpPr>
          <p:nvPr>
            <p:ph type="body" idx="1"/>
          </p:nvPr>
        </p:nvSpPr>
        <p:spPr>
          <a:noFill/>
        </p:spPr>
        <p:txBody>
          <a:bodyPr/>
          <a:lstStyle/>
          <a:p>
            <a:r>
              <a:rPr lang="tr-TR" altLang="tr-TR"/>
              <a:t>Hedefleri oluşturmak için ilk önce ihtiyaçların ne olduğunun belirlenmesi gerekir. BURADA EĞİTİMCİYE DÜŞEN EN ÖNEMLİ GÖREV ÖNCE BİREYİN EĞİTİM İHTİYACINI BELİRLEMEK OLMALIDIR. </a:t>
            </a:r>
          </a:p>
          <a:p>
            <a:endParaRPr lang="tr-TR" altLang="tr-TR"/>
          </a:p>
        </p:txBody>
      </p:sp>
      <p:sp>
        <p:nvSpPr>
          <p:cNvPr id="41988" name="Slayt Numarası Yer Tutucusu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E0267AE6-3A1C-4095-834A-DB854B36DBA2}" type="slidenum">
              <a:rPr lang="tr-TR" altLang="tr-TR" smtClean="0"/>
              <a:pPr eaLnBrk="1" hangingPunct="1">
                <a:spcBef>
                  <a:spcPct val="0"/>
                </a:spcBef>
              </a:pPr>
              <a:t>30</a:t>
            </a:fld>
            <a:endParaRPr lang="tr-TR" altLang="tr-TR"/>
          </a:p>
        </p:txBody>
      </p:sp>
    </p:spTree>
    <p:extLst>
      <p:ext uri="{BB962C8B-B14F-4D97-AF65-F5344CB8AC3E}">
        <p14:creationId xmlns:p14="http://schemas.microsoft.com/office/powerpoint/2010/main" val="38773880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ayt Görüntüsü Yer Tutucusu 1"/>
          <p:cNvSpPr>
            <a:spLocks noGrp="1" noRot="1" noChangeAspect="1" noTextEdit="1"/>
          </p:cNvSpPr>
          <p:nvPr>
            <p:ph type="sldImg"/>
          </p:nvPr>
        </p:nvSpPr>
        <p:spPr>
          <a:ln/>
        </p:spPr>
      </p:sp>
      <p:sp>
        <p:nvSpPr>
          <p:cNvPr id="33795" name="Not Yer Tutucusu 2"/>
          <p:cNvSpPr>
            <a:spLocks noGrp="1"/>
          </p:cNvSpPr>
          <p:nvPr>
            <p:ph type="body" idx="1"/>
          </p:nvPr>
        </p:nvSpPr>
        <p:spPr>
          <a:noFill/>
        </p:spPr>
        <p:txBody>
          <a:bodyPr/>
          <a:lstStyle/>
          <a:p>
            <a:r>
              <a:rPr lang="tr-TR" altLang="tr-TR">
                <a:latin typeface="Arial" panose="020B0604020202020204" pitchFamily="34" charset="0"/>
                <a:cs typeface="Arial" panose="020B0604020202020204" pitchFamily="34" charset="0"/>
              </a:rPr>
              <a:t>	</a:t>
            </a:r>
          </a:p>
        </p:txBody>
      </p:sp>
      <p:sp>
        <p:nvSpPr>
          <p:cNvPr id="33796" name="Slayt Numarası Yer Tutucusu 3"/>
          <p:cNvSpPr>
            <a:spLocks noGrp="1"/>
          </p:cNvSpPr>
          <p:nvPr>
            <p:ph type="sldNum" sz="quarter" idx="5"/>
          </p:nvPr>
        </p:nvSpPr>
        <p:spPr>
          <a:noFill/>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0121F261-6DED-4FFF-AE41-1E5CB008523A}" type="slidenum">
              <a:rPr lang="tr-TR" altLang="tr-TR"/>
              <a:pPr>
                <a:spcBef>
                  <a:spcPct val="0"/>
                </a:spcBef>
              </a:pPr>
              <a:t>31</a:t>
            </a:fld>
            <a:endParaRPr lang="tr-TR" altLang="tr-TR"/>
          </a:p>
        </p:txBody>
      </p:sp>
    </p:spTree>
    <p:extLst>
      <p:ext uri="{BB962C8B-B14F-4D97-AF65-F5344CB8AC3E}">
        <p14:creationId xmlns:p14="http://schemas.microsoft.com/office/powerpoint/2010/main" val="3744673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84EFABA2-DFAD-4755-A23B-B751537E56A1}" type="datetimeFigureOut">
              <a:rPr lang="tr-TR" smtClean="0"/>
              <a:t>8.11.2019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0DAD18-1F0A-4D14-94E6-4E50E229DE16}" type="slidenum">
              <a:rPr lang="tr-TR" smtClean="0"/>
              <a:t>‹#›</a:t>
            </a:fld>
            <a:endParaRPr lang="tr-TR"/>
          </a:p>
        </p:txBody>
      </p:sp>
    </p:spTree>
    <p:extLst>
      <p:ext uri="{BB962C8B-B14F-4D97-AF65-F5344CB8AC3E}">
        <p14:creationId xmlns:p14="http://schemas.microsoft.com/office/powerpoint/2010/main" val="1464405930"/>
      </p:ext>
    </p:extLst>
  </p:cSld>
  <p:clrMapOvr>
    <a:masterClrMapping/>
  </p:clrMapOvr>
  <p:transition spd="slow">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4EFABA2-DFAD-4755-A23B-B751537E56A1}" type="datetimeFigureOut">
              <a:rPr lang="tr-TR" smtClean="0"/>
              <a:t>8.11.2019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0DAD18-1F0A-4D14-94E6-4E50E229DE16}" type="slidenum">
              <a:rPr lang="tr-TR" smtClean="0"/>
              <a:t>‹#›</a:t>
            </a:fld>
            <a:endParaRPr lang="tr-TR"/>
          </a:p>
        </p:txBody>
      </p:sp>
    </p:spTree>
    <p:extLst>
      <p:ext uri="{BB962C8B-B14F-4D97-AF65-F5344CB8AC3E}">
        <p14:creationId xmlns:p14="http://schemas.microsoft.com/office/powerpoint/2010/main" val="1769519811"/>
      </p:ext>
    </p:extLst>
  </p:cSld>
  <p:clrMapOvr>
    <a:masterClrMapping/>
  </p:clrMapOvr>
  <p:transition spd="slow">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4EFABA2-DFAD-4755-A23B-B751537E56A1}" type="datetimeFigureOut">
              <a:rPr lang="tr-TR" smtClean="0"/>
              <a:t>8.11.2019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0DAD18-1F0A-4D14-94E6-4E50E229DE16}" type="slidenum">
              <a:rPr lang="tr-TR" smtClean="0"/>
              <a:t>‹#›</a:t>
            </a:fld>
            <a:endParaRPr lang="tr-TR"/>
          </a:p>
        </p:txBody>
      </p:sp>
    </p:spTree>
    <p:extLst>
      <p:ext uri="{BB962C8B-B14F-4D97-AF65-F5344CB8AC3E}">
        <p14:creationId xmlns:p14="http://schemas.microsoft.com/office/powerpoint/2010/main" val="1897609349"/>
      </p:ext>
    </p:extLst>
  </p:cSld>
  <p:clrMapOvr>
    <a:masterClrMapping/>
  </p:clrMapOvr>
  <p:transition spd="slow">
    <p:cove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72400" cy="1143000"/>
          </a:xfrm>
        </p:spPr>
        <p:txBody>
          <a:bodyPr/>
          <a:lstStyle/>
          <a:p>
            <a:r>
              <a:rPr lang="tr-TR"/>
              <a:t>Click to edit Master title style</a:t>
            </a:r>
            <a:endParaRPr lang="en-US"/>
          </a:p>
        </p:txBody>
      </p:sp>
      <p:sp>
        <p:nvSpPr>
          <p:cNvPr id="3" name="Text Placeholder 2"/>
          <p:cNvSpPr>
            <a:spLocks noGrp="1"/>
          </p:cNvSpPr>
          <p:nvPr>
            <p:ph type="body" sz="half" idx="1"/>
          </p:nvPr>
        </p:nvSpPr>
        <p:spPr>
          <a:xfrm>
            <a:off x="990600" y="1828800"/>
            <a:ext cx="3810000" cy="4114800"/>
          </a:xfrm>
        </p:spPr>
        <p:txBody>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ClipArt Placeholder 3"/>
          <p:cNvSpPr>
            <a:spLocks noGrp="1"/>
          </p:cNvSpPr>
          <p:nvPr>
            <p:ph type="clipArt" sz="half" idx="2"/>
          </p:nvPr>
        </p:nvSpPr>
        <p:spPr>
          <a:xfrm>
            <a:off x="4953000" y="1828800"/>
            <a:ext cx="3810000" cy="4114800"/>
          </a:xfrm>
        </p:spPr>
        <p:txBody>
          <a:bodyPr/>
          <a:lstStyle/>
          <a:p>
            <a:endParaRPr lang="en-US"/>
          </a:p>
        </p:txBody>
      </p:sp>
      <p:sp>
        <p:nvSpPr>
          <p:cNvPr id="5" name="Date Placeholder 4"/>
          <p:cNvSpPr>
            <a:spLocks noGrp="1"/>
          </p:cNvSpPr>
          <p:nvPr>
            <p:ph type="dt" sz="half" idx="10"/>
          </p:nvPr>
        </p:nvSpPr>
        <p:spPr>
          <a:xfrm>
            <a:off x="990600" y="6096000"/>
            <a:ext cx="1905000" cy="457200"/>
          </a:xfrm>
        </p:spPr>
        <p:txBody>
          <a:bodyPr/>
          <a:lstStyle>
            <a:lvl1pPr>
              <a:defRPr/>
            </a:lvl1pPr>
          </a:lstStyle>
          <a:p>
            <a:endParaRPr lang="tr-TR"/>
          </a:p>
        </p:txBody>
      </p:sp>
      <p:sp>
        <p:nvSpPr>
          <p:cNvPr id="6" name="Footer Placeholder 5"/>
          <p:cNvSpPr>
            <a:spLocks noGrp="1"/>
          </p:cNvSpPr>
          <p:nvPr>
            <p:ph type="ftr" sz="quarter" idx="11"/>
          </p:nvPr>
        </p:nvSpPr>
        <p:spPr>
          <a:xfrm>
            <a:off x="3429000" y="6096000"/>
            <a:ext cx="2895600" cy="457200"/>
          </a:xfrm>
        </p:spPr>
        <p:txBody>
          <a:bodyPr/>
          <a:lstStyle>
            <a:lvl1pPr>
              <a:defRPr/>
            </a:lvl1pPr>
          </a:lstStyle>
          <a:p>
            <a:endParaRPr lang="tr-TR"/>
          </a:p>
        </p:txBody>
      </p:sp>
      <p:sp>
        <p:nvSpPr>
          <p:cNvPr id="7" name="Slide Number Placeholder 6"/>
          <p:cNvSpPr>
            <a:spLocks noGrp="1"/>
          </p:cNvSpPr>
          <p:nvPr>
            <p:ph type="sldNum" sz="quarter" idx="12"/>
          </p:nvPr>
        </p:nvSpPr>
        <p:spPr>
          <a:xfrm>
            <a:off x="6858000" y="6096000"/>
            <a:ext cx="1905000" cy="457200"/>
          </a:xfrm>
        </p:spPr>
        <p:txBody>
          <a:bodyPr/>
          <a:lstStyle>
            <a:lvl1pPr>
              <a:defRPr/>
            </a:lvl1pPr>
          </a:lstStyle>
          <a:p>
            <a:fld id="{2EAB199B-25A2-F746-8FA0-5E500270146F}" type="slidenum">
              <a:rPr lang="tr-TR"/>
              <a:pPr/>
              <a:t>‹#›</a:t>
            </a:fld>
            <a:endParaRPr lang="tr-TR"/>
          </a:p>
        </p:txBody>
      </p:sp>
    </p:spTree>
    <p:extLst>
      <p:ext uri="{BB962C8B-B14F-4D97-AF65-F5344CB8AC3E}">
        <p14:creationId xmlns:p14="http://schemas.microsoft.com/office/powerpoint/2010/main" val="883785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4EFABA2-DFAD-4755-A23B-B751537E56A1}" type="datetimeFigureOut">
              <a:rPr lang="tr-TR" smtClean="0"/>
              <a:t>8.11.2019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0DAD18-1F0A-4D14-94E6-4E50E229DE16}" type="slidenum">
              <a:rPr lang="tr-TR" smtClean="0"/>
              <a:t>‹#›</a:t>
            </a:fld>
            <a:endParaRPr lang="tr-TR"/>
          </a:p>
        </p:txBody>
      </p:sp>
    </p:spTree>
    <p:extLst>
      <p:ext uri="{BB962C8B-B14F-4D97-AF65-F5344CB8AC3E}">
        <p14:creationId xmlns:p14="http://schemas.microsoft.com/office/powerpoint/2010/main" val="4106424839"/>
      </p:ext>
    </p:extLst>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84EFABA2-DFAD-4755-A23B-B751537E56A1}" type="datetimeFigureOut">
              <a:rPr lang="tr-TR" smtClean="0"/>
              <a:t>8.11.2019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0DAD18-1F0A-4D14-94E6-4E50E229DE16}" type="slidenum">
              <a:rPr lang="tr-TR" smtClean="0"/>
              <a:t>‹#›</a:t>
            </a:fld>
            <a:endParaRPr lang="tr-TR"/>
          </a:p>
        </p:txBody>
      </p:sp>
    </p:spTree>
    <p:extLst>
      <p:ext uri="{BB962C8B-B14F-4D97-AF65-F5344CB8AC3E}">
        <p14:creationId xmlns:p14="http://schemas.microsoft.com/office/powerpoint/2010/main" val="1023116500"/>
      </p:ext>
    </p:extLst>
  </p:cSld>
  <p:clrMapOvr>
    <a:masterClrMapping/>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84EFABA2-DFAD-4755-A23B-B751537E56A1}" type="datetimeFigureOut">
              <a:rPr lang="tr-TR" smtClean="0"/>
              <a:t>8.11.2019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50DAD18-1F0A-4D14-94E6-4E50E229DE16}" type="slidenum">
              <a:rPr lang="tr-TR" smtClean="0"/>
              <a:t>‹#›</a:t>
            </a:fld>
            <a:endParaRPr lang="tr-TR"/>
          </a:p>
        </p:txBody>
      </p:sp>
    </p:spTree>
    <p:extLst>
      <p:ext uri="{BB962C8B-B14F-4D97-AF65-F5344CB8AC3E}">
        <p14:creationId xmlns:p14="http://schemas.microsoft.com/office/powerpoint/2010/main" val="1615851062"/>
      </p:ext>
    </p:extLst>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84EFABA2-DFAD-4755-A23B-B751537E56A1}" type="datetimeFigureOut">
              <a:rPr lang="tr-TR" smtClean="0"/>
              <a:t>8.11.2019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50DAD18-1F0A-4D14-94E6-4E50E229DE16}" type="slidenum">
              <a:rPr lang="tr-TR" smtClean="0"/>
              <a:t>‹#›</a:t>
            </a:fld>
            <a:endParaRPr lang="tr-TR"/>
          </a:p>
        </p:txBody>
      </p:sp>
    </p:spTree>
    <p:extLst>
      <p:ext uri="{BB962C8B-B14F-4D97-AF65-F5344CB8AC3E}">
        <p14:creationId xmlns:p14="http://schemas.microsoft.com/office/powerpoint/2010/main" val="3156759975"/>
      </p:ext>
    </p:extLst>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84EFABA2-DFAD-4755-A23B-B751537E56A1}" type="datetimeFigureOut">
              <a:rPr lang="tr-TR" smtClean="0"/>
              <a:t>8.11.2019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50DAD18-1F0A-4D14-94E6-4E50E229DE16}" type="slidenum">
              <a:rPr lang="tr-TR" smtClean="0"/>
              <a:t>‹#›</a:t>
            </a:fld>
            <a:endParaRPr lang="tr-TR"/>
          </a:p>
        </p:txBody>
      </p:sp>
    </p:spTree>
    <p:extLst>
      <p:ext uri="{BB962C8B-B14F-4D97-AF65-F5344CB8AC3E}">
        <p14:creationId xmlns:p14="http://schemas.microsoft.com/office/powerpoint/2010/main" val="2712686806"/>
      </p:ext>
    </p:extLst>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4EFABA2-DFAD-4755-A23B-B751537E56A1}" type="datetimeFigureOut">
              <a:rPr lang="tr-TR" smtClean="0"/>
              <a:t>8.11.2019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50DAD18-1F0A-4D14-94E6-4E50E229DE16}" type="slidenum">
              <a:rPr lang="tr-TR" smtClean="0"/>
              <a:t>‹#›</a:t>
            </a:fld>
            <a:endParaRPr lang="tr-TR"/>
          </a:p>
        </p:txBody>
      </p:sp>
    </p:spTree>
    <p:extLst>
      <p:ext uri="{BB962C8B-B14F-4D97-AF65-F5344CB8AC3E}">
        <p14:creationId xmlns:p14="http://schemas.microsoft.com/office/powerpoint/2010/main" val="1443665936"/>
      </p:ext>
    </p:extLst>
  </p:cSld>
  <p:clrMapOvr>
    <a:masterClrMapping/>
  </p:clrMapOvr>
  <p:transition spd="slow">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4EFABA2-DFAD-4755-A23B-B751537E56A1}" type="datetimeFigureOut">
              <a:rPr lang="tr-TR" smtClean="0"/>
              <a:t>8.11.2019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50DAD18-1F0A-4D14-94E6-4E50E229DE16}" type="slidenum">
              <a:rPr lang="tr-TR" smtClean="0"/>
              <a:t>‹#›</a:t>
            </a:fld>
            <a:endParaRPr lang="tr-TR"/>
          </a:p>
        </p:txBody>
      </p:sp>
    </p:spTree>
    <p:extLst>
      <p:ext uri="{BB962C8B-B14F-4D97-AF65-F5344CB8AC3E}">
        <p14:creationId xmlns:p14="http://schemas.microsoft.com/office/powerpoint/2010/main" val="550265912"/>
      </p:ext>
    </p:extLst>
  </p:cSld>
  <p:clrMapOvr>
    <a:masterClrMapping/>
  </p:clrMapOvr>
  <p:transition spd="slow">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4EFABA2-DFAD-4755-A23B-B751537E56A1}" type="datetimeFigureOut">
              <a:rPr lang="tr-TR" smtClean="0"/>
              <a:t>8.11.2019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50DAD18-1F0A-4D14-94E6-4E50E229DE16}" type="slidenum">
              <a:rPr lang="tr-TR" smtClean="0"/>
              <a:t>‹#›</a:t>
            </a:fld>
            <a:endParaRPr lang="tr-TR"/>
          </a:p>
        </p:txBody>
      </p:sp>
    </p:spTree>
    <p:extLst>
      <p:ext uri="{BB962C8B-B14F-4D97-AF65-F5344CB8AC3E}">
        <p14:creationId xmlns:p14="http://schemas.microsoft.com/office/powerpoint/2010/main" val="2338924901"/>
      </p:ext>
    </p:extLst>
  </p:cSld>
  <p:clrMapOvr>
    <a:masterClrMapping/>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EFABA2-DFAD-4755-A23B-B751537E56A1}" type="datetimeFigureOut">
              <a:rPr lang="tr-TR" smtClean="0"/>
              <a:t>8.11.2019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0DAD18-1F0A-4D14-94E6-4E50E229DE16}" type="slidenum">
              <a:rPr lang="tr-TR" smtClean="0"/>
              <a:t>‹#›</a:t>
            </a:fld>
            <a:endParaRPr lang="tr-TR"/>
          </a:p>
        </p:txBody>
      </p:sp>
    </p:spTree>
    <p:extLst>
      <p:ext uri="{BB962C8B-B14F-4D97-AF65-F5344CB8AC3E}">
        <p14:creationId xmlns:p14="http://schemas.microsoft.com/office/powerpoint/2010/main" val="903270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cover/>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baslan@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audio" Target="../media/audio1.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bin"/><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bin"/><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2.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audio" Target="../media/audio2.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1.png"/><Relationship Id="rId4" Type="http://schemas.openxmlformats.org/officeDocument/2006/relationships/oleObject" Target="../embeddings/oleObject1.bin"/></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332656"/>
            <a:ext cx="7772400" cy="1470025"/>
          </a:xfrm>
        </p:spPr>
        <p:txBody>
          <a:bodyPr/>
          <a:lstStyle/>
          <a:p>
            <a:r>
              <a:rPr lang="tr-TR" dirty="0">
                <a:solidFill>
                  <a:srgbClr val="00B0F0"/>
                </a:solidFill>
              </a:rPr>
              <a:t>TEMEL KAVRAMLAR</a:t>
            </a:r>
          </a:p>
        </p:txBody>
      </p:sp>
      <p:sp>
        <p:nvSpPr>
          <p:cNvPr id="3" name="Alt Başlık 2"/>
          <p:cNvSpPr>
            <a:spLocks noGrp="1"/>
          </p:cNvSpPr>
          <p:nvPr>
            <p:ph type="subTitle" idx="1"/>
          </p:nvPr>
        </p:nvSpPr>
        <p:spPr>
          <a:xfrm>
            <a:off x="1371600" y="5445224"/>
            <a:ext cx="6512768" cy="1080120"/>
          </a:xfrm>
        </p:spPr>
        <p:txBody>
          <a:bodyPr>
            <a:normAutofit fontScale="92500" lnSpcReduction="10000"/>
          </a:bodyPr>
          <a:lstStyle/>
          <a:p>
            <a:r>
              <a:rPr lang="tr-TR"/>
              <a:t> </a:t>
            </a:r>
            <a:r>
              <a:rPr lang="tr-TR" dirty="0"/>
              <a:t>Doç. Dr. Berna Aslan</a:t>
            </a:r>
          </a:p>
          <a:p>
            <a:r>
              <a:rPr lang="tr-TR" dirty="0">
                <a:hlinkClick r:id="rId2"/>
              </a:rPr>
              <a:t>baslan@ankara.edu.tr</a:t>
            </a:r>
            <a:r>
              <a:rPr lang="tr-TR" dirty="0"/>
              <a:t> </a:t>
            </a:r>
          </a:p>
        </p:txBody>
      </p:sp>
      <p:pic>
        <p:nvPicPr>
          <p:cNvPr id="4" name="Picture 6" descr="http://musiclessonsresource.com/wp-content/uploads/2013/06/teachin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8881" y="1994342"/>
            <a:ext cx="7171511" cy="340196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62660434"/>
      </p:ext>
    </p:extLst>
  </p:cSld>
  <p:clrMapOvr>
    <a:masterClrMapping/>
  </p:clrMapOvr>
  <p:transition spd="slow">
    <p:cov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65BB0-AA81-0F46-B823-262A18B1C845}"/>
              </a:ext>
            </a:extLst>
          </p:cNvPr>
          <p:cNvSpPr>
            <a:spLocks noGrp="1"/>
          </p:cNvSpPr>
          <p:nvPr>
            <p:ph type="title"/>
          </p:nvPr>
        </p:nvSpPr>
        <p:spPr/>
        <p:txBody>
          <a:bodyPr/>
          <a:lstStyle/>
          <a:p>
            <a:endParaRPr lang="tr-TR"/>
          </a:p>
        </p:txBody>
      </p:sp>
      <p:sp>
        <p:nvSpPr>
          <p:cNvPr id="3" name="Content Placeholder 2">
            <a:extLst>
              <a:ext uri="{FF2B5EF4-FFF2-40B4-BE49-F238E27FC236}">
                <a16:creationId xmlns:a16="http://schemas.microsoft.com/office/drawing/2014/main" id="{E8E1C5CB-A99F-284E-B440-C62733DE57B1}"/>
              </a:ext>
            </a:extLst>
          </p:cNvPr>
          <p:cNvSpPr>
            <a:spLocks noGrp="1"/>
          </p:cNvSpPr>
          <p:nvPr>
            <p:ph idx="1"/>
          </p:nvPr>
        </p:nvSpPr>
        <p:spPr>
          <a:xfrm>
            <a:off x="457200" y="1395438"/>
            <a:ext cx="8229600" cy="5187924"/>
          </a:xfrm>
        </p:spPr>
        <p:txBody>
          <a:bodyPr/>
          <a:lstStyle/>
          <a:p>
            <a:pPr marL="0" indent="0">
              <a:buNone/>
            </a:pPr>
            <a:r>
              <a:rPr lang="tr-TR" dirty="0"/>
              <a:t>«İnsanın birçok davranışları öğrenme ile kazanılmıştır. Öğrenmenin olduğu her durumda insanın davranışını değiştiren, düzenleyen bir eğitim olgusu söz konusudur. Eğitim hakkında düşünürken, eğitimin yaşayan bir organizmanın değişen özelliklerine sahip olduğu unutulmamalıdır. Eğitimde bazı değişmez kalıcı özelliklere sahipken, aynı zamanda sürekli olarak değişir, yeni talep ve ortamlara uyum sağlar.» </a:t>
            </a:r>
          </a:p>
          <a:p>
            <a:pPr marL="0" indent="0">
              <a:buNone/>
            </a:pPr>
            <a:r>
              <a:rPr lang="tr-TR" dirty="0"/>
              <a:t>						Varış, 1978</a:t>
            </a:r>
          </a:p>
          <a:p>
            <a:pPr marL="0" indent="0">
              <a:buNone/>
            </a:pPr>
            <a:endParaRPr lang="tr-TR" dirty="0"/>
          </a:p>
        </p:txBody>
      </p:sp>
    </p:spTree>
    <p:extLst>
      <p:ext uri="{BB962C8B-B14F-4D97-AF65-F5344CB8AC3E}">
        <p14:creationId xmlns:p14="http://schemas.microsoft.com/office/powerpoint/2010/main" val="3756497161"/>
      </p:ext>
    </p:extLst>
  </p:cSld>
  <p:clrMapOvr>
    <a:masterClrMapping/>
  </p:clrMapOvr>
  <p:transition spd="slow">
    <p:cov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B117D-9D58-BE47-AB0A-60207E62D5CD}"/>
              </a:ext>
            </a:extLst>
          </p:cNvPr>
          <p:cNvSpPr>
            <a:spLocks noGrp="1"/>
          </p:cNvSpPr>
          <p:nvPr>
            <p:ph type="title"/>
          </p:nvPr>
        </p:nvSpPr>
        <p:spPr/>
        <p:txBody>
          <a:bodyPr/>
          <a:lstStyle/>
          <a:p>
            <a:r>
              <a:rPr lang="tr-TR" dirty="0"/>
              <a:t>EĞİTİM – ÖĞRETİM KAVRAMLARI</a:t>
            </a:r>
          </a:p>
        </p:txBody>
      </p:sp>
      <p:sp>
        <p:nvSpPr>
          <p:cNvPr id="3" name="Content Placeholder 2">
            <a:extLst>
              <a:ext uri="{FF2B5EF4-FFF2-40B4-BE49-F238E27FC236}">
                <a16:creationId xmlns:a16="http://schemas.microsoft.com/office/drawing/2014/main" id="{0708A3DB-DE7B-6C46-911F-6813E4D29A56}"/>
              </a:ext>
            </a:extLst>
          </p:cNvPr>
          <p:cNvSpPr>
            <a:spLocks noGrp="1"/>
          </p:cNvSpPr>
          <p:nvPr>
            <p:ph idx="1"/>
          </p:nvPr>
        </p:nvSpPr>
        <p:spPr/>
        <p:txBody>
          <a:bodyPr/>
          <a:lstStyle/>
          <a:p>
            <a:pPr marL="0" indent="0">
              <a:buNone/>
            </a:pPr>
            <a:r>
              <a:rPr lang="tr-TR" dirty="0"/>
              <a:t>Eğitim yaşam boyu sürer. </a:t>
            </a:r>
          </a:p>
          <a:p>
            <a:pPr marL="0" indent="0">
              <a:buNone/>
            </a:pPr>
            <a:r>
              <a:rPr lang="tr-TR" dirty="0"/>
              <a:t>Eğitimin okullarda planlı programlı  yürütülen kısmında  </a:t>
            </a:r>
            <a:r>
              <a:rPr lang="tr-TR"/>
              <a:t>öğretim vardır. </a:t>
            </a:r>
            <a:endParaRPr lang="tr-TR" dirty="0"/>
          </a:p>
        </p:txBody>
      </p:sp>
    </p:spTree>
    <p:extLst>
      <p:ext uri="{BB962C8B-B14F-4D97-AF65-F5344CB8AC3E}">
        <p14:creationId xmlns:p14="http://schemas.microsoft.com/office/powerpoint/2010/main" val="2228420106"/>
      </p:ext>
    </p:extLst>
  </p:cSld>
  <p:clrMapOvr>
    <a:masterClrMapping/>
  </p:clrMapOvr>
  <p:transition spd="slow">
    <p:cov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ltLang="tr-TR" dirty="0">
                <a:solidFill>
                  <a:srgbClr val="0070C0"/>
                </a:solidFill>
                <a:cs typeface="Arial" charset="0"/>
              </a:rPr>
              <a:t>Eğitimin Özellikleri</a:t>
            </a:r>
            <a:endParaRPr lang="tr-TR" dirty="0">
              <a:solidFill>
                <a:srgbClr val="0070C0"/>
              </a:solidFill>
            </a:endParaRPr>
          </a:p>
        </p:txBody>
      </p:sp>
      <p:sp>
        <p:nvSpPr>
          <p:cNvPr id="3" name="İçerik Yer Tutucusu 2"/>
          <p:cNvSpPr>
            <a:spLocks noGrp="1"/>
          </p:cNvSpPr>
          <p:nvPr>
            <p:ph idx="1"/>
          </p:nvPr>
        </p:nvSpPr>
        <p:spPr/>
        <p:txBody>
          <a:bodyPr/>
          <a:lstStyle/>
          <a:p>
            <a:pPr>
              <a:lnSpc>
                <a:spcPct val="90000"/>
              </a:lnSpc>
            </a:pPr>
            <a:r>
              <a:rPr lang="tr-TR" altLang="tr-TR" dirty="0">
                <a:cs typeface="Arial" charset="0"/>
              </a:rPr>
              <a:t>Eğitim bir s</a:t>
            </a:r>
            <a:r>
              <a:rPr lang="tr-TR" altLang="tr-TR" dirty="0">
                <a:latin typeface="Times New Roman" pitchFamily="18" charset="0"/>
                <a:cs typeface="Arial" charset="0"/>
              </a:rPr>
              <a:t>ü</a:t>
            </a:r>
            <a:r>
              <a:rPr lang="tr-TR" altLang="tr-TR" dirty="0">
                <a:cs typeface="Arial" charset="0"/>
              </a:rPr>
              <a:t>re</a:t>
            </a:r>
            <a:r>
              <a:rPr lang="tr-TR" altLang="tr-TR" dirty="0">
                <a:latin typeface="Times New Roman" pitchFamily="18" charset="0"/>
                <a:cs typeface="Arial" charset="0"/>
              </a:rPr>
              <a:t>ç</a:t>
            </a:r>
            <a:r>
              <a:rPr lang="tr-TR" altLang="tr-TR" dirty="0">
                <a:cs typeface="Arial" charset="0"/>
              </a:rPr>
              <a:t>tir,</a:t>
            </a:r>
            <a:endParaRPr lang="tr-TR" altLang="tr-TR" dirty="0"/>
          </a:p>
          <a:p>
            <a:pPr>
              <a:lnSpc>
                <a:spcPct val="90000"/>
              </a:lnSpc>
            </a:pPr>
            <a:r>
              <a:rPr lang="tr-TR" altLang="tr-TR" dirty="0">
                <a:cs typeface="Arial" charset="0"/>
              </a:rPr>
              <a:t>Eğitim sonunda bireyin davranışında  bir değişme   olmalıdır,</a:t>
            </a:r>
            <a:endParaRPr lang="tr-TR" altLang="tr-TR" dirty="0"/>
          </a:p>
          <a:p>
            <a:pPr>
              <a:lnSpc>
                <a:spcPct val="90000"/>
              </a:lnSpc>
            </a:pPr>
            <a:r>
              <a:rPr lang="tr-TR" altLang="tr-TR" dirty="0">
                <a:cs typeface="Arial" charset="0"/>
              </a:rPr>
              <a:t>Bu değişme istendik y</a:t>
            </a:r>
            <a:r>
              <a:rPr lang="tr-TR" altLang="tr-TR" dirty="0">
                <a:latin typeface="Times New Roman" pitchFamily="18" charset="0"/>
                <a:cs typeface="Arial" charset="0"/>
              </a:rPr>
              <a:t>ö</a:t>
            </a:r>
            <a:r>
              <a:rPr lang="tr-TR" altLang="tr-TR" dirty="0">
                <a:cs typeface="Arial" charset="0"/>
              </a:rPr>
              <a:t>nde olmalıdır,</a:t>
            </a:r>
            <a:endParaRPr lang="tr-TR" altLang="tr-TR" dirty="0"/>
          </a:p>
          <a:p>
            <a:pPr>
              <a:lnSpc>
                <a:spcPct val="90000"/>
              </a:lnSpc>
            </a:pPr>
            <a:r>
              <a:rPr lang="tr-TR" altLang="tr-TR" dirty="0">
                <a:cs typeface="Arial" charset="0"/>
              </a:rPr>
              <a:t>Eğitimde bir ama</a:t>
            </a:r>
            <a:r>
              <a:rPr lang="tr-TR" altLang="tr-TR" dirty="0">
                <a:latin typeface="Times New Roman" pitchFamily="18" charset="0"/>
                <a:cs typeface="Arial" charset="0"/>
              </a:rPr>
              <a:t>ç</a:t>
            </a:r>
            <a:r>
              <a:rPr lang="tr-TR" altLang="tr-TR" dirty="0">
                <a:cs typeface="Arial" charset="0"/>
              </a:rPr>
              <a:t> ya da kazanım vardır,</a:t>
            </a:r>
            <a:endParaRPr lang="tr-TR" altLang="tr-TR" dirty="0"/>
          </a:p>
          <a:p>
            <a:pPr>
              <a:lnSpc>
                <a:spcPct val="90000"/>
              </a:lnSpc>
            </a:pPr>
            <a:r>
              <a:rPr lang="tr-TR" altLang="tr-TR" dirty="0">
                <a:cs typeface="Arial" charset="0"/>
              </a:rPr>
              <a:t>Eğitim bireyi geliştirir,</a:t>
            </a:r>
            <a:endParaRPr lang="tr-TR" altLang="tr-TR" dirty="0"/>
          </a:p>
          <a:p>
            <a:pPr>
              <a:lnSpc>
                <a:spcPct val="90000"/>
              </a:lnSpc>
            </a:pPr>
            <a:r>
              <a:rPr lang="tr-TR" altLang="tr-TR" dirty="0">
                <a:cs typeface="Arial" charset="0"/>
              </a:rPr>
              <a:t>Eğitim bireyi hayata hazırlar,</a:t>
            </a:r>
            <a:endParaRPr lang="tr-TR" altLang="tr-TR" dirty="0"/>
          </a:p>
          <a:p>
            <a:pPr>
              <a:lnSpc>
                <a:spcPct val="90000"/>
              </a:lnSpc>
            </a:pPr>
            <a:r>
              <a:rPr lang="tr-TR" altLang="tr-TR" dirty="0">
                <a:cs typeface="Arial" charset="0"/>
              </a:rPr>
              <a:t>İ</a:t>
            </a:r>
            <a:r>
              <a:rPr lang="tr-TR" altLang="tr-TR" dirty="0">
                <a:latin typeface="Times New Roman" pitchFamily="18" charset="0"/>
                <a:cs typeface="Arial" charset="0"/>
              </a:rPr>
              <a:t>ç</a:t>
            </a:r>
            <a:r>
              <a:rPr lang="tr-TR" altLang="tr-TR" dirty="0">
                <a:cs typeface="Arial" charset="0"/>
              </a:rPr>
              <a:t>sel ya da dışsal bir yaşantı sonucu oluşur</a:t>
            </a:r>
            <a:endParaRPr lang="tr-TR" dirty="0"/>
          </a:p>
        </p:txBody>
      </p:sp>
    </p:spTree>
    <p:extLst>
      <p:ext uri="{BB962C8B-B14F-4D97-AF65-F5344CB8AC3E}">
        <p14:creationId xmlns:p14="http://schemas.microsoft.com/office/powerpoint/2010/main" val="4196608275"/>
      </p:ext>
    </p:extLst>
  </p:cSld>
  <p:clrMapOvr>
    <a:masterClrMapping/>
  </p:clrMapOvr>
  <p:transition spd="slow">
    <p:cover/>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normAutofit fontScale="90000"/>
          </a:bodyPr>
          <a:lstStyle/>
          <a:p>
            <a:pPr algn="ctr"/>
            <a:r>
              <a:rPr lang="tr-TR" i="1" dirty="0">
                <a:effectLst>
                  <a:outerShdw blurRad="38100" dist="38100" dir="2700000" algn="tl">
                    <a:srgbClr val="000000"/>
                  </a:outerShdw>
                </a:effectLst>
                <a:latin typeface="Comic Sans MS" charset="0"/>
              </a:rPr>
              <a:t>Tanımlarda karşımıza çıkan 3 temel özellik</a:t>
            </a:r>
            <a:endParaRPr lang="tr-TR" dirty="0"/>
          </a:p>
        </p:txBody>
      </p:sp>
      <p:sp>
        <p:nvSpPr>
          <p:cNvPr id="63491" name="Rectangle 3"/>
          <p:cNvSpPr>
            <a:spLocks noGrp="1" noChangeArrowheads="1"/>
          </p:cNvSpPr>
          <p:nvPr>
            <p:ph type="body" sz="half" idx="1"/>
          </p:nvPr>
        </p:nvSpPr>
        <p:spPr/>
        <p:txBody>
          <a:bodyPr>
            <a:normAutofit fontScale="92500"/>
          </a:bodyPr>
          <a:lstStyle/>
          <a:p>
            <a:pPr>
              <a:lnSpc>
                <a:spcPct val="90000"/>
              </a:lnSpc>
            </a:pPr>
            <a:r>
              <a:rPr lang="tr-TR" i="1" dirty="0">
                <a:effectLst>
                  <a:outerShdw blurRad="38100" dist="38100" dir="2700000" algn="tl">
                    <a:srgbClr val="000000"/>
                  </a:outerShdw>
                </a:effectLst>
                <a:latin typeface="Comic Sans MS" charset="0"/>
              </a:rPr>
              <a:t>Eğitim bir </a:t>
            </a:r>
            <a:r>
              <a:rPr lang="tr-TR" b="1" i="1" dirty="0">
                <a:effectLst>
                  <a:outerShdw blurRad="38100" dist="38100" dir="2700000" algn="tl">
                    <a:srgbClr val="000000"/>
                  </a:outerShdw>
                </a:effectLst>
                <a:latin typeface="Comic Sans MS" charset="0"/>
              </a:rPr>
              <a:t>süreçtir</a:t>
            </a:r>
            <a:r>
              <a:rPr lang="tr-TR" i="1" dirty="0">
                <a:effectLst>
                  <a:outerShdw blurRad="38100" dist="38100" dir="2700000" algn="tl">
                    <a:srgbClr val="000000"/>
                  </a:outerShdw>
                </a:effectLst>
                <a:latin typeface="Comic Sans MS" charset="0"/>
              </a:rPr>
              <a:t>.</a:t>
            </a:r>
          </a:p>
          <a:p>
            <a:pPr>
              <a:lnSpc>
                <a:spcPct val="90000"/>
              </a:lnSpc>
            </a:pPr>
            <a:r>
              <a:rPr lang="tr-TR" i="1" dirty="0">
                <a:effectLst>
                  <a:outerShdw blurRad="38100" dist="38100" dir="2700000" algn="tl">
                    <a:srgbClr val="000000"/>
                  </a:outerShdw>
                </a:effectLst>
                <a:latin typeface="Comic Sans MS" charset="0"/>
              </a:rPr>
              <a:t>Eğitim sonunda bireyde </a:t>
            </a:r>
            <a:r>
              <a:rPr lang="tr-TR" b="1" i="1" dirty="0">
                <a:effectLst>
                  <a:outerShdw blurRad="38100" dist="38100" dir="2700000" algn="tl">
                    <a:srgbClr val="000000"/>
                  </a:outerShdw>
                </a:effectLst>
                <a:latin typeface="Comic Sans MS" charset="0"/>
              </a:rPr>
              <a:t>davranış değişikliği </a:t>
            </a:r>
            <a:r>
              <a:rPr lang="tr-TR" i="1" dirty="0">
                <a:effectLst>
                  <a:outerShdw blurRad="38100" dist="38100" dir="2700000" algn="tl">
                    <a:srgbClr val="000000"/>
                  </a:outerShdw>
                </a:effectLst>
                <a:latin typeface="Comic Sans MS" charset="0"/>
              </a:rPr>
              <a:t>olur</a:t>
            </a:r>
          </a:p>
          <a:p>
            <a:pPr>
              <a:lnSpc>
                <a:spcPct val="90000"/>
              </a:lnSpc>
            </a:pPr>
            <a:r>
              <a:rPr lang="tr-TR" i="1" dirty="0">
                <a:effectLst>
                  <a:outerShdw blurRad="38100" dist="38100" dir="2700000" algn="tl">
                    <a:srgbClr val="000000"/>
                  </a:outerShdw>
                </a:effectLst>
                <a:latin typeface="Comic Sans MS" charset="0"/>
              </a:rPr>
              <a:t>Davranış değişikliği </a:t>
            </a:r>
            <a:r>
              <a:rPr lang="tr-TR" b="1" i="1" dirty="0">
                <a:effectLst>
                  <a:outerShdw blurRad="38100" dist="38100" dir="2700000" algn="tl">
                    <a:srgbClr val="000000"/>
                  </a:outerShdw>
                </a:effectLst>
                <a:latin typeface="Comic Sans MS" charset="0"/>
              </a:rPr>
              <a:t>bireyin yaşantıları</a:t>
            </a:r>
            <a:r>
              <a:rPr lang="tr-TR" i="1" dirty="0">
                <a:effectLst>
                  <a:outerShdw blurRad="38100" dist="38100" dir="2700000" algn="tl">
                    <a:srgbClr val="000000"/>
                  </a:outerShdw>
                </a:effectLst>
                <a:latin typeface="Comic Sans MS" charset="0"/>
              </a:rPr>
              <a:t> sonucu oluşur.</a:t>
            </a:r>
          </a:p>
        </p:txBody>
      </p:sp>
      <p:pic>
        <p:nvPicPr>
          <p:cNvPr id="63492" name="Picture 4"/>
          <p:cNvPicPr>
            <a:picLocks noGrp="1" noChangeAspect="1" noChangeArrowheads="1"/>
          </p:cNvPicPr>
          <p:nvPr>
            <p:ph type="clipArt" sz="half" idx="2"/>
          </p:nvPr>
        </p:nvPicPr>
        <p:blipFill>
          <a:blip r:embed="rId3">
            <a:extLst>
              <a:ext uri="{28A0092B-C50C-407E-A947-70E740481C1C}">
                <a14:useLocalDpi xmlns:a14="http://schemas.microsoft.com/office/drawing/2010/main" val="0"/>
              </a:ext>
            </a:extLst>
          </a:blip>
          <a:srcRect/>
          <a:stretch>
            <a:fillRect/>
          </a:stretch>
        </p:blipFill>
        <p:spPr>
          <a:xfrm>
            <a:off x="4953000" y="1828800"/>
            <a:ext cx="3810000" cy="3657600"/>
          </a:xfrm>
          <a:noFill/>
          <a:ln/>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Tree>
    <p:extLst>
      <p:ext uri="{BB962C8B-B14F-4D97-AF65-F5344CB8AC3E}">
        <p14:creationId xmlns:p14="http://schemas.microsoft.com/office/powerpoint/2010/main" val="1605666199"/>
      </p:ext>
    </p:extLst>
  </p:cSld>
  <p:clrMapOvr>
    <a:masterClrMapping/>
  </p:clrMapOvr>
  <p:transition spd="med" advClick="0" advTm="10000">
    <p:zoom/>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8" name="Rectangle 4"/>
          <p:cNvSpPr>
            <a:spLocks noGrp="1" noChangeArrowheads="1"/>
          </p:cNvSpPr>
          <p:nvPr>
            <p:ph type="title"/>
          </p:nvPr>
        </p:nvSpPr>
        <p:spPr/>
        <p:txBody>
          <a:bodyPr/>
          <a:lstStyle/>
          <a:p>
            <a:r>
              <a:rPr lang="tr-TR" b="1" i="1">
                <a:effectLst>
                  <a:outerShdw blurRad="38100" dist="38100" dir="2700000" algn="tl">
                    <a:srgbClr val="000000"/>
                  </a:outerShdw>
                </a:effectLst>
                <a:latin typeface="Comic Sans MS" charset="0"/>
              </a:rPr>
              <a:t>Eğitim</a:t>
            </a:r>
          </a:p>
        </p:txBody>
      </p:sp>
      <p:sp>
        <p:nvSpPr>
          <p:cNvPr id="11269" name="Rectangle 5"/>
          <p:cNvSpPr>
            <a:spLocks noGrp="1" noChangeArrowheads="1"/>
          </p:cNvSpPr>
          <p:nvPr>
            <p:ph type="body" idx="1"/>
          </p:nvPr>
        </p:nvSpPr>
        <p:spPr/>
        <p:txBody>
          <a:bodyPr/>
          <a:lstStyle/>
          <a:p>
            <a:r>
              <a:rPr lang="tr-TR" b="1" i="1">
                <a:effectLst>
                  <a:outerShdw blurRad="38100" dist="38100" dir="2700000" algn="tl">
                    <a:srgbClr val="000000"/>
                  </a:outerShdw>
                </a:effectLst>
                <a:latin typeface="Comic Sans MS" charset="0"/>
              </a:rPr>
              <a:t>Formal</a:t>
            </a:r>
          </a:p>
          <a:p>
            <a:r>
              <a:rPr lang="tr-TR" b="1" i="1">
                <a:effectLst>
                  <a:outerShdw blurRad="38100" dist="38100" dir="2700000" algn="tl">
                    <a:srgbClr val="000000"/>
                  </a:outerShdw>
                </a:effectLst>
                <a:latin typeface="Comic Sans MS" charset="0"/>
              </a:rPr>
              <a:t>İnformal</a:t>
            </a:r>
          </a:p>
        </p:txBody>
      </p:sp>
    </p:spTree>
    <p:extLst>
      <p:ext uri="{BB962C8B-B14F-4D97-AF65-F5344CB8AC3E}">
        <p14:creationId xmlns:p14="http://schemas.microsoft.com/office/powerpoint/2010/main" val="453267903"/>
      </p:ext>
    </p:extLst>
  </p:cSld>
  <p:clrMapOvr>
    <a:masterClrMapping/>
  </p:clrMapOvr>
  <p:transition advTm="12000">
    <p:cover dir="r"/>
    <p:sndAc>
      <p:stSnd>
        <p:snd r:embed="rId2" name="SETUP2.WAV"/>
      </p:stSnd>
    </p:sndAc>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2" name="Rectangle 4"/>
          <p:cNvSpPr>
            <a:spLocks noGrp="1" noChangeArrowheads="1"/>
          </p:cNvSpPr>
          <p:nvPr>
            <p:ph type="title"/>
          </p:nvPr>
        </p:nvSpPr>
        <p:spPr/>
        <p:txBody>
          <a:bodyPr/>
          <a:lstStyle/>
          <a:p>
            <a:r>
              <a:rPr lang="tr-TR" b="1" i="1">
                <a:effectLst>
                  <a:outerShdw blurRad="38100" dist="38100" dir="2700000" algn="tl">
                    <a:srgbClr val="000000"/>
                  </a:outerShdw>
                </a:effectLst>
                <a:latin typeface="Comic Sans MS" charset="0"/>
              </a:rPr>
              <a:t>İnformal eğitim</a:t>
            </a:r>
          </a:p>
        </p:txBody>
      </p:sp>
      <p:sp>
        <p:nvSpPr>
          <p:cNvPr id="12293" name="Rectangle 5"/>
          <p:cNvSpPr>
            <a:spLocks noGrp="1" noChangeArrowheads="1"/>
          </p:cNvSpPr>
          <p:nvPr>
            <p:ph type="body" idx="1"/>
          </p:nvPr>
        </p:nvSpPr>
        <p:spPr/>
        <p:txBody>
          <a:bodyPr/>
          <a:lstStyle/>
          <a:p>
            <a:r>
              <a:rPr lang="tr-TR" b="1" i="1">
                <a:effectLst>
                  <a:outerShdw blurRad="38100" dist="38100" dir="2700000" algn="tl">
                    <a:srgbClr val="000000"/>
                  </a:outerShdw>
                </a:effectLst>
                <a:latin typeface="Comic Sans MS" charset="0"/>
              </a:rPr>
              <a:t>Bir plana bağlı olmaksızın yapılan eğitim etkinlikleri</a:t>
            </a:r>
          </a:p>
          <a:p>
            <a:pPr lvl="1"/>
            <a:r>
              <a:rPr lang="tr-TR" b="1" i="1">
                <a:effectLst>
                  <a:outerShdw blurRad="38100" dist="38100" dir="2700000" algn="tl">
                    <a:srgbClr val="000000"/>
                  </a:outerShdw>
                </a:effectLst>
                <a:latin typeface="Comic Sans MS" charset="0"/>
              </a:rPr>
              <a:t>Çocuklar arkadaşlarıyla oynarken, gençler yaşıtlarıyla oluşturdukları gruplar içinde yardımlaşmayı, dayanışmayı, işbirliğini, kurallara uymayı, grubun değerlerini benimsemeyi öğrenirler ve toplumsallaşırlar. </a:t>
            </a:r>
          </a:p>
        </p:txBody>
      </p:sp>
    </p:spTree>
    <p:extLst>
      <p:ext uri="{BB962C8B-B14F-4D97-AF65-F5344CB8AC3E}">
        <p14:creationId xmlns:p14="http://schemas.microsoft.com/office/powerpoint/2010/main" val="3359829672"/>
      </p:ext>
    </p:extLst>
  </p:cSld>
  <p:clrMapOvr>
    <a:masterClrMapping/>
  </p:clrMapOvr>
  <p:transition advTm="25000">
    <p:cover dir="r"/>
    <p:sndAc>
      <p:stSnd>
        <p:snd r:embed="rId2" name="SETUP2.WAV"/>
      </p:stSnd>
    </p:sndAc>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6" name="Rectangle 4"/>
          <p:cNvSpPr>
            <a:spLocks noGrp="1" noChangeArrowheads="1"/>
          </p:cNvSpPr>
          <p:nvPr>
            <p:ph type="title"/>
          </p:nvPr>
        </p:nvSpPr>
        <p:spPr/>
        <p:txBody>
          <a:bodyPr/>
          <a:lstStyle/>
          <a:p>
            <a:r>
              <a:rPr lang="tr-TR" b="1" i="1">
                <a:effectLst>
                  <a:outerShdw blurRad="38100" dist="38100" dir="2700000" algn="tl">
                    <a:srgbClr val="000000"/>
                  </a:outerShdw>
                </a:effectLst>
                <a:latin typeface="Comic Sans MS" charset="0"/>
              </a:rPr>
              <a:t>İnformal eğitim</a:t>
            </a:r>
          </a:p>
        </p:txBody>
      </p:sp>
      <p:sp>
        <p:nvSpPr>
          <p:cNvPr id="13317" name="Rectangle 5"/>
          <p:cNvSpPr>
            <a:spLocks noGrp="1" noChangeArrowheads="1"/>
          </p:cNvSpPr>
          <p:nvPr>
            <p:ph type="body" idx="1"/>
          </p:nvPr>
        </p:nvSpPr>
        <p:spPr/>
        <p:txBody>
          <a:bodyPr/>
          <a:lstStyle/>
          <a:p>
            <a:r>
              <a:rPr lang="tr-TR" b="1" i="1">
                <a:effectLst>
                  <a:outerShdw blurRad="38100" dist="38100" dir="2700000" algn="tl">
                    <a:srgbClr val="000000"/>
                  </a:outerShdw>
                </a:effectLst>
                <a:latin typeface="Comic Sans MS" charset="0"/>
              </a:rPr>
              <a:t>Doğal ortamda kendiliğinden gerçekleşir.</a:t>
            </a:r>
          </a:p>
          <a:p>
            <a:r>
              <a:rPr lang="tr-TR" b="1" i="1">
                <a:effectLst>
                  <a:outerShdw blurRad="38100" dist="38100" dir="2700000" algn="tl">
                    <a:srgbClr val="000000"/>
                  </a:outerShdw>
                </a:effectLst>
                <a:latin typeface="Comic Sans MS" charset="0"/>
              </a:rPr>
              <a:t>Planlı ve programlı değildir.</a:t>
            </a:r>
          </a:p>
          <a:p>
            <a:r>
              <a:rPr lang="tr-TR" b="1" i="1">
                <a:effectLst>
                  <a:outerShdw blurRad="38100" dist="38100" dir="2700000" algn="tl">
                    <a:srgbClr val="000000"/>
                  </a:outerShdw>
                </a:effectLst>
                <a:latin typeface="Comic Sans MS" charset="0"/>
              </a:rPr>
              <a:t>Öğreticiler profesyonel değildir.</a:t>
            </a:r>
          </a:p>
          <a:p>
            <a:r>
              <a:rPr lang="tr-TR" b="1" i="1">
                <a:effectLst>
                  <a:outerShdw blurRad="38100" dist="38100" dir="2700000" algn="tl">
                    <a:srgbClr val="000000"/>
                  </a:outerShdw>
                </a:effectLst>
                <a:latin typeface="Comic Sans MS" charset="0"/>
              </a:rPr>
              <a:t>Olumlu ve olumsuz yönde gelişebilir.</a:t>
            </a:r>
          </a:p>
          <a:p>
            <a:r>
              <a:rPr lang="tr-TR" b="1" i="1">
                <a:effectLst>
                  <a:outerShdw blurRad="38100" dist="38100" dir="2700000" algn="tl">
                    <a:srgbClr val="000000"/>
                  </a:outerShdw>
                </a:effectLst>
                <a:latin typeface="Comic Sans MS" charset="0"/>
              </a:rPr>
              <a:t>Yer, zaman ve eğitimin gerçekleştiği ortam önceden belli değildir.</a:t>
            </a:r>
          </a:p>
        </p:txBody>
      </p:sp>
    </p:spTree>
    <p:extLst>
      <p:ext uri="{BB962C8B-B14F-4D97-AF65-F5344CB8AC3E}">
        <p14:creationId xmlns:p14="http://schemas.microsoft.com/office/powerpoint/2010/main" val="2376543356"/>
      </p:ext>
    </p:extLst>
  </p:cSld>
  <p:clrMapOvr>
    <a:masterClrMapping/>
  </p:clrMapOvr>
  <p:transition advTm="25000">
    <p:cover dir="r"/>
    <p:sndAc>
      <p:stSnd>
        <p:snd r:embed="rId2" name="SETUP2.WAV"/>
      </p:stSnd>
    </p:sndAc>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0" name="Rectangle 4"/>
          <p:cNvSpPr>
            <a:spLocks noGrp="1" noChangeArrowheads="1"/>
          </p:cNvSpPr>
          <p:nvPr>
            <p:ph type="title"/>
          </p:nvPr>
        </p:nvSpPr>
        <p:spPr/>
        <p:txBody>
          <a:bodyPr/>
          <a:lstStyle/>
          <a:p>
            <a:r>
              <a:rPr lang="tr-TR" b="1" i="1">
                <a:effectLst>
                  <a:outerShdw blurRad="38100" dist="38100" dir="2700000" algn="tl">
                    <a:srgbClr val="000000"/>
                  </a:outerShdw>
                </a:effectLst>
                <a:latin typeface="Comic Sans MS" charset="0"/>
              </a:rPr>
              <a:t>Formal eğitim</a:t>
            </a:r>
          </a:p>
        </p:txBody>
      </p:sp>
      <p:sp>
        <p:nvSpPr>
          <p:cNvPr id="14341" name="Rectangle 5"/>
          <p:cNvSpPr>
            <a:spLocks noGrp="1" noChangeArrowheads="1"/>
          </p:cNvSpPr>
          <p:nvPr>
            <p:ph type="body" idx="1"/>
          </p:nvPr>
        </p:nvSpPr>
        <p:spPr/>
        <p:txBody>
          <a:bodyPr/>
          <a:lstStyle/>
          <a:p>
            <a:r>
              <a:rPr lang="tr-TR" b="1" i="1">
                <a:effectLst>
                  <a:outerShdw blurRad="38100" dist="38100" dir="2700000" algn="tl">
                    <a:srgbClr val="000000"/>
                  </a:outerShdw>
                </a:effectLst>
                <a:latin typeface="Comic Sans MS" charset="0"/>
              </a:rPr>
              <a:t>Bu etkinlik eğitimin kurumsallaştırılmasıdır.</a:t>
            </a:r>
          </a:p>
          <a:p>
            <a:r>
              <a:rPr lang="tr-TR" b="1" i="1">
                <a:effectLst>
                  <a:outerShdw blurRad="38100" dist="38100" dir="2700000" algn="tl">
                    <a:srgbClr val="000000"/>
                  </a:outerShdw>
                </a:effectLst>
                <a:latin typeface="Comic Sans MS" charset="0"/>
              </a:rPr>
              <a:t>Okullar, formal eğitimin gerçekleştiği ortamlardır. </a:t>
            </a:r>
          </a:p>
        </p:txBody>
      </p:sp>
    </p:spTree>
    <p:extLst>
      <p:ext uri="{BB962C8B-B14F-4D97-AF65-F5344CB8AC3E}">
        <p14:creationId xmlns:p14="http://schemas.microsoft.com/office/powerpoint/2010/main" val="1902518147"/>
      </p:ext>
    </p:extLst>
  </p:cSld>
  <p:clrMapOvr>
    <a:masterClrMapping/>
  </p:clrMapOvr>
  <p:transition advTm="25000">
    <p:cover dir="r"/>
    <p:sndAc>
      <p:stSnd>
        <p:snd r:embed="rId2" name="SETUP2.WAV"/>
      </p:stSnd>
    </p:sndAc>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4" name="Rectangle 4"/>
          <p:cNvSpPr>
            <a:spLocks noGrp="1" noChangeArrowheads="1"/>
          </p:cNvSpPr>
          <p:nvPr>
            <p:ph type="title"/>
          </p:nvPr>
        </p:nvSpPr>
        <p:spPr/>
        <p:txBody>
          <a:bodyPr/>
          <a:lstStyle/>
          <a:p>
            <a:r>
              <a:rPr lang="tr-TR" b="1" i="1" dirty="0" err="1">
                <a:effectLst>
                  <a:outerShdw blurRad="38100" dist="38100" dir="2700000" algn="tl">
                    <a:srgbClr val="000000"/>
                  </a:outerShdw>
                </a:effectLst>
                <a:latin typeface="Comic Sans MS" charset="0"/>
              </a:rPr>
              <a:t>Formal</a:t>
            </a:r>
            <a:r>
              <a:rPr lang="tr-TR" b="1" i="1" dirty="0">
                <a:effectLst>
                  <a:outerShdw blurRad="38100" dist="38100" dir="2700000" algn="tl">
                    <a:srgbClr val="000000"/>
                  </a:outerShdw>
                </a:effectLst>
                <a:latin typeface="Comic Sans MS" charset="0"/>
              </a:rPr>
              <a:t> eğitim</a:t>
            </a:r>
          </a:p>
        </p:txBody>
      </p:sp>
      <p:sp>
        <p:nvSpPr>
          <p:cNvPr id="15365" name="Rectangle 5"/>
          <p:cNvSpPr>
            <a:spLocks noGrp="1" noChangeArrowheads="1"/>
          </p:cNvSpPr>
          <p:nvPr>
            <p:ph type="body" idx="1"/>
          </p:nvPr>
        </p:nvSpPr>
        <p:spPr>
          <a:xfrm>
            <a:off x="990600" y="1676400"/>
            <a:ext cx="7772400" cy="4114800"/>
          </a:xfrm>
        </p:spPr>
        <p:txBody>
          <a:bodyPr/>
          <a:lstStyle/>
          <a:p>
            <a:r>
              <a:rPr lang="tr-TR" sz="2800" b="1" i="1">
                <a:effectLst>
                  <a:outerShdw blurRad="38100" dist="38100" dir="2700000" algn="tl">
                    <a:srgbClr val="000000"/>
                  </a:outerShdw>
                </a:effectLst>
                <a:latin typeface="Comic Sans MS" charset="0"/>
              </a:rPr>
              <a:t>Planlı ve programlıdır.</a:t>
            </a:r>
          </a:p>
          <a:p>
            <a:r>
              <a:rPr lang="tr-TR" sz="2800" b="1" i="1">
                <a:effectLst>
                  <a:outerShdw blurRad="38100" dist="38100" dir="2700000" algn="tl">
                    <a:srgbClr val="000000"/>
                  </a:outerShdw>
                </a:effectLst>
                <a:latin typeface="Comic Sans MS" charset="0"/>
              </a:rPr>
              <a:t>Varılmak istenen hedefler bellidir.</a:t>
            </a:r>
          </a:p>
          <a:p>
            <a:r>
              <a:rPr lang="tr-TR" sz="2800" b="1" i="1">
                <a:effectLst>
                  <a:outerShdw blurRad="38100" dist="38100" dir="2700000" algn="tl">
                    <a:srgbClr val="000000"/>
                  </a:outerShdw>
                </a:effectLst>
                <a:latin typeface="Comic Sans MS" charset="0"/>
              </a:rPr>
              <a:t>Eğitim profesyonel kişiler tarafından verilir.</a:t>
            </a:r>
          </a:p>
          <a:p>
            <a:r>
              <a:rPr lang="tr-TR" sz="2800" b="1" i="1">
                <a:effectLst>
                  <a:outerShdw blurRad="38100" dist="38100" dir="2700000" algn="tl">
                    <a:srgbClr val="000000"/>
                  </a:outerShdw>
                </a:effectLst>
                <a:latin typeface="Comic Sans MS" charset="0"/>
              </a:rPr>
              <a:t>Olumlu davranışlar kazandırmak esastır.</a:t>
            </a:r>
          </a:p>
          <a:p>
            <a:r>
              <a:rPr lang="tr-TR" sz="2800" b="1" i="1">
                <a:effectLst>
                  <a:outerShdw blurRad="38100" dist="38100" dir="2700000" algn="tl">
                    <a:srgbClr val="000000"/>
                  </a:outerShdw>
                </a:effectLst>
                <a:latin typeface="Comic Sans MS" charset="0"/>
              </a:rPr>
              <a:t>Belli bir yer ve ortam gereklidir.</a:t>
            </a:r>
          </a:p>
          <a:p>
            <a:r>
              <a:rPr lang="tr-TR" sz="2800" b="1" i="1">
                <a:effectLst>
                  <a:outerShdw blurRad="38100" dist="38100" dir="2700000" algn="tl">
                    <a:srgbClr val="000000"/>
                  </a:outerShdw>
                </a:effectLst>
                <a:latin typeface="Comic Sans MS" charset="0"/>
              </a:rPr>
              <a:t>Eğitimde amaca yönelik araç ve gereçler kullanılır.</a:t>
            </a:r>
          </a:p>
        </p:txBody>
      </p:sp>
    </p:spTree>
    <p:extLst>
      <p:ext uri="{BB962C8B-B14F-4D97-AF65-F5344CB8AC3E}">
        <p14:creationId xmlns:p14="http://schemas.microsoft.com/office/powerpoint/2010/main" val="3832280683"/>
      </p:ext>
    </p:extLst>
  </p:cSld>
  <p:clrMapOvr>
    <a:masterClrMapping/>
  </p:clrMapOvr>
  <p:transition advTm="25000">
    <p:cover dir="r"/>
    <p:sndAc>
      <p:stSnd>
        <p:snd r:embed="rId2" name="SETUP2.WAV"/>
      </p:stSnd>
    </p:sndAc>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8" name="Rectangle 4"/>
          <p:cNvSpPr>
            <a:spLocks noGrp="1" noChangeArrowheads="1"/>
          </p:cNvSpPr>
          <p:nvPr>
            <p:ph type="title"/>
          </p:nvPr>
        </p:nvSpPr>
        <p:spPr/>
        <p:txBody>
          <a:bodyPr/>
          <a:lstStyle/>
          <a:p>
            <a:r>
              <a:rPr lang="tr-TR" b="1" i="1">
                <a:effectLst>
                  <a:outerShdw blurRad="38100" dist="38100" dir="2700000" algn="tl">
                    <a:srgbClr val="000000"/>
                  </a:outerShdw>
                </a:effectLst>
                <a:latin typeface="Comic Sans MS" charset="0"/>
              </a:rPr>
              <a:t>Formal eğitim</a:t>
            </a:r>
          </a:p>
        </p:txBody>
      </p:sp>
      <p:sp>
        <p:nvSpPr>
          <p:cNvPr id="16389" name="Rectangle 5"/>
          <p:cNvSpPr>
            <a:spLocks noGrp="1" noChangeArrowheads="1"/>
          </p:cNvSpPr>
          <p:nvPr>
            <p:ph type="body" idx="1"/>
          </p:nvPr>
        </p:nvSpPr>
        <p:spPr/>
        <p:txBody>
          <a:bodyPr/>
          <a:lstStyle/>
          <a:p>
            <a:r>
              <a:rPr lang="tr-TR" b="1" i="1" dirty="0">
                <a:effectLst>
                  <a:outerShdw blurRad="38100" dist="38100" dir="2700000" algn="tl">
                    <a:srgbClr val="000000"/>
                  </a:outerShdw>
                </a:effectLst>
                <a:latin typeface="Comic Sans MS" charset="0"/>
              </a:rPr>
              <a:t>Örgün eğitim</a:t>
            </a:r>
          </a:p>
          <a:p>
            <a:r>
              <a:rPr lang="tr-TR" b="1" i="1" dirty="0">
                <a:effectLst>
                  <a:outerShdw blurRad="38100" dist="38100" dir="2700000" algn="tl">
                    <a:srgbClr val="000000"/>
                  </a:outerShdw>
                </a:effectLst>
                <a:latin typeface="Comic Sans MS" charset="0"/>
              </a:rPr>
              <a:t>Yaygın eğitim </a:t>
            </a:r>
          </a:p>
        </p:txBody>
      </p:sp>
    </p:spTree>
    <p:extLst>
      <p:ext uri="{BB962C8B-B14F-4D97-AF65-F5344CB8AC3E}">
        <p14:creationId xmlns:p14="http://schemas.microsoft.com/office/powerpoint/2010/main" val="2938619298"/>
      </p:ext>
    </p:extLst>
  </p:cSld>
  <p:clrMapOvr>
    <a:masterClrMapping/>
  </p:clrMapOvr>
  <p:transition advTm="25000">
    <p:cover dir="r"/>
    <p:sndAc>
      <p:stSnd>
        <p:snd r:embed="rId2" name="SETUP1.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7213" y="765175"/>
            <a:ext cx="8229600" cy="1439863"/>
          </a:xfrm>
        </p:spPr>
        <p:txBody>
          <a:bodyPr/>
          <a:lstStyle/>
          <a:p>
            <a:pPr marL="0" indent="0" algn="ctr">
              <a:buFont typeface="Wingdings" pitchFamily="2" charset="2"/>
              <a:buNone/>
              <a:defRPr/>
            </a:pPr>
            <a:r>
              <a:rPr lang="tr-TR" sz="8000" dirty="0">
                <a:solidFill>
                  <a:srgbClr val="CC0066"/>
                </a:solidFill>
              </a:rPr>
              <a:t>İNSAN nedir?</a:t>
            </a:r>
          </a:p>
        </p:txBody>
      </p:sp>
      <p:pic>
        <p:nvPicPr>
          <p:cNvPr id="8197" name="Picture 5" descr="http://edebiyat.istanbul.edu.tr/psikoloji/wp-content/uploads/2012/12/4lifespa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2564904"/>
            <a:ext cx="8784976" cy="3414886"/>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2659277272"/>
      </p:ext>
    </p:extLst>
  </p:cSld>
  <p:clrMapOvr>
    <a:masterClrMapping/>
  </p:clrMapOvr>
  <p:transition spd="slow">
    <p:cover/>
  </p:transition>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p:txBody>
          <a:bodyPr/>
          <a:lstStyle/>
          <a:p>
            <a:r>
              <a:rPr lang="tr-TR" b="1" i="1">
                <a:effectLst>
                  <a:outerShdw blurRad="38100" dist="38100" dir="2700000" algn="tl">
                    <a:srgbClr val="000000"/>
                  </a:outerShdw>
                </a:effectLst>
                <a:latin typeface="Comic Sans MS" charset="0"/>
              </a:rPr>
              <a:t>Örgün eğitim</a:t>
            </a:r>
          </a:p>
        </p:txBody>
      </p:sp>
      <p:sp>
        <p:nvSpPr>
          <p:cNvPr id="17413" name="Rectangle 5"/>
          <p:cNvSpPr>
            <a:spLocks noGrp="1" noChangeArrowheads="1"/>
          </p:cNvSpPr>
          <p:nvPr>
            <p:ph type="body" idx="1"/>
          </p:nvPr>
        </p:nvSpPr>
        <p:spPr>
          <a:xfrm>
            <a:off x="990600" y="1524000"/>
            <a:ext cx="7772400" cy="4114800"/>
          </a:xfrm>
        </p:spPr>
        <p:txBody>
          <a:bodyPr/>
          <a:lstStyle/>
          <a:p>
            <a:r>
              <a:rPr lang="tr-TR" sz="2800" b="1" i="1">
                <a:effectLst>
                  <a:outerShdw blurRad="38100" dist="38100" dir="2700000" algn="tl">
                    <a:srgbClr val="000000"/>
                  </a:outerShdw>
                </a:effectLst>
                <a:latin typeface="Comic Sans MS" charset="0"/>
              </a:rPr>
              <a:t>Belli bir yaş kümesindeki bireylere milli eğitim amaçlarına göre hazırlanmış eğitim programlarıyla okul çatısı altında düzenli olarak yapılan eğitimdir. </a:t>
            </a:r>
          </a:p>
          <a:p>
            <a:r>
              <a:rPr lang="tr-TR" sz="2800" b="1" i="1">
                <a:effectLst>
                  <a:outerShdw blurRad="38100" dist="38100" dir="2700000" algn="tl">
                    <a:srgbClr val="000000"/>
                  </a:outerShdw>
                </a:effectLst>
                <a:latin typeface="Comic Sans MS" charset="0"/>
              </a:rPr>
              <a:t>Örgün eğitim süreklilik gerektirmektedir. </a:t>
            </a:r>
          </a:p>
          <a:p>
            <a:r>
              <a:rPr lang="tr-TR" sz="2800" b="1" i="1">
                <a:effectLst>
                  <a:outerShdw blurRad="38100" dist="38100" dir="2700000" algn="tl">
                    <a:srgbClr val="000000"/>
                  </a:outerShdw>
                </a:effectLst>
                <a:latin typeface="Comic Sans MS" charset="0"/>
              </a:rPr>
              <a:t>Okul öncesi eğitimden yükseköğretime kadar olan basamakları kapsamaktadır.</a:t>
            </a:r>
          </a:p>
        </p:txBody>
      </p:sp>
    </p:spTree>
    <p:extLst>
      <p:ext uri="{BB962C8B-B14F-4D97-AF65-F5344CB8AC3E}">
        <p14:creationId xmlns:p14="http://schemas.microsoft.com/office/powerpoint/2010/main" val="1230911272"/>
      </p:ext>
    </p:extLst>
  </p:cSld>
  <p:clrMapOvr>
    <a:masterClrMapping/>
  </p:clrMapOvr>
  <p:transition advTm="25000">
    <p:cover dir="r"/>
    <p:sndAc>
      <p:stSnd>
        <p:snd r:embed="rId2" name="SETUP2.WAV"/>
      </p:stSnd>
    </p:sndAc>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6" name="Rectangle 4"/>
          <p:cNvSpPr>
            <a:spLocks noGrp="1" noChangeArrowheads="1"/>
          </p:cNvSpPr>
          <p:nvPr>
            <p:ph type="title"/>
          </p:nvPr>
        </p:nvSpPr>
        <p:spPr/>
        <p:txBody>
          <a:bodyPr/>
          <a:lstStyle/>
          <a:p>
            <a:r>
              <a:rPr lang="tr-TR" b="1" i="1">
                <a:effectLst>
                  <a:outerShdw blurRad="38100" dist="38100" dir="2700000" algn="tl">
                    <a:srgbClr val="000000"/>
                  </a:outerShdw>
                </a:effectLst>
                <a:latin typeface="Comic Sans MS" charset="0"/>
              </a:rPr>
              <a:t>Yaygın eğitim</a:t>
            </a:r>
          </a:p>
        </p:txBody>
      </p:sp>
      <p:sp>
        <p:nvSpPr>
          <p:cNvPr id="18437" name="Rectangle 5"/>
          <p:cNvSpPr>
            <a:spLocks noGrp="1" noChangeArrowheads="1"/>
          </p:cNvSpPr>
          <p:nvPr>
            <p:ph type="body" idx="1"/>
          </p:nvPr>
        </p:nvSpPr>
        <p:spPr/>
        <p:txBody>
          <a:bodyPr/>
          <a:lstStyle/>
          <a:p>
            <a:r>
              <a:rPr lang="tr-TR" b="1" i="1">
                <a:effectLst>
                  <a:outerShdw blurRad="38100" dist="38100" dir="2700000" algn="tl">
                    <a:srgbClr val="000000"/>
                  </a:outerShdw>
                </a:effectLst>
                <a:latin typeface="Comic Sans MS" charset="0"/>
              </a:rPr>
              <a:t>Örgün eğitim sisteme hiç girmemiş ya da bu sistemin herhangi bir basamağından ayrılmış olan kişilere ilgi ve gereksinme duydukları alanlarda yapılan eğitimdir. </a:t>
            </a:r>
          </a:p>
          <a:p>
            <a:r>
              <a:rPr lang="tr-TR" b="1" i="1">
                <a:effectLst>
                  <a:outerShdw blurRad="38100" dist="38100" dir="2700000" algn="tl">
                    <a:srgbClr val="000000"/>
                  </a:outerShdw>
                </a:effectLst>
                <a:latin typeface="Comic Sans MS" charset="0"/>
              </a:rPr>
              <a:t>Kurslar </a:t>
            </a:r>
          </a:p>
          <a:p>
            <a:r>
              <a:rPr lang="tr-TR" b="1" i="1">
                <a:effectLst>
                  <a:outerShdw blurRad="38100" dist="38100" dir="2700000" algn="tl">
                    <a:srgbClr val="000000"/>
                  </a:outerShdw>
                </a:effectLst>
                <a:latin typeface="Comic Sans MS" charset="0"/>
              </a:rPr>
              <a:t>Resmi ve özel kurum işyerlerinde düzenlenen hizmetiçi eğitim çalışmaları </a:t>
            </a:r>
          </a:p>
        </p:txBody>
      </p:sp>
    </p:spTree>
    <p:extLst>
      <p:ext uri="{BB962C8B-B14F-4D97-AF65-F5344CB8AC3E}">
        <p14:creationId xmlns:p14="http://schemas.microsoft.com/office/powerpoint/2010/main" val="2428668414"/>
      </p:ext>
    </p:extLst>
  </p:cSld>
  <p:clrMapOvr>
    <a:masterClrMapping/>
  </p:clrMapOvr>
  <p:transition advTm="25000">
    <p:cover dir="r"/>
    <p:sndAc>
      <p:stSnd>
        <p:snd r:embed="rId2" name="SETUP2.WAV"/>
      </p:stSnd>
    </p:sndAc>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285875" y="-23813"/>
            <a:ext cx="184150" cy="6413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br>
              <a:rPr lang="tr-TR" sz="2400" b="0"/>
            </a:br>
            <a:endParaRPr lang="tr-TR" sz="2400" b="0"/>
          </a:p>
        </p:txBody>
      </p:sp>
      <p:graphicFrame>
        <p:nvGraphicFramePr>
          <p:cNvPr id="19459" name="Object 3"/>
          <p:cNvGraphicFramePr>
            <a:graphicFrameLocks noGrp="1" noChangeAspect="1"/>
          </p:cNvGraphicFramePr>
          <p:nvPr>
            <p:ph idx="4294967295"/>
            <p:extLst>
              <p:ext uri="{D42A27DB-BD31-4B8C-83A1-F6EECF244321}">
                <p14:modId xmlns:p14="http://schemas.microsoft.com/office/powerpoint/2010/main" val="1043964466"/>
              </p:ext>
            </p:extLst>
          </p:nvPr>
        </p:nvGraphicFramePr>
        <p:xfrm>
          <a:off x="1066800" y="1627188"/>
          <a:ext cx="7524750" cy="4773612"/>
        </p:xfrm>
        <a:graphic>
          <a:graphicData uri="http://schemas.openxmlformats.org/presentationml/2006/ole">
            <mc:AlternateContent xmlns:mc="http://schemas.openxmlformats.org/markup-compatibility/2006">
              <mc:Choice xmlns:v="urn:schemas-microsoft-com:vml" Requires="v">
                <p:oleObj spid="_x0000_s24637" name="Picture" r:id="rId4" imgW="5774979" imgH="3666316" progId="Word.Picture.8">
                  <p:embed/>
                </p:oleObj>
              </mc:Choice>
              <mc:Fallback>
                <p:oleObj name="Picture" r:id="rId4" imgW="5774979" imgH="3666316" progId="Word.Picture.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1627188"/>
                        <a:ext cx="7524750" cy="4773612"/>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xmlns="">
                            <a:effectLst>
                              <a:outerShdw blurRad="63500" dist="38099" dir="2700000" algn="ctr" rotWithShape="0">
                                <a:srgbClr val="808080">
                                  <a:alpha val="74998"/>
                                </a:srgbClr>
                              </a:outerShdw>
                            </a:effectLst>
                          </a14:hiddenEffects>
                        </a:ext>
                      </a:extLst>
                    </p:spPr>
                  </p:pic>
                </p:oleObj>
              </mc:Fallback>
            </mc:AlternateContent>
          </a:graphicData>
        </a:graphic>
      </p:graphicFrame>
      <p:sp>
        <p:nvSpPr>
          <p:cNvPr id="19462" name="Rectangle 6"/>
          <p:cNvSpPr>
            <a:spLocks noGrp="1" noChangeArrowheads="1"/>
          </p:cNvSpPr>
          <p:nvPr>
            <p:ph type="title"/>
          </p:nvPr>
        </p:nvSpPr>
        <p:spPr/>
        <p:txBody>
          <a:bodyPr/>
          <a:lstStyle/>
          <a:p>
            <a:r>
              <a:rPr lang="tr-TR" b="1" i="1">
                <a:effectLst>
                  <a:outerShdw blurRad="38100" dist="38100" dir="2700000" algn="tl">
                    <a:srgbClr val="000000"/>
                  </a:outerShdw>
                </a:effectLst>
                <a:latin typeface="Comic Sans MS" charset="0"/>
              </a:rPr>
              <a:t>Diğer bir deyişle</a:t>
            </a:r>
          </a:p>
        </p:txBody>
      </p:sp>
    </p:spTree>
    <p:extLst>
      <p:ext uri="{BB962C8B-B14F-4D97-AF65-F5344CB8AC3E}">
        <p14:creationId xmlns:p14="http://schemas.microsoft.com/office/powerpoint/2010/main" val="361168988"/>
      </p:ext>
    </p:extLst>
  </p:cSld>
  <p:clrMapOvr>
    <a:masterClrMapping/>
  </p:clrMapOvr>
  <p:transition advTm="15000">
    <p:cover dir="r"/>
    <p:sndAc>
      <p:stSnd>
        <p:snd r:embed="rId3" name="SETUP1.WAV"/>
      </p:stSnd>
    </p:sndAc>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00B050"/>
                </a:solidFill>
              </a:rPr>
              <a:t>ÖĞRENME</a:t>
            </a:r>
          </a:p>
        </p:txBody>
      </p:sp>
      <p:sp>
        <p:nvSpPr>
          <p:cNvPr id="3" name="İçerik Yer Tutucusu 2"/>
          <p:cNvSpPr>
            <a:spLocks noGrp="1"/>
          </p:cNvSpPr>
          <p:nvPr>
            <p:ph idx="1"/>
          </p:nvPr>
        </p:nvSpPr>
        <p:spPr/>
        <p:txBody>
          <a:bodyPr/>
          <a:lstStyle/>
          <a:p>
            <a:pPr marL="0" indent="0" algn="just">
              <a:buNone/>
            </a:pPr>
            <a:r>
              <a:rPr lang="tr-TR" altLang="tr-TR" dirty="0"/>
              <a:t>Bireyin </a:t>
            </a:r>
            <a:r>
              <a:rPr lang="tr-TR" altLang="tr-TR" dirty="0">
                <a:latin typeface="Times New Roman" pitchFamily="18" charset="0"/>
              </a:rPr>
              <a:t>ç</a:t>
            </a:r>
            <a:r>
              <a:rPr lang="tr-TR" altLang="tr-TR" dirty="0"/>
              <a:t>evresiyle geçirdiği etkileşimler sonucunda davranışlarında  meydana gelen nispeten  kalıcı izli değişikliklerdir. </a:t>
            </a:r>
          </a:p>
          <a:p>
            <a:pPr algn="just"/>
            <a:endParaRPr lang="tr-TR" altLang="tr-TR" dirty="0">
              <a:latin typeface="Times New Roman" pitchFamily="18" charset="0"/>
            </a:endParaRPr>
          </a:p>
          <a:p>
            <a:pPr algn="just"/>
            <a:r>
              <a:rPr lang="tr-TR" altLang="tr-TR" dirty="0">
                <a:latin typeface="Times New Roman" pitchFamily="18" charset="0"/>
              </a:rPr>
              <a:t>Ö</a:t>
            </a:r>
            <a:r>
              <a:rPr lang="tr-TR" altLang="tr-TR" dirty="0"/>
              <a:t>ğrenmeler </a:t>
            </a:r>
            <a:r>
              <a:rPr lang="tr-TR" altLang="tr-TR" b="1" dirty="0"/>
              <a:t>bilişsel, </a:t>
            </a:r>
            <a:r>
              <a:rPr lang="tr-TR" altLang="tr-TR" b="1" dirty="0" err="1"/>
              <a:t>duyuşsal</a:t>
            </a:r>
            <a:r>
              <a:rPr lang="tr-TR" altLang="tr-TR" b="1" dirty="0"/>
              <a:t> </a:t>
            </a:r>
            <a:r>
              <a:rPr lang="tr-TR" altLang="tr-TR" dirty="0"/>
              <a:t>ve </a:t>
            </a:r>
            <a:r>
              <a:rPr lang="tr-TR" altLang="tr-TR" b="1" dirty="0" err="1"/>
              <a:t>psiko</a:t>
            </a:r>
            <a:r>
              <a:rPr lang="tr-TR" altLang="tr-TR" b="1" dirty="0"/>
              <a:t>- motor </a:t>
            </a:r>
            <a:r>
              <a:rPr lang="tr-TR" altLang="tr-TR" dirty="0"/>
              <a:t>olabilir.</a:t>
            </a:r>
          </a:p>
          <a:p>
            <a:endParaRPr lang="tr-T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4" y="4725144"/>
            <a:ext cx="2705100" cy="16859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val="1918367384"/>
      </p:ext>
    </p:extLst>
  </p:cSld>
  <p:clrMapOvr>
    <a:masterClrMapping/>
  </p:clrMapOvr>
  <p:transition spd="slow">
    <p:cove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ltLang="tr-TR" dirty="0">
                <a:solidFill>
                  <a:srgbClr val="0070C0"/>
                </a:solidFill>
                <a:latin typeface="Times New Roman" pitchFamily="18" charset="0"/>
              </a:rPr>
              <a:t>Ö</a:t>
            </a:r>
            <a:r>
              <a:rPr lang="tr-TR" altLang="tr-TR" dirty="0">
                <a:solidFill>
                  <a:srgbClr val="0070C0"/>
                </a:solidFill>
              </a:rPr>
              <a:t>ĞRETME</a:t>
            </a:r>
            <a:endParaRPr lang="tr-TR" dirty="0">
              <a:solidFill>
                <a:srgbClr val="0070C0"/>
              </a:solidFill>
            </a:endParaRPr>
          </a:p>
        </p:txBody>
      </p:sp>
      <p:sp>
        <p:nvSpPr>
          <p:cNvPr id="3" name="İçerik Yer Tutucusu 2"/>
          <p:cNvSpPr>
            <a:spLocks noGrp="1"/>
          </p:cNvSpPr>
          <p:nvPr>
            <p:ph idx="1"/>
          </p:nvPr>
        </p:nvSpPr>
        <p:spPr/>
        <p:txBody>
          <a:bodyPr/>
          <a:lstStyle/>
          <a:p>
            <a:pPr algn="just">
              <a:defRPr/>
            </a:pPr>
            <a:r>
              <a:rPr lang="tr-TR" altLang="tr-TR" dirty="0">
                <a:latin typeface="Times New Roman" pitchFamily="18" charset="0"/>
              </a:rPr>
              <a:t>Ö</a:t>
            </a:r>
            <a:r>
              <a:rPr lang="tr-TR" altLang="tr-TR" dirty="0"/>
              <a:t>ğrenmenin ger</a:t>
            </a:r>
            <a:r>
              <a:rPr lang="tr-TR" altLang="tr-TR" dirty="0">
                <a:latin typeface="Times New Roman" pitchFamily="18" charset="0"/>
              </a:rPr>
              <a:t>ç</a:t>
            </a:r>
            <a:r>
              <a:rPr lang="tr-TR" altLang="tr-TR" dirty="0"/>
              <a:t>ekleşmesi i</a:t>
            </a:r>
            <a:r>
              <a:rPr lang="tr-TR" altLang="tr-TR" dirty="0">
                <a:latin typeface="Times New Roman" pitchFamily="18" charset="0"/>
              </a:rPr>
              <a:t>ç</a:t>
            </a:r>
            <a:r>
              <a:rPr lang="tr-TR" altLang="tr-TR" dirty="0"/>
              <a:t>in ortamın d</a:t>
            </a:r>
            <a:r>
              <a:rPr lang="tr-TR" altLang="tr-TR" dirty="0">
                <a:latin typeface="Times New Roman" pitchFamily="18" charset="0"/>
              </a:rPr>
              <a:t>ü</a:t>
            </a:r>
            <a:r>
              <a:rPr lang="tr-TR" altLang="tr-TR" dirty="0"/>
              <a:t>zenlenmesidir. </a:t>
            </a:r>
          </a:p>
          <a:p>
            <a:pPr algn="just">
              <a:defRPr/>
            </a:pPr>
            <a:r>
              <a:rPr lang="tr-TR" altLang="tr-TR" dirty="0"/>
              <a:t>Öğrenmenin </a:t>
            </a:r>
            <a:r>
              <a:rPr lang="tr-TR" altLang="tr-TR" dirty="0" err="1"/>
              <a:t>kılavuzlanmasıdır</a:t>
            </a:r>
            <a:r>
              <a:rPr lang="tr-TR" altLang="tr-TR" dirty="0"/>
              <a:t>. </a:t>
            </a:r>
          </a:p>
          <a:p>
            <a:pPr algn="just">
              <a:defRPr/>
            </a:pPr>
            <a:r>
              <a:rPr lang="tr-TR" altLang="tr-TR" dirty="0">
                <a:latin typeface="Times New Roman" pitchFamily="18" charset="0"/>
              </a:rPr>
              <a:t>Ö</a:t>
            </a:r>
            <a:r>
              <a:rPr lang="tr-TR" altLang="tr-TR" dirty="0"/>
              <a:t>ğretme bilin</a:t>
            </a:r>
            <a:r>
              <a:rPr lang="tr-TR" altLang="tr-TR" dirty="0">
                <a:latin typeface="Times New Roman" pitchFamily="18" charset="0"/>
              </a:rPr>
              <a:t>ç</a:t>
            </a:r>
            <a:r>
              <a:rPr lang="tr-TR" altLang="tr-TR" dirty="0"/>
              <a:t>li ve ama</a:t>
            </a:r>
            <a:r>
              <a:rPr lang="tr-TR" altLang="tr-TR" dirty="0">
                <a:latin typeface="Times New Roman" pitchFamily="18" charset="0"/>
              </a:rPr>
              <a:t>ç</a:t>
            </a:r>
            <a:r>
              <a:rPr lang="tr-TR" altLang="tr-TR" dirty="0"/>
              <a:t>lı bir </a:t>
            </a:r>
            <a:r>
              <a:rPr lang="tr-TR" altLang="tr-TR" dirty="0">
                <a:latin typeface="Times New Roman" pitchFamily="18" charset="0"/>
              </a:rPr>
              <a:t>ç</a:t>
            </a:r>
            <a:r>
              <a:rPr lang="tr-TR" altLang="tr-TR" dirty="0"/>
              <a:t>abadır.</a:t>
            </a:r>
          </a:p>
          <a:p>
            <a:endParaRPr lang="tr-T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1880" y="4077072"/>
            <a:ext cx="1962150" cy="23336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val="118064241"/>
      </p:ext>
    </p:extLst>
  </p:cSld>
  <p:clrMapOvr>
    <a:masterClrMapping/>
  </p:clrMapOvr>
  <p:transition spd="slow">
    <p:cove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C000"/>
                </a:solidFill>
              </a:rPr>
              <a:t>ÖĞRETİM</a:t>
            </a:r>
          </a:p>
        </p:txBody>
      </p:sp>
      <p:sp>
        <p:nvSpPr>
          <p:cNvPr id="3" name="İçerik Yer Tutucusu 2"/>
          <p:cNvSpPr>
            <a:spLocks noGrp="1"/>
          </p:cNvSpPr>
          <p:nvPr>
            <p:ph idx="1"/>
          </p:nvPr>
        </p:nvSpPr>
        <p:spPr>
          <a:xfrm>
            <a:off x="457200" y="1600200"/>
            <a:ext cx="8229600" cy="5257800"/>
          </a:xfrm>
        </p:spPr>
        <p:txBody>
          <a:bodyPr/>
          <a:lstStyle/>
          <a:p>
            <a:pPr algn="just">
              <a:lnSpc>
                <a:spcPct val="90000"/>
              </a:lnSpc>
            </a:pPr>
            <a:r>
              <a:rPr lang="tr-TR" altLang="tr-TR" dirty="0">
                <a:ea typeface="ＭＳ Ｐゴシック" pitchFamily="34" charset="-128"/>
              </a:rPr>
              <a:t>Öğretme faaliyetlerinin önceden belirlenen hedefler doğrultusunda, planlı ve kontrollü olarak düzenlenmesi, uygulanması ve değerlendirilmesidir.</a:t>
            </a:r>
          </a:p>
          <a:p>
            <a:pPr algn="just">
              <a:lnSpc>
                <a:spcPct val="90000"/>
              </a:lnSpc>
            </a:pPr>
            <a:r>
              <a:rPr lang="tr-TR" altLang="tr-TR" dirty="0"/>
              <a:t>Eğitimin planlı bir şekilde belirli bir zaman da , belirli bir mekanda ger</a:t>
            </a:r>
            <a:r>
              <a:rPr lang="tr-TR" altLang="tr-TR" dirty="0">
                <a:latin typeface="Times New Roman" pitchFamily="18" charset="0"/>
              </a:rPr>
              <a:t>ç</a:t>
            </a:r>
            <a:r>
              <a:rPr lang="tr-TR" altLang="tr-TR" dirty="0"/>
              <a:t>ekleştirilen dilimine denir. </a:t>
            </a:r>
          </a:p>
          <a:p>
            <a:pPr algn="just">
              <a:lnSpc>
                <a:spcPct val="90000"/>
              </a:lnSpc>
            </a:pPr>
            <a:r>
              <a:rPr lang="tr-TR" altLang="tr-TR" dirty="0">
                <a:latin typeface="Times New Roman" pitchFamily="18" charset="0"/>
              </a:rPr>
              <a:t> Daha ç</a:t>
            </a:r>
            <a:r>
              <a:rPr lang="tr-TR" altLang="tr-TR" dirty="0"/>
              <a:t>ok okullarda yapılmaktadır. </a:t>
            </a:r>
          </a:p>
          <a:p>
            <a:endParaRPr lang="tr-T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3775" y="5013176"/>
            <a:ext cx="1800225" cy="16192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val="3320853450"/>
      </p:ext>
    </p:extLst>
  </p:cSld>
  <p:clrMapOvr>
    <a:masterClrMapping/>
  </p:clrMapOvr>
  <p:transition spd="slow">
    <p:cove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76B64-9BB9-A94D-A67D-376551AFE5A6}"/>
              </a:ext>
            </a:extLst>
          </p:cNvPr>
          <p:cNvSpPr>
            <a:spLocks noGrp="1"/>
          </p:cNvSpPr>
          <p:nvPr>
            <p:ph type="title"/>
          </p:nvPr>
        </p:nvSpPr>
        <p:spPr/>
        <p:txBody>
          <a:bodyPr>
            <a:noAutofit/>
          </a:bodyPr>
          <a:lstStyle/>
          <a:p>
            <a:r>
              <a:rPr lang="tr-TR" sz="2800" dirty="0"/>
              <a:t>Öğrenmenin gerçekleşebilmesi için öğretimde şunlara dikkat edilmesi gerekir. (</a:t>
            </a:r>
            <a:r>
              <a:rPr lang="tr-TR" sz="2800" dirty="0" err="1"/>
              <a:t>Hilgard</a:t>
            </a:r>
            <a:r>
              <a:rPr lang="tr-TR" sz="2800" dirty="0"/>
              <a:t>, 1956’dan </a:t>
            </a:r>
            <a:r>
              <a:rPr lang="tr-TR" sz="2800" dirty="0" err="1"/>
              <a:t>Akt</a:t>
            </a:r>
            <a:r>
              <a:rPr lang="tr-TR" sz="2800" dirty="0"/>
              <a:t>. Varış,1985)</a:t>
            </a:r>
          </a:p>
        </p:txBody>
      </p:sp>
      <p:sp>
        <p:nvSpPr>
          <p:cNvPr id="3" name="Content Placeholder 2">
            <a:extLst>
              <a:ext uri="{FF2B5EF4-FFF2-40B4-BE49-F238E27FC236}">
                <a16:creationId xmlns:a16="http://schemas.microsoft.com/office/drawing/2014/main" id="{9AA6C929-197E-A542-85CC-CEAD095CC618}"/>
              </a:ext>
            </a:extLst>
          </p:cNvPr>
          <p:cNvSpPr>
            <a:spLocks noGrp="1"/>
          </p:cNvSpPr>
          <p:nvPr>
            <p:ph idx="1"/>
          </p:nvPr>
        </p:nvSpPr>
        <p:spPr/>
        <p:txBody>
          <a:bodyPr>
            <a:normAutofit fontScale="92500"/>
          </a:bodyPr>
          <a:lstStyle/>
          <a:p>
            <a:pPr marL="514350" indent="-514350">
              <a:buAutoNum type="arabicParenR"/>
            </a:pPr>
            <a:r>
              <a:rPr lang="tr-TR" dirty="0"/>
              <a:t>Öğrencinin kavrama gücü göz önünde bulundurulmalıdır.</a:t>
            </a:r>
          </a:p>
          <a:p>
            <a:pPr marL="514350" indent="-514350">
              <a:buAutoNum type="arabicParenR"/>
            </a:pPr>
            <a:r>
              <a:rPr lang="tr-TR" dirty="0"/>
              <a:t>Güdülenmiş (Motive olmuş ) birey daha kolay öğrenir.</a:t>
            </a:r>
          </a:p>
          <a:p>
            <a:pPr marL="514350" indent="-514350">
              <a:buAutoNum type="arabicParenR"/>
            </a:pPr>
            <a:r>
              <a:rPr lang="tr-TR" dirty="0"/>
              <a:t>Motivasyonun ölçülü olmasına dikkat edilmelidir. Çok şiddetli uyarım «</a:t>
            </a:r>
            <a:r>
              <a:rPr lang="tr-TR" dirty="0" err="1"/>
              <a:t>ızdırap</a:t>
            </a:r>
            <a:r>
              <a:rPr lang="tr-TR" dirty="0"/>
              <a:t>, korku, endişe vb.» dengeyi bozabilir ve öğrenmeyi engeller.</a:t>
            </a:r>
          </a:p>
          <a:p>
            <a:pPr marL="514350" indent="-514350">
              <a:buAutoNum type="arabicParenR"/>
            </a:pPr>
            <a:r>
              <a:rPr lang="tr-TR" dirty="0"/>
              <a:t>Ödüllendirme ile kontrol edilen öğrenme ceza ile kontrol edilenden daha etkili olur. </a:t>
            </a:r>
          </a:p>
          <a:p>
            <a:endParaRPr lang="tr-TR" dirty="0"/>
          </a:p>
        </p:txBody>
      </p:sp>
    </p:spTree>
    <p:extLst>
      <p:ext uri="{BB962C8B-B14F-4D97-AF65-F5344CB8AC3E}">
        <p14:creationId xmlns:p14="http://schemas.microsoft.com/office/powerpoint/2010/main" val="1708970758"/>
      </p:ext>
    </p:extLst>
  </p:cSld>
  <p:clrMapOvr>
    <a:masterClrMapping/>
  </p:clrMapOvr>
  <p:transition spd="slow">
    <p:cove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724F-FC3E-E14E-97DB-637D4F495585}"/>
              </a:ext>
            </a:extLst>
          </p:cNvPr>
          <p:cNvSpPr>
            <a:spLocks noGrp="1"/>
          </p:cNvSpPr>
          <p:nvPr>
            <p:ph type="title"/>
          </p:nvPr>
        </p:nvSpPr>
        <p:spPr/>
        <p:txBody>
          <a:bodyPr/>
          <a:lstStyle/>
          <a:p>
            <a:endParaRPr lang="tr-TR"/>
          </a:p>
        </p:txBody>
      </p:sp>
      <p:sp>
        <p:nvSpPr>
          <p:cNvPr id="3" name="Content Placeholder 2">
            <a:extLst>
              <a:ext uri="{FF2B5EF4-FFF2-40B4-BE49-F238E27FC236}">
                <a16:creationId xmlns:a16="http://schemas.microsoft.com/office/drawing/2014/main" id="{B69371E9-3D0B-5848-AD1F-41FC938F943C}"/>
              </a:ext>
            </a:extLst>
          </p:cNvPr>
          <p:cNvSpPr>
            <a:spLocks noGrp="1"/>
          </p:cNvSpPr>
          <p:nvPr>
            <p:ph idx="1"/>
          </p:nvPr>
        </p:nvSpPr>
        <p:spPr/>
        <p:txBody>
          <a:bodyPr>
            <a:normAutofit fontScale="92500" lnSpcReduction="20000"/>
          </a:bodyPr>
          <a:lstStyle/>
          <a:p>
            <a:pPr marL="0" indent="0">
              <a:buNone/>
            </a:pPr>
            <a:r>
              <a:rPr lang="tr-TR" dirty="0"/>
              <a:t>5) Öğrenmede içsel motivasyon dışsal motivasyondan daha etkilidir.</a:t>
            </a:r>
          </a:p>
          <a:p>
            <a:pPr marL="0" indent="0">
              <a:buNone/>
            </a:pPr>
            <a:r>
              <a:rPr lang="tr-TR" dirty="0"/>
              <a:t>6) Öğretimde esas başarıdır. </a:t>
            </a:r>
          </a:p>
          <a:p>
            <a:pPr marL="0" indent="0">
              <a:buNone/>
            </a:pPr>
            <a:r>
              <a:rPr lang="tr-TR" dirty="0"/>
              <a:t>7) Bireylerin kendileri için gerçekçi amaçları saptamaları konusunda yetişmeleri gerekir.</a:t>
            </a:r>
          </a:p>
          <a:p>
            <a:pPr marL="0" indent="0">
              <a:buNone/>
            </a:pPr>
            <a:r>
              <a:rPr lang="tr-TR" dirty="0"/>
              <a:t>8) Öğrenmede geçmiş tecrübeler önemlidir. Bu tecrübeler öğrenmeyi kolaylaştırabileceği gibi zorlaştırabilir. </a:t>
            </a:r>
          </a:p>
          <a:p>
            <a:pPr marL="0" indent="0">
              <a:buNone/>
            </a:pPr>
            <a:r>
              <a:rPr lang="tr-TR" dirty="0"/>
              <a:t>9) Öğrenme sürecinde aktif katılım önemlidir. Öğrenme tecrübeleri öğrencinin ne kadar fazla duyu organına yöneltilirse o kadar etkin olur.  </a:t>
            </a:r>
          </a:p>
        </p:txBody>
      </p:sp>
    </p:spTree>
    <p:extLst>
      <p:ext uri="{BB962C8B-B14F-4D97-AF65-F5344CB8AC3E}">
        <p14:creationId xmlns:p14="http://schemas.microsoft.com/office/powerpoint/2010/main" val="3171111895"/>
      </p:ext>
    </p:extLst>
  </p:cSld>
  <p:clrMapOvr>
    <a:masterClrMapping/>
  </p:clrMapOvr>
  <p:transition spd="slow">
    <p:cove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66EE2-1386-FD46-BE11-B4CC04DBE39A}"/>
              </a:ext>
            </a:extLst>
          </p:cNvPr>
          <p:cNvSpPr>
            <a:spLocks noGrp="1"/>
          </p:cNvSpPr>
          <p:nvPr>
            <p:ph type="title"/>
          </p:nvPr>
        </p:nvSpPr>
        <p:spPr/>
        <p:txBody>
          <a:bodyPr/>
          <a:lstStyle/>
          <a:p>
            <a:endParaRPr lang="tr-TR"/>
          </a:p>
        </p:txBody>
      </p:sp>
      <p:sp>
        <p:nvSpPr>
          <p:cNvPr id="3" name="Content Placeholder 2">
            <a:extLst>
              <a:ext uri="{FF2B5EF4-FFF2-40B4-BE49-F238E27FC236}">
                <a16:creationId xmlns:a16="http://schemas.microsoft.com/office/drawing/2014/main" id="{5FB7DB8F-6A5C-D244-91FF-1E80979D07D0}"/>
              </a:ext>
            </a:extLst>
          </p:cNvPr>
          <p:cNvSpPr>
            <a:spLocks noGrp="1"/>
          </p:cNvSpPr>
          <p:nvPr>
            <p:ph idx="1"/>
          </p:nvPr>
        </p:nvSpPr>
        <p:spPr/>
        <p:txBody>
          <a:bodyPr>
            <a:normAutofit fontScale="92500" lnSpcReduction="20000"/>
          </a:bodyPr>
          <a:lstStyle/>
          <a:p>
            <a:pPr marL="0" indent="0">
              <a:buNone/>
            </a:pPr>
            <a:r>
              <a:rPr lang="tr-TR" dirty="0"/>
              <a:t>10) Öğrenciye göre anlamlı konular daha kolay öğrenilir. </a:t>
            </a:r>
          </a:p>
          <a:p>
            <a:pPr marL="0" indent="0">
              <a:buNone/>
            </a:pPr>
            <a:r>
              <a:rPr lang="tr-TR" dirty="0"/>
              <a:t>11) Bireyin çalışma alışkanlıkları öğrenmeye yardım eder. </a:t>
            </a:r>
          </a:p>
          <a:p>
            <a:pPr marL="0" indent="0">
              <a:buNone/>
            </a:pPr>
            <a:r>
              <a:rPr lang="tr-TR" dirty="0"/>
              <a:t>12) Becerilerin öğretiminde tekrar çok önemlidir. </a:t>
            </a:r>
          </a:p>
          <a:p>
            <a:pPr marL="0" indent="0">
              <a:buNone/>
            </a:pPr>
            <a:r>
              <a:rPr lang="tr-TR" dirty="0"/>
              <a:t>13) Öğrenci öğrenme tecrübeleri arasındaki ilişkiyi kendisi bulur ve gerekli durumlara uygulama tecrübesi kazanırsa öğrendiklerini transfer etmesi kolaylaşır.</a:t>
            </a:r>
          </a:p>
          <a:p>
            <a:pPr marL="0" indent="0">
              <a:buNone/>
            </a:pPr>
            <a:r>
              <a:rPr lang="tr-TR" dirty="0"/>
              <a:t>14)Konuları uzun süre hatırlamak için ara sıra yapılan hatırlamalar yararlıdır. </a:t>
            </a:r>
          </a:p>
        </p:txBody>
      </p:sp>
    </p:spTree>
    <p:extLst>
      <p:ext uri="{BB962C8B-B14F-4D97-AF65-F5344CB8AC3E}">
        <p14:creationId xmlns:p14="http://schemas.microsoft.com/office/powerpoint/2010/main" val="71776925"/>
      </p:ext>
    </p:extLst>
  </p:cSld>
  <p:clrMapOvr>
    <a:masterClrMapping/>
  </p:clrMapOvr>
  <p:transition spd="slow">
    <p:cove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dirty="0"/>
          </a:p>
        </p:txBody>
      </p:sp>
      <p:graphicFrame>
        <p:nvGraphicFramePr>
          <p:cNvPr id="4" name="İçerik Yer Tutucusu 3"/>
          <p:cNvGraphicFramePr>
            <a:graphicFrameLocks noGrp="1"/>
          </p:cNvGraphicFramePr>
          <p:nvPr>
            <p:ph idx="1"/>
          </p:nvPr>
        </p:nvGraphicFramePr>
        <p:xfrm>
          <a:off x="26720" y="0"/>
          <a:ext cx="8928992" cy="67413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55828874"/>
      </p:ext>
    </p:extLst>
  </p:cSld>
  <p:clrMapOvr>
    <a:masterClrMapping/>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dirty="0"/>
          </a:p>
        </p:txBody>
      </p:sp>
      <p:sp>
        <p:nvSpPr>
          <p:cNvPr id="3" name="İçerik Yer Tutucusu 2"/>
          <p:cNvSpPr>
            <a:spLocks noGrp="1"/>
          </p:cNvSpPr>
          <p:nvPr>
            <p:ph idx="1"/>
          </p:nvPr>
        </p:nvSpPr>
        <p:spPr>
          <a:xfrm>
            <a:off x="457200" y="1412875"/>
            <a:ext cx="8229600" cy="4968875"/>
          </a:xfrm>
        </p:spPr>
        <p:txBody>
          <a:bodyPr/>
          <a:lstStyle/>
          <a:p>
            <a:pPr marL="0" indent="0">
              <a:buClr>
                <a:srgbClr val="CC0066"/>
              </a:buClr>
              <a:buNone/>
              <a:defRPr/>
            </a:pPr>
            <a:endParaRPr lang="tr-TR" dirty="0"/>
          </a:p>
          <a:p>
            <a:pPr>
              <a:buClr>
                <a:srgbClr val="CC0066"/>
              </a:buClr>
              <a:buFont typeface="Wingdings" pitchFamily="2" charset="2"/>
              <a:buChar char="q"/>
              <a:defRPr/>
            </a:pPr>
            <a:r>
              <a:rPr lang="tr-TR" dirty="0"/>
              <a:t>‘İnsan, doğuştan getirdiği nitelikleriyle </a:t>
            </a:r>
            <a:r>
              <a:rPr lang="tr-TR" dirty="0">
                <a:solidFill>
                  <a:srgbClr val="CC0066"/>
                </a:solidFill>
              </a:rPr>
              <a:t>(birinci tabiatı) </a:t>
            </a:r>
            <a:r>
              <a:rPr lang="tr-TR" dirty="0"/>
              <a:t>EVRENSEL; toplumsal çevreden kazandıklarıyla da </a:t>
            </a:r>
            <a:r>
              <a:rPr lang="tr-TR" dirty="0">
                <a:solidFill>
                  <a:srgbClr val="CC0066"/>
                </a:solidFill>
              </a:rPr>
              <a:t>(ikincil tabiatı) </a:t>
            </a:r>
            <a:r>
              <a:rPr lang="tr-TR" dirty="0"/>
              <a:t>SOSYO-KÜLTÜREL bir varlıktır.</a:t>
            </a:r>
          </a:p>
          <a:p>
            <a:pPr marL="0" indent="0">
              <a:buFont typeface="Wingdings" pitchFamily="2" charset="2"/>
              <a:buNone/>
              <a:defRPr/>
            </a:pPr>
            <a:endParaRPr lang="tr-TR" dirty="0"/>
          </a:p>
        </p:txBody>
      </p:sp>
    </p:spTree>
    <p:extLst>
      <p:ext uri="{BB962C8B-B14F-4D97-AF65-F5344CB8AC3E}">
        <p14:creationId xmlns:p14="http://schemas.microsoft.com/office/powerpoint/2010/main" val="1752461033"/>
      </p:ext>
    </p:extLst>
  </p:cSld>
  <p:clrMapOvr>
    <a:masterClrMapping/>
  </p:clrMapOvr>
  <p:transition spd="slow">
    <p:cove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703262"/>
          </a:xfrm>
        </p:spPr>
        <p:txBody>
          <a:bodyPr>
            <a:normAutofit fontScale="90000"/>
          </a:bodyPr>
          <a:lstStyle/>
          <a:p>
            <a:pPr>
              <a:defRPr/>
            </a:pPr>
            <a:r>
              <a:rPr lang="tr-TR" dirty="0">
                <a:solidFill>
                  <a:srgbClr val="000000"/>
                </a:solidFill>
              </a:rPr>
              <a:t>Eğitim Programının Öğeleri</a:t>
            </a:r>
          </a:p>
        </p:txBody>
      </p:sp>
      <p:sp>
        <p:nvSpPr>
          <p:cNvPr id="3" name="İçerik Yer Tutucusu 2"/>
          <p:cNvSpPr>
            <a:spLocks noGrp="1"/>
          </p:cNvSpPr>
          <p:nvPr>
            <p:ph idx="1"/>
          </p:nvPr>
        </p:nvSpPr>
        <p:spPr>
          <a:xfrm>
            <a:off x="-468560" y="2984067"/>
            <a:ext cx="9037638" cy="4530725"/>
          </a:xfrm>
        </p:spPr>
        <p:txBody>
          <a:bodyPr/>
          <a:lstStyle/>
          <a:p>
            <a:pPr>
              <a:buClr>
                <a:srgbClr val="FF0066"/>
              </a:buClr>
              <a:buFont typeface="Wingdings" pitchFamily="2" charset="2"/>
              <a:buChar char="q"/>
              <a:defRPr/>
            </a:pPr>
            <a:endParaRPr lang="tr-TR" b="1" dirty="0"/>
          </a:p>
          <a:p>
            <a:pPr>
              <a:buClr>
                <a:srgbClr val="FF0066"/>
              </a:buClr>
              <a:buFont typeface="Wingdings" pitchFamily="2" charset="2"/>
              <a:buChar char="q"/>
              <a:defRPr/>
            </a:pPr>
            <a:endParaRPr lang="tr-TR" b="1" dirty="0"/>
          </a:p>
        </p:txBody>
      </p:sp>
      <p:graphicFrame>
        <p:nvGraphicFramePr>
          <p:cNvPr id="21" name="Diagram 20">
            <a:extLst>
              <a:ext uri="{FF2B5EF4-FFF2-40B4-BE49-F238E27FC236}">
                <a16:creationId xmlns:a16="http://schemas.microsoft.com/office/drawing/2014/main" id="{88A9291D-E43B-BE42-BE5D-B5D9B9576863}"/>
              </a:ext>
            </a:extLst>
          </p:cNvPr>
          <p:cNvGraphicFramePr/>
          <p:nvPr>
            <p:extLst>
              <p:ext uri="{D42A27DB-BD31-4B8C-83A1-F6EECF244321}">
                <p14:modId xmlns:p14="http://schemas.microsoft.com/office/powerpoint/2010/main" val="182793561"/>
              </p:ext>
            </p:extLst>
          </p:nvPr>
        </p:nvGraphicFramePr>
        <p:xfrm>
          <a:off x="971600" y="908720"/>
          <a:ext cx="7597478" cy="52565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3722556"/>
      </p:ext>
    </p:extLst>
  </p:cSld>
  <p:clrMapOvr>
    <a:masterClrMapping/>
  </p:clrMapOvr>
  <p:transition spd="slow">
    <p:cove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703262"/>
          </a:xfrm>
        </p:spPr>
        <p:txBody>
          <a:bodyPr/>
          <a:lstStyle/>
          <a:p>
            <a:pPr algn="l">
              <a:defRPr/>
            </a:pPr>
            <a:r>
              <a:rPr lang="tr-TR" sz="3600" dirty="0">
                <a:solidFill>
                  <a:srgbClr val="FF0066"/>
                </a:solidFill>
              </a:rPr>
              <a:t>Eğitim Programı</a:t>
            </a:r>
          </a:p>
        </p:txBody>
      </p:sp>
      <p:sp>
        <p:nvSpPr>
          <p:cNvPr id="3" name="İçerik Yer Tutucusu 2"/>
          <p:cNvSpPr>
            <a:spLocks noGrp="1"/>
          </p:cNvSpPr>
          <p:nvPr>
            <p:ph idx="1"/>
          </p:nvPr>
        </p:nvSpPr>
        <p:spPr>
          <a:xfrm>
            <a:off x="457200" y="1196975"/>
            <a:ext cx="8435975" cy="4933950"/>
          </a:xfrm>
        </p:spPr>
        <p:txBody>
          <a:bodyPr>
            <a:normAutofit fontScale="92500" lnSpcReduction="10000"/>
          </a:bodyPr>
          <a:lstStyle/>
          <a:p>
            <a:pPr marL="0" indent="0">
              <a:buFont typeface="Wingdings" panose="05000000000000000000" pitchFamily="2" charset="2"/>
              <a:buNone/>
              <a:defRPr/>
            </a:pPr>
            <a:r>
              <a:rPr lang="tr-TR" sz="2800" dirty="0"/>
              <a:t>‘Belli öğrencileri belli zaman süreci içinde yetiştirmeye yönelik geçerli öğrenme yaşantıları düzenidir.’ (Ertürk,1972:95).</a:t>
            </a:r>
          </a:p>
          <a:p>
            <a:pPr marL="0" indent="0">
              <a:buFont typeface="Wingdings" panose="05000000000000000000" pitchFamily="2" charset="2"/>
              <a:buNone/>
              <a:defRPr/>
            </a:pPr>
            <a:endParaRPr lang="tr-TR" sz="2800" dirty="0"/>
          </a:p>
          <a:p>
            <a:pPr marL="0" indent="0">
              <a:buNone/>
              <a:defRPr/>
            </a:pPr>
            <a:r>
              <a:rPr lang="tr-TR" altLang="tr-TR" sz="2800" dirty="0"/>
              <a:t>Bir eğitim kurumunun, çocuklar, gençler ve yetişkinler için sağladığı, Milli Eğitimin ve kurumun amaçlarının gerçekleşmesine dönük tüm faaliyetlerdir (Varış,1976). </a:t>
            </a:r>
          </a:p>
          <a:p>
            <a:pPr marL="0" indent="0">
              <a:buFont typeface="Wingdings" panose="05000000000000000000" pitchFamily="2" charset="2"/>
              <a:buNone/>
              <a:defRPr/>
            </a:pPr>
            <a:endParaRPr lang="tr-TR" sz="2800" dirty="0"/>
          </a:p>
          <a:p>
            <a:pPr marL="0" indent="0">
              <a:buFont typeface="Wingdings" panose="05000000000000000000" pitchFamily="2" charset="2"/>
              <a:buNone/>
              <a:defRPr/>
            </a:pPr>
            <a:r>
              <a:rPr lang="tr-TR" sz="2800" dirty="0"/>
              <a:t> ‘Genel ve özel hedefler, konu alanı ve bunun örgütleniş biçimi, belirlenmiş öğretim-öğrenme düzeni ve hedeflere ulaşılıp ulaşılmadığını saptayıcı nitelikte olan değerlendirme sürecidir.’ (Taba, 1962:10)</a:t>
            </a:r>
          </a:p>
        </p:txBody>
      </p:sp>
    </p:spTree>
    <p:extLst>
      <p:ext uri="{BB962C8B-B14F-4D97-AF65-F5344CB8AC3E}">
        <p14:creationId xmlns:p14="http://schemas.microsoft.com/office/powerpoint/2010/main" val="1439500627"/>
      </p:ext>
    </p:extLst>
  </p:cSld>
  <p:clrMapOvr>
    <a:masterClrMapping/>
  </p:clrMapOvr>
  <p:transition spd="slow">
    <p:cove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altLang="tr-TR" dirty="0">
                <a:solidFill>
                  <a:srgbClr val="0070C0"/>
                </a:solidFill>
              </a:rPr>
              <a:t>Eğitim Programının Yararları</a:t>
            </a:r>
            <a:endParaRPr lang="tr-TR" dirty="0">
              <a:solidFill>
                <a:srgbClr val="0070C0"/>
              </a:solidFill>
            </a:endParaRPr>
          </a:p>
        </p:txBody>
      </p:sp>
      <p:sp>
        <p:nvSpPr>
          <p:cNvPr id="3" name="İçerik Yer Tutucusu 2"/>
          <p:cNvSpPr>
            <a:spLocks noGrp="1"/>
          </p:cNvSpPr>
          <p:nvPr>
            <p:ph idx="1"/>
          </p:nvPr>
        </p:nvSpPr>
        <p:spPr/>
        <p:txBody>
          <a:bodyPr/>
          <a:lstStyle/>
          <a:p>
            <a:r>
              <a:rPr lang="tr-TR" altLang="tr-TR" dirty="0"/>
              <a:t>Eğitim faaliyetlerine yön verir. </a:t>
            </a:r>
          </a:p>
          <a:p>
            <a:r>
              <a:rPr lang="tr-TR" altLang="tr-TR" dirty="0"/>
              <a:t> Aynı eğitim basamaklarındaki okullarda amaçların aynı yönde gerçekleşmesini sağlar.</a:t>
            </a:r>
          </a:p>
          <a:p>
            <a:r>
              <a:rPr lang="tr-TR" altLang="tr-TR" dirty="0"/>
              <a:t>Eğitimde verimi arttırır.</a:t>
            </a:r>
          </a:p>
          <a:p>
            <a:r>
              <a:rPr lang="tr-TR" altLang="tr-TR" dirty="0"/>
              <a:t> Öğretmenlere rehberlik eder.</a:t>
            </a:r>
          </a:p>
          <a:p>
            <a:r>
              <a:rPr lang="tr-TR" altLang="tr-TR" dirty="0"/>
              <a:t> Zamandan tasarruf sağlar</a:t>
            </a:r>
          </a:p>
          <a:p>
            <a:r>
              <a:rPr lang="tr-TR" altLang="tr-TR" dirty="0"/>
              <a:t>Öğrenmeyi kolaylaştırır.</a:t>
            </a:r>
          </a:p>
          <a:p>
            <a:endParaRPr lang="tr-TR" dirty="0"/>
          </a:p>
        </p:txBody>
      </p:sp>
    </p:spTree>
    <p:extLst>
      <p:ext uri="{BB962C8B-B14F-4D97-AF65-F5344CB8AC3E}">
        <p14:creationId xmlns:p14="http://schemas.microsoft.com/office/powerpoint/2010/main" val="3055190748"/>
      </p:ext>
    </p:extLst>
  </p:cSld>
  <p:clrMapOvr>
    <a:masterClrMapping/>
  </p:clrMapOvr>
  <p:transition spd="slow">
    <p:cove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Bir</a:t>
            </a:r>
            <a:r>
              <a:rPr lang="en-US" dirty="0"/>
              <a:t> </a:t>
            </a:r>
            <a:r>
              <a:rPr lang="en-US" dirty="0" err="1"/>
              <a:t>Eğitim</a:t>
            </a:r>
            <a:r>
              <a:rPr lang="en-US" dirty="0"/>
              <a:t> </a:t>
            </a:r>
            <a:r>
              <a:rPr lang="en-US" dirty="0" err="1"/>
              <a:t>Kurumu</a:t>
            </a:r>
            <a:r>
              <a:rPr lang="en-US" dirty="0"/>
              <a:t> </a:t>
            </a:r>
            <a:r>
              <a:rPr lang="en-US" dirty="0" err="1"/>
              <a:t>Olarak</a:t>
            </a:r>
            <a:r>
              <a:rPr lang="en-US" dirty="0"/>
              <a:t> </a:t>
            </a:r>
            <a:r>
              <a:rPr lang="en-US" dirty="0" err="1"/>
              <a:t>Okul</a:t>
            </a:r>
            <a:endParaRPr lang="en-US" dirty="0"/>
          </a:p>
        </p:txBody>
      </p:sp>
      <p:pic>
        <p:nvPicPr>
          <p:cNvPr id="4" name="Content Placeholder 3" descr="okul-resmi.jpg"/>
          <p:cNvPicPr>
            <a:picLocks noGrp="1" noChangeAspect="1"/>
          </p:cNvPicPr>
          <p:nvPr>
            <p:ph idx="1"/>
          </p:nvPr>
        </p:nvPicPr>
        <p:blipFill>
          <a:blip r:embed="rId2">
            <a:extLst>
              <a:ext uri="{28A0092B-C50C-407E-A947-70E740481C1C}">
                <a14:useLocalDpi xmlns:a14="http://schemas.microsoft.com/office/drawing/2010/main" val="0"/>
              </a:ext>
            </a:extLst>
          </a:blip>
          <a:srcRect t="13920" b="13920"/>
          <a:stretch>
            <a:fillRect/>
          </a:stretch>
        </p:blipFill>
        <p:spPr/>
      </p:pic>
    </p:spTree>
    <p:extLst>
      <p:ext uri="{BB962C8B-B14F-4D97-AF65-F5344CB8AC3E}">
        <p14:creationId xmlns:p14="http://schemas.microsoft.com/office/powerpoint/2010/main" val="1269717163"/>
      </p:ext>
    </p:extLst>
  </p:cSld>
  <p:clrMapOvr>
    <a:masterClrMapping/>
  </p:clrMapOvr>
  <p:transition spd="slow">
    <p:cove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4"/>
          <p:cNvSpPr>
            <a:spLocks noGrp="1" noChangeArrowheads="1"/>
          </p:cNvSpPr>
          <p:nvPr>
            <p:ph type="title"/>
          </p:nvPr>
        </p:nvSpPr>
        <p:spPr/>
        <p:txBody>
          <a:bodyPr/>
          <a:lstStyle/>
          <a:p>
            <a:r>
              <a:rPr lang="en-AU" b="1" i="1">
                <a:effectLst>
                  <a:outerShdw blurRad="38100" dist="38100" dir="2700000" algn="tl">
                    <a:srgbClr val="000000"/>
                  </a:outerShdw>
                </a:effectLst>
                <a:latin typeface="Comic Sans MS" charset="0"/>
              </a:rPr>
              <a:t>Eğitim bilimi</a:t>
            </a:r>
          </a:p>
        </p:txBody>
      </p:sp>
      <p:sp>
        <p:nvSpPr>
          <p:cNvPr id="32773" name="Rectangle 5"/>
          <p:cNvSpPr>
            <a:spLocks noGrp="1" noChangeArrowheads="1"/>
          </p:cNvSpPr>
          <p:nvPr>
            <p:ph type="body" idx="1"/>
          </p:nvPr>
        </p:nvSpPr>
        <p:spPr/>
        <p:txBody>
          <a:bodyPr/>
          <a:lstStyle/>
          <a:p>
            <a:r>
              <a:rPr lang="en-AU" i="1" dirty="0" err="1">
                <a:effectLst>
                  <a:outerShdw blurRad="38100" dist="38100" dir="2700000" algn="tl">
                    <a:srgbClr val="000000"/>
                  </a:outerShdw>
                </a:effectLst>
                <a:latin typeface="Comic Sans MS" charset="0"/>
              </a:rPr>
              <a:t>Eğitimin</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bilimselleşmesinin</a:t>
            </a:r>
            <a:r>
              <a:rPr lang="en-AU" i="1" dirty="0">
                <a:effectLst>
                  <a:outerShdw blurRad="38100" dist="38100" dir="2700000" algn="tl">
                    <a:srgbClr val="000000"/>
                  </a:outerShdw>
                </a:effectLst>
                <a:latin typeface="Comic Sans MS" charset="0"/>
              </a:rPr>
              <a:t> 19. </a:t>
            </a:r>
            <a:r>
              <a:rPr lang="en-AU" i="1" dirty="0" err="1">
                <a:effectLst>
                  <a:outerShdw blurRad="38100" dist="38100" dir="2700000" algn="tl">
                    <a:srgbClr val="000000"/>
                  </a:outerShdw>
                </a:effectLst>
                <a:latin typeface="Comic Sans MS" charset="0"/>
              </a:rPr>
              <a:t>yüzyıl</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sonlarında</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ve</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özellikle</a:t>
            </a:r>
            <a:r>
              <a:rPr lang="en-AU" i="1" dirty="0">
                <a:effectLst>
                  <a:outerShdw blurRad="38100" dist="38100" dir="2700000" algn="tl">
                    <a:srgbClr val="000000"/>
                  </a:outerShdw>
                </a:effectLst>
                <a:latin typeface="Comic Sans MS" charset="0"/>
              </a:rPr>
              <a:t> 20. </a:t>
            </a:r>
            <a:r>
              <a:rPr lang="en-AU" i="1" dirty="0" err="1">
                <a:effectLst>
                  <a:outerShdw blurRad="38100" dist="38100" dir="2700000" algn="tl">
                    <a:srgbClr val="000000"/>
                  </a:outerShdw>
                </a:effectLst>
                <a:latin typeface="Comic Sans MS" charset="0"/>
              </a:rPr>
              <a:t>yüzyılda</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gerçekleştiğini</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söylemek</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olasıdır</a:t>
            </a:r>
            <a:r>
              <a:rPr lang="en-AU" i="1">
                <a:effectLst>
                  <a:outerShdw blurRad="38100" dist="38100" dir="2700000" algn="tl">
                    <a:srgbClr val="000000"/>
                  </a:outerShdw>
                </a:effectLst>
                <a:latin typeface="Comic Sans MS" charset="0"/>
              </a:rPr>
              <a:t>.</a:t>
            </a:r>
          </a:p>
          <a:p>
            <a:endParaRPr lang="en-AU" i="1" dirty="0">
              <a:effectLst>
                <a:outerShdw blurRad="38100" dist="38100" dir="2700000" algn="tl">
                  <a:srgbClr val="000000"/>
                </a:outerShdw>
              </a:effectLst>
              <a:latin typeface="Comic Sans MS" charset="0"/>
            </a:endParaRPr>
          </a:p>
          <a:p>
            <a:r>
              <a:rPr lang="en-AU" i="1" dirty="0" err="1">
                <a:effectLst>
                  <a:outerShdw blurRad="38100" dist="38100" dir="2700000" algn="tl">
                    <a:srgbClr val="000000"/>
                  </a:outerShdw>
                </a:effectLst>
                <a:latin typeface="Comic Sans MS" charset="0"/>
              </a:rPr>
              <a:t>Eğitim</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insanlık</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tarihi</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kadar</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eski</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bir</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inceleme</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alanıdır</a:t>
            </a:r>
            <a:r>
              <a:rPr lang="en-AU" i="1" dirty="0">
                <a:effectLst>
                  <a:outerShdw blurRad="38100" dist="38100" dir="2700000" algn="tl">
                    <a:srgbClr val="000000"/>
                  </a:outerShdw>
                </a:effectLst>
                <a:latin typeface="Comic Sans MS" charset="0"/>
              </a:rPr>
              <a:t>.</a:t>
            </a:r>
            <a:r>
              <a:rPr lang="tr-TR" i="1" dirty="0">
                <a:effectLst>
                  <a:outerShdw blurRad="38100" dist="38100" dir="2700000" algn="tl">
                    <a:srgbClr val="000000"/>
                  </a:outerShdw>
                </a:effectLst>
                <a:latin typeface="Comic Sans MS" charset="0"/>
              </a:rPr>
              <a:t> E</a:t>
            </a:r>
            <a:r>
              <a:rPr lang="en-AU" i="1" dirty="0" err="1">
                <a:effectLst>
                  <a:outerShdw blurRad="38100" dist="38100" dir="2700000" algn="tl">
                    <a:srgbClr val="000000"/>
                  </a:outerShdw>
                </a:effectLst>
                <a:latin typeface="Comic Sans MS" charset="0"/>
              </a:rPr>
              <a:t>ğitimin</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bir</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bilim</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alanı</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olarak</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gelişmesi</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Avrupa</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ve</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ABD’deki</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çalışmalarla</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açıklık</a:t>
            </a:r>
            <a:r>
              <a:rPr lang="en-AU" i="1" dirty="0">
                <a:effectLst>
                  <a:outerShdw blurRad="38100" dist="38100" dir="2700000" algn="tl">
                    <a:srgbClr val="000000"/>
                  </a:outerShdw>
                </a:effectLst>
                <a:latin typeface="Comic Sans MS" charset="0"/>
              </a:rPr>
              <a:t> </a:t>
            </a:r>
            <a:r>
              <a:rPr lang="en-AU" i="1" dirty="0" err="1">
                <a:effectLst>
                  <a:outerShdw blurRad="38100" dist="38100" dir="2700000" algn="tl">
                    <a:srgbClr val="000000"/>
                  </a:outerShdw>
                </a:effectLst>
                <a:latin typeface="Comic Sans MS" charset="0"/>
              </a:rPr>
              <a:t>kazanmıştır</a:t>
            </a:r>
            <a:r>
              <a:rPr lang="en-AU" i="1" dirty="0">
                <a:effectLst>
                  <a:outerShdw blurRad="38100" dist="38100" dir="2700000" algn="tl">
                    <a:srgbClr val="000000"/>
                  </a:outerShdw>
                </a:effectLst>
                <a:latin typeface="Comic Sans MS" charset="0"/>
              </a:rPr>
              <a:t>.</a:t>
            </a:r>
          </a:p>
          <a:p>
            <a:endParaRPr lang="tr-TR" b="1" i="1" dirty="0">
              <a:effectLst>
                <a:outerShdw blurRad="38100" dist="38100" dir="2700000" algn="tl">
                  <a:srgbClr val="000000"/>
                </a:outerShdw>
              </a:effectLst>
              <a:latin typeface="Comic Sans MS" charset="0"/>
            </a:endParaRPr>
          </a:p>
        </p:txBody>
      </p:sp>
    </p:spTree>
    <p:extLst>
      <p:ext uri="{BB962C8B-B14F-4D97-AF65-F5344CB8AC3E}">
        <p14:creationId xmlns:p14="http://schemas.microsoft.com/office/powerpoint/2010/main" val="3043933243"/>
      </p:ext>
    </p:extLst>
  </p:cSld>
  <p:clrMapOvr>
    <a:masterClrMapping/>
  </p:clrMapOvr>
  <p:transition>
    <p:cover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388" y="260350"/>
            <a:ext cx="4176712" cy="5904954"/>
          </a:xfrm>
        </p:spPr>
        <p:txBody>
          <a:bodyPr>
            <a:normAutofit lnSpcReduction="10000"/>
          </a:bodyPr>
          <a:lstStyle/>
          <a:p>
            <a:pPr>
              <a:buClr>
                <a:srgbClr val="CC0066"/>
              </a:buClr>
              <a:buFont typeface="Wingdings" pitchFamily="2" charset="2"/>
              <a:buChar char="q"/>
              <a:defRPr/>
            </a:pPr>
            <a:r>
              <a:rPr lang="tr-TR" b="1" dirty="0">
                <a:solidFill>
                  <a:srgbClr val="FF0000"/>
                </a:solidFill>
              </a:rPr>
              <a:t>Toplum, </a:t>
            </a:r>
            <a:r>
              <a:rPr lang="tr-TR" dirty="0"/>
              <a:t>belirli bir amacı olan ve bu amaca ulaşmak için işbirliği yapabilen insanların tümüdür.</a:t>
            </a:r>
          </a:p>
          <a:p>
            <a:pPr>
              <a:buClr>
                <a:srgbClr val="CC0066"/>
              </a:buClr>
              <a:buFont typeface="Wingdings" pitchFamily="2" charset="2"/>
              <a:buChar char="q"/>
              <a:defRPr/>
            </a:pPr>
            <a:endParaRPr lang="tr-TR" dirty="0"/>
          </a:p>
          <a:p>
            <a:pPr>
              <a:buClr>
                <a:srgbClr val="CC0066"/>
              </a:buClr>
              <a:buFont typeface="Wingdings" pitchFamily="2" charset="2"/>
              <a:buChar char="q"/>
              <a:defRPr/>
            </a:pPr>
            <a:r>
              <a:rPr lang="tr-TR" b="1" dirty="0">
                <a:solidFill>
                  <a:srgbClr val="FF0000"/>
                </a:solidFill>
              </a:rPr>
              <a:t>Kültür, </a:t>
            </a:r>
            <a:r>
              <a:rPr lang="tr-TR" dirty="0"/>
              <a:t>İnsanların birbirleriyle ve çevreleriyle etkileşimlerinin </a:t>
            </a:r>
            <a:r>
              <a:rPr lang="tr-TR" dirty="0" err="1"/>
              <a:t>örgütlenik</a:t>
            </a:r>
            <a:r>
              <a:rPr lang="tr-TR" dirty="0"/>
              <a:t> ve </a:t>
            </a:r>
            <a:r>
              <a:rPr lang="tr-TR" dirty="0" err="1"/>
              <a:t>birikik</a:t>
            </a:r>
            <a:r>
              <a:rPr lang="tr-TR" dirty="0"/>
              <a:t> ürünüdür.</a:t>
            </a:r>
          </a:p>
        </p:txBody>
      </p:sp>
      <p:pic>
        <p:nvPicPr>
          <p:cNvPr id="10244" name="Picture 7" descr="http://great-images.org/wp-content/uploads/2015/05/Basantotsav.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87875" y="260350"/>
            <a:ext cx="4438650" cy="2867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245" name="Picture 9" descr="https://encrypted-tbn0.gstatic.com/images?q=tbn:ANd9GcRCo0JYzVaLijE2bJsTjTgb4DplIxvANr1-JaZ7_eyxEbKLb-rQ"/>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7875" y="3284538"/>
            <a:ext cx="4438650" cy="3313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2753711428"/>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Kültürlenme Nedir?</a:t>
            </a:r>
          </a:p>
        </p:txBody>
      </p:sp>
      <p:sp>
        <p:nvSpPr>
          <p:cNvPr id="3" name="İçerik Yer Tutucusu 2"/>
          <p:cNvSpPr>
            <a:spLocks noGrp="1"/>
          </p:cNvSpPr>
          <p:nvPr>
            <p:ph idx="1"/>
          </p:nvPr>
        </p:nvSpPr>
        <p:spPr>
          <a:xfrm>
            <a:off x="323528" y="1600200"/>
            <a:ext cx="8568952" cy="4525963"/>
          </a:xfrm>
        </p:spPr>
        <p:txBody>
          <a:bodyPr>
            <a:normAutofit fontScale="92500"/>
          </a:bodyPr>
          <a:lstStyle/>
          <a:p>
            <a:pPr algn="just"/>
            <a:r>
              <a:rPr lang="tr-TR" altLang="tr-TR" dirty="0"/>
              <a:t>Bireyin içinde yaşadığı kültürdeki özellikleri kazanmasına </a:t>
            </a:r>
            <a:r>
              <a:rPr lang="tr-TR" altLang="tr-TR" b="1" dirty="0"/>
              <a:t>kültürlenme</a:t>
            </a:r>
            <a:r>
              <a:rPr lang="tr-TR" altLang="tr-TR" dirty="0"/>
              <a:t> denir. </a:t>
            </a:r>
          </a:p>
          <a:p>
            <a:pPr lvl="1" algn="just"/>
            <a:r>
              <a:rPr lang="tr-TR" altLang="tr-TR" b="1" dirty="0"/>
              <a:t>kendiliğinden kültürlenme :</a:t>
            </a:r>
            <a:r>
              <a:rPr lang="tr-TR" altLang="tr-TR" dirty="0"/>
              <a:t>Belli bir eğitim maksadıyla düzenlenmemiş bir ortamdaki uyarıcıların bireyde davranış değişmesi meydana getirmesi </a:t>
            </a:r>
          </a:p>
          <a:p>
            <a:pPr lvl="1" algn="just"/>
            <a:r>
              <a:rPr lang="tr-TR" altLang="tr-TR" b="1" dirty="0"/>
              <a:t>kasıtlı </a:t>
            </a:r>
            <a:r>
              <a:rPr lang="tr-TR" altLang="tr-TR" b="1" dirty="0" err="1"/>
              <a:t>kültürleme</a:t>
            </a:r>
            <a:r>
              <a:rPr lang="tr-TR" altLang="tr-TR" b="1" dirty="0"/>
              <a:t> (sosyalleştirme): </a:t>
            </a:r>
            <a:r>
              <a:rPr lang="tr-TR" altLang="tr-TR" dirty="0" err="1"/>
              <a:t>kültürleyici</a:t>
            </a:r>
            <a:r>
              <a:rPr lang="tr-TR" altLang="tr-TR" dirty="0"/>
              <a:t> uyarıcıların belli bir davranış değiştirme amacıyla tertiplenerek belli bir bireye yöneltilmesi</a:t>
            </a:r>
          </a:p>
          <a:p>
            <a:pPr marL="457200" lvl="1" indent="0" algn="just">
              <a:buNone/>
            </a:pPr>
            <a:endParaRPr lang="tr-TR" altLang="tr-TR" dirty="0"/>
          </a:p>
          <a:p>
            <a:pPr lvl="1" algn="just">
              <a:buFont typeface="Wingdings" panose="05000000000000000000" pitchFamily="2" charset="2"/>
              <a:buChar char="v"/>
            </a:pPr>
            <a:r>
              <a:rPr lang="tr-TR" altLang="tr-TR" dirty="0"/>
              <a:t>Kültürlenmenin </a:t>
            </a:r>
            <a:r>
              <a:rPr lang="tr-TR" altLang="tr-TR" dirty="0">
                <a:solidFill>
                  <a:srgbClr val="FF0000"/>
                </a:solidFill>
              </a:rPr>
              <a:t>kasıtlı</a:t>
            </a:r>
            <a:r>
              <a:rPr lang="tr-TR" altLang="tr-TR" dirty="0"/>
              <a:t> bir şekilde yapılması </a:t>
            </a:r>
            <a:r>
              <a:rPr lang="tr-TR" altLang="tr-TR" b="1" dirty="0"/>
              <a:t>eğitimdir</a:t>
            </a:r>
            <a:r>
              <a:rPr lang="tr-TR" altLang="tr-TR" dirty="0"/>
              <a:t>. </a:t>
            </a:r>
          </a:p>
          <a:p>
            <a:pPr marL="0" indent="0">
              <a:buNone/>
            </a:pPr>
            <a:endParaRPr lang="tr-TR" dirty="0"/>
          </a:p>
        </p:txBody>
      </p:sp>
    </p:spTree>
    <p:extLst>
      <p:ext uri="{BB962C8B-B14F-4D97-AF65-F5344CB8AC3E}">
        <p14:creationId xmlns:p14="http://schemas.microsoft.com/office/powerpoint/2010/main" val="559610958"/>
      </p:ext>
    </p:extLst>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ltLang="tr-TR" dirty="0">
                <a:solidFill>
                  <a:srgbClr val="0070C0"/>
                </a:solidFill>
                <a:latin typeface="Times New Roman" pitchFamily="18" charset="0"/>
              </a:rPr>
              <a:t>EĞİTİM NEDİR?</a:t>
            </a:r>
            <a:endParaRPr lang="tr-TR" dirty="0"/>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412776"/>
            <a:ext cx="2667000" cy="15240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216" y="4806378"/>
            <a:ext cx="2343150" cy="19526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1030" name="Picture 6"/>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2784851" y="3142450"/>
            <a:ext cx="3744416" cy="166665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1031"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504" y="4806378"/>
            <a:ext cx="2457450" cy="18573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1032"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6136" y="1336576"/>
            <a:ext cx="2857500" cy="1600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val="130722806"/>
      </p:ext>
    </p:extLst>
  </p:cSld>
  <p:clrMapOvr>
    <a:masterClrMapping/>
  </p:clrMapOvr>
  <p:transition spd="slow">
    <p:cov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0070C0"/>
                </a:solidFill>
              </a:rPr>
              <a:t>Eğitim</a:t>
            </a:r>
          </a:p>
        </p:txBody>
      </p:sp>
      <p:sp>
        <p:nvSpPr>
          <p:cNvPr id="3" name="İçerik Yer Tutucusu 2"/>
          <p:cNvSpPr>
            <a:spLocks noGrp="1"/>
          </p:cNvSpPr>
          <p:nvPr>
            <p:ph idx="1"/>
          </p:nvPr>
        </p:nvSpPr>
        <p:spPr/>
        <p:txBody>
          <a:bodyPr>
            <a:normAutofit fontScale="92500" lnSpcReduction="20000"/>
          </a:bodyPr>
          <a:lstStyle/>
          <a:p>
            <a:pPr algn="just"/>
            <a:r>
              <a:rPr lang="tr-TR" altLang="tr-TR" dirty="0"/>
              <a:t>Eğitim, bedene ve ruha, yetenekli olduğu (yetkinliği) m</a:t>
            </a:r>
            <a:r>
              <a:rPr lang="tr-TR" altLang="tr-TR" dirty="0">
                <a:latin typeface="Times New Roman" pitchFamily="18" charset="0"/>
              </a:rPr>
              <a:t>ü</a:t>
            </a:r>
            <a:r>
              <a:rPr lang="tr-TR" altLang="tr-TR" dirty="0"/>
              <a:t>kemmelliği vermektir  </a:t>
            </a:r>
            <a:r>
              <a:rPr lang="tr-TR" altLang="tr-TR" dirty="0">
                <a:solidFill>
                  <a:srgbClr val="FF0000"/>
                </a:solidFill>
              </a:rPr>
              <a:t>( Platon) </a:t>
            </a:r>
          </a:p>
          <a:p>
            <a:pPr algn="just"/>
            <a:r>
              <a:rPr lang="tr-TR" altLang="tr-TR" dirty="0"/>
              <a:t>Eğitim, </a:t>
            </a:r>
            <a:r>
              <a:rPr lang="tr-TR" altLang="tr-TR" dirty="0">
                <a:latin typeface="Times New Roman" pitchFamily="18" charset="0"/>
              </a:rPr>
              <a:t>ç</a:t>
            </a:r>
            <a:r>
              <a:rPr lang="tr-TR" altLang="tr-TR" dirty="0"/>
              <a:t>ocuğu insan haline getirmek sanatıdır </a:t>
            </a:r>
            <a:r>
              <a:rPr lang="tr-TR" altLang="tr-TR" dirty="0">
                <a:solidFill>
                  <a:srgbClr val="FF0000"/>
                </a:solidFill>
              </a:rPr>
              <a:t>(</a:t>
            </a:r>
            <a:r>
              <a:rPr lang="tr-TR" altLang="tr-TR" dirty="0" err="1">
                <a:solidFill>
                  <a:srgbClr val="FF0000"/>
                </a:solidFill>
                <a:latin typeface="Times New Roman" pitchFamily="18" charset="0"/>
              </a:rPr>
              <a:t>Ç</a:t>
            </a:r>
            <a:r>
              <a:rPr lang="tr-TR" altLang="tr-TR" dirty="0" err="1">
                <a:solidFill>
                  <a:srgbClr val="FF0000"/>
                </a:solidFill>
              </a:rPr>
              <a:t>i</a:t>
            </a:r>
            <a:r>
              <a:rPr lang="tr-TR" altLang="tr-TR" dirty="0" err="1">
                <a:solidFill>
                  <a:srgbClr val="FF0000"/>
                </a:solidFill>
                <a:latin typeface="Times New Roman" pitchFamily="18" charset="0"/>
              </a:rPr>
              <a:t>ç</a:t>
            </a:r>
            <a:r>
              <a:rPr lang="tr-TR" altLang="tr-TR" dirty="0" err="1">
                <a:solidFill>
                  <a:srgbClr val="FF0000"/>
                </a:solidFill>
              </a:rPr>
              <a:t>eron</a:t>
            </a:r>
            <a:r>
              <a:rPr lang="tr-TR" altLang="tr-TR" dirty="0">
                <a:solidFill>
                  <a:srgbClr val="FF0000"/>
                </a:solidFill>
              </a:rPr>
              <a:t>). </a:t>
            </a:r>
          </a:p>
          <a:p>
            <a:pPr algn="just"/>
            <a:r>
              <a:rPr lang="tr-TR" altLang="tr-TR" dirty="0"/>
              <a:t>Eğitim, doğaya g</a:t>
            </a:r>
            <a:r>
              <a:rPr lang="tr-TR" altLang="tr-TR" dirty="0">
                <a:latin typeface="Times New Roman" pitchFamily="18" charset="0"/>
              </a:rPr>
              <a:t>ö</a:t>
            </a:r>
            <a:r>
              <a:rPr lang="tr-TR" altLang="tr-TR" dirty="0"/>
              <a:t>re insan yetiştirmektir </a:t>
            </a:r>
            <a:r>
              <a:rPr lang="tr-TR" altLang="tr-TR" dirty="0">
                <a:solidFill>
                  <a:srgbClr val="FF0000"/>
                </a:solidFill>
              </a:rPr>
              <a:t>(J.J. </a:t>
            </a:r>
            <a:r>
              <a:rPr lang="tr-TR" altLang="tr-TR" dirty="0" err="1">
                <a:solidFill>
                  <a:srgbClr val="FF0000"/>
                </a:solidFill>
              </a:rPr>
              <a:t>Rousseu</a:t>
            </a:r>
            <a:r>
              <a:rPr lang="tr-TR" altLang="tr-TR" dirty="0">
                <a:solidFill>
                  <a:srgbClr val="FF0000"/>
                </a:solidFill>
              </a:rPr>
              <a:t>).</a:t>
            </a:r>
          </a:p>
          <a:p>
            <a:pPr algn="just"/>
            <a:r>
              <a:rPr lang="tr-TR" altLang="tr-TR" dirty="0"/>
              <a:t>Eğitim, yetileri, hep birden ve uyumlu olarak geliştirmektir </a:t>
            </a:r>
            <a:r>
              <a:rPr lang="tr-TR" altLang="tr-TR" dirty="0">
                <a:solidFill>
                  <a:srgbClr val="FF0000"/>
                </a:solidFill>
              </a:rPr>
              <a:t>(</a:t>
            </a:r>
            <a:r>
              <a:rPr lang="tr-TR" altLang="tr-TR" dirty="0" err="1">
                <a:solidFill>
                  <a:srgbClr val="FF0000"/>
                </a:solidFill>
              </a:rPr>
              <a:t>Stein</a:t>
            </a:r>
            <a:r>
              <a:rPr lang="tr-TR" altLang="tr-TR" dirty="0">
                <a:solidFill>
                  <a:srgbClr val="FF0000"/>
                </a:solidFill>
              </a:rPr>
              <a:t>).</a:t>
            </a:r>
          </a:p>
          <a:p>
            <a:pPr algn="just"/>
            <a:r>
              <a:rPr lang="tr-TR" altLang="tr-TR" dirty="0"/>
              <a:t>Eğitim, doğaya ve insanlara karşı zihinsel ve duygusal temelli tutumlar meydana getirmektir </a:t>
            </a:r>
            <a:r>
              <a:rPr lang="tr-TR" altLang="tr-TR" dirty="0">
                <a:solidFill>
                  <a:srgbClr val="FF0000"/>
                </a:solidFill>
              </a:rPr>
              <a:t>(</a:t>
            </a:r>
            <a:r>
              <a:rPr lang="tr-TR" altLang="tr-TR" dirty="0" err="1">
                <a:solidFill>
                  <a:srgbClr val="FF0000"/>
                </a:solidFill>
              </a:rPr>
              <a:t>Dewey</a:t>
            </a:r>
            <a:r>
              <a:rPr lang="tr-TR" altLang="tr-TR" dirty="0">
                <a:solidFill>
                  <a:srgbClr val="FF0000"/>
                </a:solidFill>
              </a:rPr>
              <a:t>)</a:t>
            </a:r>
          </a:p>
          <a:p>
            <a:endParaRPr lang="tr-TR" dirty="0"/>
          </a:p>
        </p:txBody>
      </p:sp>
    </p:spTree>
    <p:extLst>
      <p:ext uri="{BB962C8B-B14F-4D97-AF65-F5344CB8AC3E}">
        <p14:creationId xmlns:p14="http://schemas.microsoft.com/office/powerpoint/2010/main" val="1954641719"/>
      </p:ext>
    </p:ext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0070C0"/>
                </a:solidFill>
              </a:rPr>
              <a:t>Eğitim</a:t>
            </a:r>
            <a:endParaRPr lang="tr-TR" dirty="0"/>
          </a:p>
        </p:txBody>
      </p:sp>
      <p:sp>
        <p:nvSpPr>
          <p:cNvPr id="3" name="İçerik Yer Tutucusu 2"/>
          <p:cNvSpPr>
            <a:spLocks noGrp="1"/>
          </p:cNvSpPr>
          <p:nvPr>
            <p:ph idx="1"/>
          </p:nvPr>
        </p:nvSpPr>
        <p:spPr/>
        <p:txBody>
          <a:bodyPr>
            <a:normAutofit fontScale="92500" lnSpcReduction="20000"/>
          </a:bodyPr>
          <a:lstStyle/>
          <a:p>
            <a:pPr>
              <a:lnSpc>
                <a:spcPct val="90000"/>
              </a:lnSpc>
              <a:buNone/>
            </a:pPr>
            <a:r>
              <a:rPr lang="tr-TR" altLang="tr-TR" dirty="0">
                <a:ea typeface="ＭＳ Ｐゴシック" charset="-128"/>
              </a:rPr>
              <a:t>	Özgür ve bilinçli insanoğlunun yaratıcıya ulaşma çabalarından oluşan süreç </a:t>
            </a:r>
            <a:r>
              <a:rPr lang="tr-TR" altLang="tr-TR" dirty="0">
                <a:solidFill>
                  <a:srgbClr val="0070C0"/>
                </a:solidFill>
                <a:ea typeface="ＭＳ Ｐゴシック" charset="-128"/>
              </a:rPr>
              <a:t>(İdealistlere göre)</a:t>
            </a:r>
          </a:p>
          <a:p>
            <a:pPr>
              <a:lnSpc>
                <a:spcPct val="90000"/>
              </a:lnSpc>
              <a:buNone/>
            </a:pPr>
            <a:endParaRPr lang="tr-TR" altLang="tr-TR" dirty="0">
              <a:solidFill>
                <a:srgbClr val="FFFF66"/>
              </a:solidFill>
              <a:ea typeface="ＭＳ Ｐゴシック" charset="-128"/>
            </a:endParaRPr>
          </a:p>
          <a:p>
            <a:pPr>
              <a:lnSpc>
                <a:spcPct val="90000"/>
              </a:lnSpc>
              <a:buNone/>
            </a:pPr>
            <a:r>
              <a:rPr lang="tr-TR" altLang="tr-TR" dirty="0">
                <a:ea typeface="ＭＳ Ｐゴシック" charset="-128"/>
              </a:rPr>
              <a:t>	Yeni kuşaklara kültürel mirasın aktarması yoluyla onların topluma uyumunun sağlanması süreci </a:t>
            </a:r>
            <a:r>
              <a:rPr lang="tr-TR" altLang="tr-TR" dirty="0">
                <a:solidFill>
                  <a:srgbClr val="0070C0"/>
                </a:solidFill>
                <a:ea typeface="ＭＳ Ｐゴシック" charset="-128"/>
              </a:rPr>
              <a:t>(Realistlere göre)</a:t>
            </a:r>
          </a:p>
          <a:p>
            <a:pPr>
              <a:lnSpc>
                <a:spcPct val="90000"/>
              </a:lnSpc>
              <a:buNone/>
            </a:pPr>
            <a:endParaRPr lang="tr-TR" altLang="tr-TR" dirty="0">
              <a:ea typeface="ＭＳ Ｐゴシック" charset="-128"/>
            </a:endParaRPr>
          </a:p>
          <a:p>
            <a:pPr>
              <a:lnSpc>
                <a:spcPct val="90000"/>
              </a:lnSpc>
              <a:buNone/>
            </a:pPr>
            <a:r>
              <a:rPr lang="tr-TR" altLang="tr-TR" dirty="0">
                <a:ea typeface="ＭＳ Ｐゴシック" charset="-128"/>
              </a:rPr>
              <a:t>	Bireyi yaşantılarını yapılandırma yoluyla yetiştirme süreci </a:t>
            </a:r>
            <a:r>
              <a:rPr lang="tr-TR" altLang="tr-TR" dirty="0">
                <a:solidFill>
                  <a:srgbClr val="0070C0"/>
                </a:solidFill>
                <a:ea typeface="ＭＳ Ｐゴシック" charset="-128"/>
              </a:rPr>
              <a:t>(Pragmatistlere göre)</a:t>
            </a:r>
          </a:p>
          <a:p>
            <a:pPr>
              <a:lnSpc>
                <a:spcPct val="90000"/>
              </a:lnSpc>
              <a:buNone/>
            </a:pPr>
            <a:endParaRPr lang="tr-TR" altLang="tr-TR" dirty="0">
              <a:solidFill>
                <a:srgbClr val="FFFF66"/>
              </a:solidFill>
              <a:ea typeface="ＭＳ Ｐゴシック" charset="-128"/>
            </a:endParaRPr>
          </a:p>
          <a:p>
            <a:pPr>
              <a:lnSpc>
                <a:spcPct val="90000"/>
              </a:lnSpc>
              <a:buNone/>
            </a:pPr>
            <a:r>
              <a:rPr lang="tr-TR" altLang="tr-TR" dirty="0">
                <a:ea typeface="ＭＳ Ｐゴシック" charset="-128"/>
              </a:rPr>
              <a:t>	Bireyin geliştirilmesi ve en üst düzeye çıkarılması süreci </a:t>
            </a:r>
            <a:r>
              <a:rPr lang="tr-TR" altLang="tr-TR" dirty="0">
                <a:solidFill>
                  <a:srgbClr val="0070C0"/>
                </a:solidFill>
                <a:ea typeface="ＭＳ Ｐゴシック" charset="-128"/>
              </a:rPr>
              <a:t>(Varoluşçuluğa göre)</a:t>
            </a:r>
          </a:p>
          <a:p>
            <a:endParaRPr lang="tr-TR" dirty="0"/>
          </a:p>
        </p:txBody>
      </p:sp>
    </p:spTree>
    <p:extLst>
      <p:ext uri="{BB962C8B-B14F-4D97-AF65-F5344CB8AC3E}">
        <p14:creationId xmlns:p14="http://schemas.microsoft.com/office/powerpoint/2010/main" val="2292806545"/>
      </p:ext>
    </p:extLst>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628800"/>
            <a:ext cx="8229600" cy="4497363"/>
          </a:xfrm>
        </p:spPr>
        <p:txBody>
          <a:bodyPr>
            <a:normAutofit fontScale="85000" lnSpcReduction="10000"/>
          </a:bodyPr>
          <a:lstStyle/>
          <a:p>
            <a:pPr marL="0" indent="0" algn="just">
              <a:buNone/>
              <a:defRPr/>
            </a:pPr>
            <a:endParaRPr lang="tr-TR" dirty="0"/>
          </a:p>
          <a:p>
            <a:pPr marL="0" indent="0" algn="just">
              <a:buNone/>
              <a:defRPr/>
            </a:pPr>
            <a:r>
              <a:rPr lang="tr-TR" dirty="0"/>
              <a:t> </a:t>
            </a:r>
          </a:p>
          <a:p>
            <a:pPr marL="0" indent="0" algn="just">
              <a:buNone/>
              <a:defRPr/>
            </a:pPr>
            <a:r>
              <a:rPr lang="tr-TR" dirty="0"/>
              <a:t>«İnsan ancak eğitim sayesinde insan olur. İnsanda önceden mevcut olmayan bu niteliği , eğitim gerçekleştirir. Çünkü insanın doğal yeteneklerinin gelişmesi kendiliğinden olup bitmez, doğa insana hazır yetenekler vermemiştir. Doğa insanı, sahip olduğu yeteneklerin, olanakların çekirdekleri ile donatmış, onları geliştirmeyi de insanın kendisine bırakmıştır.»</a:t>
            </a:r>
          </a:p>
          <a:p>
            <a:pPr marL="0" indent="0" algn="just">
              <a:buNone/>
              <a:defRPr/>
            </a:pPr>
            <a:endParaRPr lang="tr-TR" dirty="0"/>
          </a:p>
          <a:p>
            <a:pPr marL="0" indent="0" algn="just">
              <a:buNone/>
              <a:defRPr/>
            </a:pPr>
            <a:r>
              <a:rPr lang="tr-TR" dirty="0"/>
              <a:t>						</a:t>
            </a:r>
            <a:r>
              <a:rPr lang="tr-TR" dirty="0" err="1"/>
              <a:t>Immanuel</a:t>
            </a:r>
            <a:r>
              <a:rPr lang="tr-TR" dirty="0"/>
              <a:t>  Kant</a:t>
            </a:r>
          </a:p>
        </p:txBody>
      </p:sp>
    </p:spTree>
    <p:extLst>
      <p:ext uri="{BB962C8B-B14F-4D97-AF65-F5344CB8AC3E}">
        <p14:creationId xmlns:p14="http://schemas.microsoft.com/office/powerpoint/2010/main" val="3571526365"/>
      </p:ext>
    </p:extLst>
  </p:cSld>
  <p:clrMapOvr>
    <a:masterClrMapping/>
  </p:clrMapOvr>
  <p:transition spd="slow">
    <p:cover/>
  </p:transition>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1083</TotalTime>
  <Words>1327</Words>
  <Application>Microsoft Macintosh PowerPoint</Application>
  <PresentationFormat>On-screen Show (4:3)</PresentationFormat>
  <Paragraphs>155</Paragraphs>
  <Slides>34</Slides>
  <Notes>7</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41" baseType="lpstr">
      <vt:lpstr>Arial</vt:lpstr>
      <vt:lpstr>Calibri</vt:lpstr>
      <vt:lpstr>Comic Sans MS</vt:lpstr>
      <vt:lpstr>Times New Roman</vt:lpstr>
      <vt:lpstr>Wingdings</vt:lpstr>
      <vt:lpstr>Ofis Teması</vt:lpstr>
      <vt:lpstr>Picture</vt:lpstr>
      <vt:lpstr>TEMEL KAVRAMLAR</vt:lpstr>
      <vt:lpstr>PowerPoint Presentation</vt:lpstr>
      <vt:lpstr>PowerPoint Presentation</vt:lpstr>
      <vt:lpstr>PowerPoint Presentation</vt:lpstr>
      <vt:lpstr>Kültürlenme Nedir?</vt:lpstr>
      <vt:lpstr>EĞİTİM NEDİR?</vt:lpstr>
      <vt:lpstr>Eğitim</vt:lpstr>
      <vt:lpstr>Eğitim</vt:lpstr>
      <vt:lpstr>PowerPoint Presentation</vt:lpstr>
      <vt:lpstr>PowerPoint Presentation</vt:lpstr>
      <vt:lpstr>EĞİTİM – ÖĞRETİM KAVRAMLARI</vt:lpstr>
      <vt:lpstr>Eğitimin Özellikleri</vt:lpstr>
      <vt:lpstr>Tanımlarda karşımıza çıkan 3 temel özellik</vt:lpstr>
      <vt:lpstr>Eğitim</vt:lpstr>
      <vt:lpstr>İnformal eğitim</vt:lpstr>
      <vt:lpstr>İnformal eğitim</vt:lpstr>
      <vt:lpstr>Formal eğitim</vt:lpstr>
      <vt:lpstr>Formal eğitim</vt:lpstr>
      <vt:lpstr>Formal eğitim</vt:lpstr>
      <vt:lpstr>Örgün eğitim</vt:lpstr>
      <vt:lpstr>Yaygın eğitim</vt:lpstr>
      <vt:lpstr>Diğer bir deyişle</vt:lpstr>
      <vt:lpstr>ÖĞRENME</vt:lpstr>
      <vt:lpstr>ÖĞRETME</vt:lpstr>
      <vt:lpstr>ÖĞRETİM</vt:lpstr>
      <vt:lpstr>Öğrenmenin gerçekleşebilmesi için öğretimde şunlara dikkat edilmesi gerekir. (Hilgard, 1956’dan Akt. Varış,1985)</vt:lpstr>
      <vt:lpstr>PowerPoint Presentation</vt:lpstr>
      <vt:lpstr>PowerPoint Presentation</vt:lpstr>
      <vt:lpstr>PowerPoint Presentation</vt:lpstr>
      <vt:lpstr>Eğitim Programının Öğeleri</vt:lpstr>
      <vt:lpstr>Eğitim Programı</vt:lpstr>
      <vt:lpstr>Eğitim Programının Yararları</vt:lpstr>
      <vt:lpstr>Bir Eğitim Kurumu Olarak Okul</vt:lpstr>
      <vt:lpstr>Eğitim bilimi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PC</dc:creator>
  <cp:lastModifiedBy>Berna.Aslan</cp:lastModifiedBy>
  <cp:revision>102</cp:revision>
  <cp:lastPrinted>2015-10-07T07:58:41Z</cp:lastPrinted>
  <dcterms:created xsi:type="dcterms:W3CDTF">2015-09-28T12:09:48Z</dcterms:created>
  <dcterms:modified xsi:type="dcterms:W3CDTF">2019-11-08T12:49:32Z</dcterms:modified>
</cp:coreProperties>
</file>