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9" r:id="rId2"/>
    <p:sldId id="270" r:id="rId3"/>
    <p:sldId id="271" r:id="rId4"/>
    <p:sldId id="272" r:id="rId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5755"/>
    <p:restoredTop sz="94991"/>
  </p:normalViewPr>
  <p:slideViewPr>
    <p:cSldViewPr snapToGrid="0" snapToObjects="1">
      <p:cViewPr varScale="1">
        <p:scale>
          <a:sx n="77" d="100"/>
          <a:sy n="77" d="100"/>
        </p:scale>
        <p:origin x="2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F9CC1-A90F-B74D-B425-0A7C26B6CA36}" type="datetimeFigureOut">
              <a:rPr lang="x-none" smtClean="0"/>
              <a:t>3.12.2020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3DD4A-05DF-8A47-96BC-FC43D42C3E4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616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643DF-656D-7F4B-8F31-72065A0B5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EA64F6-72C0-FE4B-BD0C-E159862D6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AA3A3-5FD6-E940-8752-6D15D76C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x-none" smtClean="0"/>
              <a:t>3.12.2020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C1230-A37F-DD48-99EC-858728A1C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73D1C-F6F2-FE41-8CA4-BD0215E25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8207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2D2D-1F64-2E46-B28B-671365A97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E3D1CF-EA1E-A64A-8A31-FFECFCE9B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F04C5-2B96-9E42-B870-81C5FFC8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x-none" smtClean="0"/>
              <a:t>3.12.2020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7F61C-6D4B-D446-9E42-C9E2949BC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AEC65-96B2-8542-A545-B53B473A3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284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FDF6CC-BAB6-8442-B8AE-7FF7DFB7F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7BE5E-0DB8-BD4B-96E6-6B69145F8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85DE0-1444-274B-A1BB-2C3E6C202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x-none" smtClean="0"/>
              <a:t>3.12.2020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749EE-0E2C-C44E-9023-48CC8C8B2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C76DA-4662-BA4A-B638-B6672773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450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B3DAE-EE75-724E-80A9-F89F0760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FD593-D938-4247-AF1B-D31D6A9FA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02AB2-B07A-6F4A-A84D-D0EB8CE8C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x-none" smtClean="0"/>
              <a:t>3.12.2020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787BF-6F76-BB47-A507-9423D6C08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25D5B-43E7-0546-A602-5D025545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220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E8529-4939-444C-AAA5-3211AA7F3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4F629-EB4E-4A43-851B-27D034828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1D535-C5C9-3340-BB75-0BBE8A011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x-none" smtClean="0"/>
              <a:t>3.12.2020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2D1BE-339A-B44E-8AA9-BACDEB16E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DF4E7-EDBB-CA44-A129-2723A021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061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1E16-0ECE-4D4D-89D8-98244CFD4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2D1BD-9B5B-4D49-80EF-03C6A1662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55E6A-A46B-7449-8FA0-75E654F7D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D8612-A07D-F248-875B-48375598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x-none" smtClean="0"/>
              <a:t>3.12.2020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DB9E0-4706-2945-B564-91CAA0EC2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20CE2-05B9-184E-B3F1-2B94E676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9357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F7DDB-34C3-1B43-9F8F-9ABCABFC7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0522D-6B55-024C-9D61-CCA2DF816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231567-B404-264C-BD59-C4EA496FC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1B0603-2C09-EC48-800A-EE947EDDB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466CC-82A6-7E40-8705-CEBD3DD09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9A899B-0D1B-EC4D-8108-E4E6BA483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x-none" smtClean="0"/>
              <a:t>3.12.2020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42BCB5-D0D0-104D-9850-BC94289E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B1438E-1992-3648-803E-1CADA1B42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041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81D1-5388-7241-8DB0-A7C061D5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E9B2A-6832-C548-8A09-5B79B90F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x-none" smtClean="0"/>
              <a:t>3.12.2020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BF8BF-29A3-FB40-AF58-3C29F2024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75E18-BBAE-5346-901D-6FDCD179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6823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ABBA99-EE13-F645-B74A-D827EC4B0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x-none" smtClean="0"/>
              <a:t>3.12.2020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59551-8718-2646-AA95-E352159AC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117ED-746B-F743-AA76-C116DCCC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51BB-61DF-574C-8A27-BEC841FA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8B5DA-2B17-2140-AF72-246DA646D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F8D7D0-4574-6F48-8251-D0D619913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A9129-4F71-DB47-846E-A11B46CC6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x-none" smtClean="0"/>
              <a:t>3.12.2020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7F8AE-917C-B346-A61E-C84F91488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A44F8-8E0A-D645-9099-0BF12A5DB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968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6D850-75A5-9C4C-BA36-CD0EBD40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6A626E-CA35-FC4B-9114-54BAEE716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26C48-D2D1-5044-B2D6-5D3990FF7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E89DC-D4DD-904F-9D61-419004B57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x-none" smtClean="0"/>
              <a:t>3.12.2020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01F96-55DB-174D-BAE4-699F403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70A0D-84F2-8643-8D71-3F9A5B5F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475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94245-B2ED-5B43-8C3E-CB3BF27EB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6BD43-DDE9-BC4A-BC5F-239BE60E7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14AB2-CDDD-F24E-B119-96BAC65C7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43474-E0F7-5B4B-9514-2FC78F879998}" type="datetimeFigureOut">
              <a:rPr lang="x-none" smtClean="0"/>
              <a:t>3.12.2020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F72A-A2C3-AC42-A71E-14E65DEF2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300D3-8A8F-4642-A391-9C5EFEDF5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6913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EAE429-9595-F54D-A821-188941D848A3}"/>
              </a:ext>
            </a:extLst>
          </p:cNvPr>
          <p:cNvSpPr txBox="1"/>
          <p:nvPr/>
        </p:nvSpPr>
        <p:spPr>
          <a:xfrm>
            <a:off x="599435" y="3217991"/>
            <a:ext cx="5667375" cy="190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MSS201 – İŞLETME YÖNETİMİ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MSS421 – İŞ YÖNETİMİ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(MADEN İŞLETMESİ’NE YÖNELİK)</a:t>
            </a:r>
            <a:endParaRPr lang="en-US" sz="2800" b="1" i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111A83C6-3159-48A2-95E0-D9A872D3E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A90CD-1E76-9840-B981-6BCE17832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174" y="640080"/>
            <a:ext cx="4272228" cy="4188823"/>
          </a:xfrm>
          <a:prstGeom prst="rect">
            <a:avLst/>
          </a:prstGeom>
        </p:spPr>
      </p:pic>
      <p:sp>
        <p:nvSpPr>
          <p:cNvPr id="27" name="Freeform 5">
            <a:extLst>
              <a:ext uri="{FF2B5EF4-FFF2-40B4-BE49-F238E27FC236}">
                <a16:creationId xmlns:a16="http://schemas.microsoft.com/office/drawing/2014/main" id="{00372701-83B9-478A-9B29-7A50C8310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9EDA5044-3268-4753-AEE8-20199924E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C23433-F7EE-954B-ADBB-04890966F499}"/>
              </a:ext>
            </a:extLst>
          </p:cNvPr>
          <p:cNvSpPr txBox="1"/>
          <p:nvPr/>
        </p:nvSpPr>
        <p:spPr>
          <a:xfrm>
            <a:off x="6144052" y="4719923"/>
            <a:ext cx="521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200" dirty="0"/>
              <a:t>5</a:t>
            </a:r>
            <a:r>
              <a:rPr lang="x-none" sz="3200"/>
              <a:t> – </a:t>
            </a:r>
            <a:r>
              <a:rPr lang="tr-TR" sz="3200" dirty="0"/>
              <a:t>ARAZİ ÇALIŞMALARI</a:t>
            </a:r>
            <a:endParaRPr lang="x-none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0DE2EF-3EFE-1845-933D-13B4FC9CCA0B}"/>
              </a:ext>
            </a:extLst>
          </p:cNvPr>
          <p:cNvSpPr txBox="1"/>
          <p:nvPr/>
        </p:nvSpPr>
        <p:spPr>
          <a:xfrm>
            <a:off x="7045400" y="5688450"/>
            <a:ext cx="2494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x-none" sz="2000" dirty="0"/>
              <a:t>Doç. Dr. Sinan AKISKA</a:t>
            </a:r>
          </a:p>
        </p:txBody>
      </p:sp>
    </p:spTree>
    <p:extLst>
      <p:ext uri="{BB962C8B-B14F-4D97-AF65-F5344CB8AC3E}">
        <p14:creationId xmlns:p14="http://schemas.microsoft.com/office/powerpoint/2010/main" val="249503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924103F-57A9-784E-B040-22F21B22E2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93" b="59161"/>
          <a:stretch/>
        </p:blipFill>
        <p:spPr>
          <a:xfrm>
            <a:off x="93444" y="274135"/>
            <a:ext cx="12098556" cy="6288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2CFF08-08C1-0242-A5BA-7FFB8A5EC9E2}"/>
              </a:ext>
            </a:extLst>
          </p:cNvPr>
          <p:cNvSpPr txBox="1"/>
          <p:nvPr/>
        </p:nvSpPr>
        <p:spPr>
          <a:xfrm>
            <a:off x="9469676" y="6583864"/>
            <a:ext cx="2454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/>
              <a:t>Prof. Dr. Doğan Aydal Ders Notları’ndan</a:t>
            </a:r>
          </a:p>
        </p:txBody>
      </p:sp>
    </p:spTree>
    <p:extLst>
      <p:ext uri="{BB962C8B-B14F-4D97-AF65-F5344CB8AC3E}">
        <p14:creationId xmlns:p14="http://schemas.microsoft.com/office/powerpoint/2010/main" val="1066641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B97CBBF-1531-D84D-ADB4-420D7705E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970"/>
          <a:stretch/>
        </p:blipFill>
        <p:spPr>
          <a:xfrm>
            <a:off x="2325141" y="0"/>
            <a:ext cx="821339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ECCDF1-936C-DA4A-95CB-000FFFE6480F}"/>
              </a:ext>
            </a:extLst>
          </p:cNvPr>
          <p:cNvSpPr txBox="1"/>
          <p:nvPr/>
        </p:nvSpPr>
        <p:spPr>
          <a:xfrm>
            <a:off x="9469676" y="6583864"/>
            <a:ext cx="2454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/>
              <a:t>Prof. Dr. Doğan Aydal Ders Notları’ndan</a:t>
            </a:r>
          </a:p>
        </p:txBody>
      </p:sp>
    </p:spTree>
    <p:extLst>
      <p:ext uri="{BB962C8B-B14F-4D97-AF65-F5344CB8AC3E}">
        <p14:creationId xmlns:p14="http://schemas.microsoft.com/office/powerpoint/2010/main" val="65614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BC2CB1D-7547-AC4D-B055-1393C1040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63" b="25091"/>
          <a:stretch/>
        </p:blipFill>
        <p:spPr>
          <a:xfrm>
            <a:off x="2623372" y="0"/>
            <a:ext cx="705264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383126-10D5-2E4E-8CA9-3B7EE052CC58}"/>
              </a:ext>
            </a:extLst>
          </p:cNvPr>
          <p:cNvSpPr txBox="1"/>
          <p:nvPr/>
        </p:nvSpPr>
        <p:spPr>
          <a:xfrm>
            <a:off x="9469676" y="6583864"/>
            <a:ext cx="2454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/>
              <a:t>Prof. Dr. Doğan Aydal Ders Notları’ndan</a:t>
            </a:r>
          </a:p>
        </p:txBody>
      </p:sp>
    </p:spTree>
    <p:extLst>
      <p:ext uri="{BB962C8B-B14F-4D97-AF65-F5344CB8AC3E}">
        <p14:creationId xmlns:p14="http://schemas.microsoft.com/office/powerpoint/2010/main" val="4156389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47</Words>
  <Application>Microsoft Macintosh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Sinan.Akiska</dc:creator>
  <cp:lastModifiedBy>Sinan.Akiska</cp:lastModifiedBy>
  <cp:revision>74</cp:revision>
  <dcterms:created xsi:type="dcterms:W3CDTF">2020-10-22T11:28:47Z</dcterms:created>
  <dcterms:modified xsi:type="dcterms:W3CDTF">2020-12-03T14:32:56Z</dcterms:modified>
</cp:coreProperties>
</file>