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7" r:id="rId3"/>
    <p:sldId id="257" r:id="rId4"/>
    <p:sldId id="264" r:id="rId5"/>
    <p:sldId id="260" r:id="rId6"/>
    <p:sldId id="263" r:id="rId7"/>
    <p:sldId id="265" r:id="rId8"/>
    <p:sldId id="266" r:id="rId9"/>
    <p:sldId id="280" r:id="rId10"/>
    <p:sldId id="258" r:id="rId11"/>
    <p:sldId id="259" r:id="rId12"/>
    <p:sldId id="267" r:id="rId13"/>
    <p:sldId id="270" r:id="rId14"/>
    <p:sldId id="277" r:id="rId15"/>
    <p:sldId id="276" r:id="rId16"/>
    <p:sldId id="272" r:id="rId17"/>
    <p:sldId id="269" r:id="rId18"/>
    <p:sldId id="274" r:id="rId19"/>
    <p:sldId id="275" r:id="rId20"/>
    <p:sldId id="278" r:id="rId21"/>
    <p:sldId id="279" r:id="rId22"/>
    <p:sldId id="281" r:id="rId23"/>
    <p:sldId id="282" r:id="rId24"/>
    <p:sldId id="283" r:id="rId25"/>
    <p:sldId id="284" r:id="rId26"/>
    <p:sldId id="285" r:id="rId27"/>
    <p:sldId id="273" r:id="rId28"/>
    <p:sldId id="294" r:id="rId29"/>
    <p:sldId id="293" r:id="rId30"/>
    <p:sldId id="286" r:id="rId31"/>
    <p:sldId id="287" r:id="rId32"/>
    <p:sldId id="288" r:id="rId33"/>
    <p:sldId id="289" r:id="rId34"/>
    <p:sldId id="291" r:id="rId35"/>
    <p:sldId id="290" r:id="rId36"/>
    <p:sldId id="314" r:id="rId37"/>
    <p:sldId id="301" r:id="rId38"/>
    <p:sldId id="292" r:id="rId39"/>
    <p:sldId id="261" r:id="rId40"/>
    <p:sldId id="262" r:id="rId41"/>
    <p:sldId id="295" r:id="rId42"/>
    <p:sldId id="296" r:id="rId43"/>
    <p:sldId id="297" r:id="rId44"/>
    <p:sldId id="298" r:id="rId45"/>
    <p:sldId id="299" r:id="rId46"/>
    <p:sldId id="300" r:id="rId47"/>
    <p:sldId id="302" r:id="rId48"/>
    <p:sldId id="303" r:id="rId49"/>
    <p:sldId id="304" r:id="rId50"/>
    <p:sldId id="305" r:id="rId51"/>
    <p:sldId id="306" r:id="rId52"/>
    <p:sldId id="308" r:id="rId53"/>
    <p:sldId id="310" r:id="rId54"/>
    <p:sldId id="309" r:id="rId55"/>
    <p:sldId id="311" r:id="rId56"/>
    <p:sldId id="312" r:id="rId57"/>
    <p:sldId id="313"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57C4C-AB83-4161-937D-FB52EC2AF338}">
          <p14:sldIdLst>
            <p14:sldId id="256"/>
            <p14:sldId id="307"/>
            <p14:sldId id="257"/>
            <p14:sldId id="264"/>
            <p14:sldId id="260"/>
            <p14:sldId id="263"/>
            <p14:sldId id="265"/>
            <p14:sldId id="266"/>
            <p14:sldId id="280"/>
            <p14:sldId id="258"/>
            <p14:sldId id="259"/>
            <p14:sldId id="267"/>
            <p14:sldId id="270"/>
            <p14:sldId id="277"/>
            <p14:sldId id="276"/>
            <p14:sldId id="272"/>
            <p14:sldId id="269"/>
            <p14:sldId id="274"/>
            <p14:sldId id="275"/>
            <p14:sldId id="278"/>
            <p14:sldId id="279"/>
            <p14:sldId id="281"/>
            <p14:sldId id="282"/>
            <p14:sldId id="283"/>
            <p14:sldId id="284"/>
            <p14:sldId id="285"/>
            <p14:sldId id="273"/>
            <p14:sldId id="294"/>
            <p14:sldId id="293"/>
            <p14:sldId id="286"/>
            <p14:sldId id="287"/>
            <p14:sldId id="288"/>
            <p14:sldId id="289"/>
            <p14:sldId id="291"/>
            <p14:sldId id="290"/>
            <p14:sldId id="314"/>
            <p14:sldId id="301"/>
            <p14:sldId id="292"/>
            <p14:sldId id="261"/>
            <p14:sldId id="262"/>
            <p14:sldId id="295"/>
            <p14:sldId id="296"/>
            <p14:sldId id="297"/>
            <p14:sldId id="298"/>
            <p14:sldId id="299"/>
            <p14:sldId id="300"/>
            <p14:sldId id="302"/>
            <p14:sldId id="303"/>
            <p14:sldId id="304"/>
            <p14:sldId id="305"/>
            <p14:sldId id="306"/>
            <p14:sldId id="308"/>
            <p14:sldId id="310"/>
            <p14:sldId id="309"/>
            <p14:sldId id="311"/>
            <p14:sldId id="312"/>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63740-4B81-4498-9122-1FEF85DB798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tr-TR"/>
        </a:p>
      </dgm:t>
    </dgm:pt>
    <dgm:pt modelId="{CB58A1F8-E405-4630-B94F-C96873498351}">
      <dgm:prSet phldrT="[Metin]"/>
      <dgm:spPr/>
      <dgm:t>
        <a:bodyPr/>
        <a:lstStyle/>
        <a:p>
          <a:r>
            <a:rPr lang="tr-TR" dirty="0"/>
            <a:t>Marka: Önem Arz Eden Konular</a:t>
          </a:r>
        </a:p>
      </dgm:t>
    </dgm:pt>
    <dgm:pt modelId="{EA724B1C-54DE-45DE-9E96-9D32814DDFA9}" type="parTrans" cxnId="{343C75C9-7E32-44F9-B92C-36F19FDB3327}">
      <dgm:prSet/>
      <dgm:spPr/>
      <dgm:t>
        <a:bodyPr/>
        <a:lstStyle/>
        <a:p>
          <a:endParaRPr lang="tr-TR"/>
        </a:p>
      </dgm:t>
    </dgm:pt>
    <dgm:pt modelId="{E3AFE019-2E12-4B0B-84D7-EE26CD449A15}" type="sibTrans" cxnId="{343C75C9-7E32-44F9-B92C-36F19FDB3327}">
      <dgm:prSet/>
      <dgm:spPr/>
      <dgm:t>
        <a:bodyPr/>
        <a:lstStyle/>
        <a:p>
          <a:endParaRPr lang="tr-TR"/>
        </a:p>
      </dgm:t>
    </dgm:pt>
    <dgm:pt modelId="{74D7E697-EAE6-47DC-9342-85E6FD0F218C}">
      <dgm:prSet phldrT="[Metin]"/>
      <dgm:spPr/>
      <dgm:t>
        <a:bodyPr/>
        <a:lstStyle/>
        <a:p>
          <a:r>
            <a:rPr lang="tr-TR" dirty="0"/>
            <a:t>Markanın tescili için mutlak ve nispi </a:t>
          </a:r>
          <a:r>
            <a:rPr lang="tr-TR" dirty="0" err="1"/>
            <a:t>red</a:t>
          </a:r>
          <a:r>
            <a:rPr lang="tr-TR" dirty="0"/>
            <a:t> nedenleri</a:t>
          </a:r>
        </a:p>
      </dgm:t>
    </dgm:pt>
    <dgm:pt modelId="{57C2F0F8-F949-4616-BB5D-F97D9C24FF98}" type="parTrans" cxnId="{906CB010-EECC-4305-AEA6-E3E71CC2F441}">
      <dgm:prSet/>
      <dgm:spPr/>
      <dgm:t>
        <a:bodyPr/>
        <a:lstStyle/>
        <a:p>
          <a:endParaRPr lang="tr-TR"/>
        </a:p>
      </dgm:t>
    </dgm:pt>
    <dgm:pt modelId="{CD053749-25F4-4800-AE1B-5448BEFBD374}" type="sibTrans" cxnId="{906CB010-EECC-4305-AEA6-E3E71CC2F441}">
      <dgm:prSet/>
      <dgm:spPr/>
      <dgm:t>
        <a:bodyPr/>
        <a:lstStyle/>
        <a:p>
          <a:endParaRPr lang="tr-TR"/>
        </a:p>
      </dgm:t>
    </dgm:pt>
    <dgm:pt modelId="{6C28A45F-1AAB-4AFC-8591-E7F361D335EC}">
      <dgm:prSet phldrT="[Metin]"/>
      <dgm:spPr/>
      <dgm:t>
        <a:bodyPr/>
        <a:lstStyle/>
        <a:p>
          <a:r>
            <a:rPr lang="tr-TR" dirty="0"/>
            <a:t>Tescil için başvuru usulü</a:t>
          </a:r>
        </a:p>
      </dgm:t>
    </dgm:pt>
    <dgm:pt modelId="{3D7204B1-C781-4E07-A8A0-99400B0C86FA}" type="parTrans" cxnId="{B73D3388-EB3F-4CBC-B554-EB9A3A13E13C}">
      <dgm:prSet/>
      <dgm:spPr/>
      <dgm:t>
        <a:bodyPr/>
        <a:lstStyle/>
        <a:p>
          <a:endParaRPr lang="tr-TR"/>
        </a:p>
      </dgm:t>
    </dgm:pt>
    <dgm:pt modelId="{00427443-996D-4209-BE07-676B111B1C37}" type="sibTrans" cxnId="{B73D3388-EB3F-4CBC-B554-EB9A3A13E13C}">
      <dgm:prSet/>
      <dgm:spPr/>
      <dgm:t>
        <a:bodyPr/>
        <a:lstStyle/>
        <a:p>
          <a:endParaRPr lang="tr-TR"/>
        </a:p>
      </dgm:t>
    </dgm:pt>
    <dgm:pt modelId="{9715FAA4-03A0-4DF0-B5EF-84415252DD0E}">
      <dgm:prSet phldrT="[Metin]"/>
      <dgm:spPr/>
      <dgm:t>
        <a:bodyPr/>
        <a:lstStyle/>
        <a:p>
          <a:r>
            <a:rPr lang="tr-TR" dirty="0"/>
            <a:t>Marka hakkı sahibinin hakları ve yükümlülüğü</a:t>
          </a:r>
        </a:p>
      </dgm:t>
    </dgm:pt>
    <dgm:pt modelId="{68A61715-1CAA-40ED-8241-27721F7FE47E}" type="parTrans" cxnId="{96D517DE-078E-4746-A1C4-E1CF93625966}">
      <dgm:prSet/>
      <dgm:spPr/>
      <dgm:t>
        <a:bodyPr/>
        <a:lstStyle/>
        <a:p>
          <a:endParaRPr lang="tr-TR"/>
        </a:p>
      </dgm:t>
    </dgm:pt>
    <dgm:pt modelId="{201E6D39-0D48-4F6E-9A3A-874B6C876DB7}" type="sibTrans" cxnId="{96D517DE-078E-4746-A1C4-E1CF93625966}">
      <dgm:prSet/>
      <dgm:spPr/>
      <dgm:t>
        <a:bodyPr/>
        <a:lstStyle/>
        <a:p>
          <a:endParaRPr lang="tr-TR"/>
        </a:p>
      </dgm:t>
    </dgm:pt>
    <dgm:pt modelId="{BD9027B2-05E5-4AE2-AE75-D90DEB45634B}">
      <dgm:prSet/>
      <dgm:spPr/>
      <dgm:t>
        <a:bodyPr/>
        <a:lstStyle/>
        <a:p>
          <a:r>
            <a:rPr lang="tr-TR" dirty="0"/>
            <a:t>Markanın hukukî işlemlere konu olması</a:t>
          </a:r>
        </a:p>
      </dgm:t>
    </dgm:pt>
    <dgm:pt modelId="{31A1B8FB-3760-490E-BABA-1F8B967E616D}" type="parTrans" cxnId="{8F049C3E-FF70-4A5A-8E32-4943FB1FFE0A}">
      <dgm:prSet/>
      <dgm:spPr/>
      <dgm:t>
        <a:bodyPr/>
        <a:lstStyle/>
        <a:p>
          <a:endParaRPr lang="tr-TR"/>
        </a:p>
      </dgm:t>
    </dgm:pt>
    <dgm:pt modelId="{AE0B6D44-5EDC-497B-8234-57E7A7B8C5FF}" type="sibTrans" cxnId="{8F049C3E-FF70-4A5A-8E32-4943FB1FFE0A}">
      <dgm:prSet/>
      <dgm:spPr/>
      <dgm:t>
        <a:bodyPr/>
        <a:lstStyle/>
        <a:p>
          <a:endParaRPr lang="tr-TR"/>
        </a:p>
      </dgm:t>
    </dgm:pt>
    <dgm:pt modelId="{ACAA1A48-5D77-4357-B3B5-01AFC59B6C41}">
      <dgm:prSet/>
      <dgm:spPr/>
      <dgm:t>
        <a:bodyPr/>
        <a:lstStyle/>
        <a:p>
          <a:r>
            <a:rPr lang="tr-TR" dirty="0"/>
            <a:t>Marka Hakkının Sona Ermesi</a:t>
          </a:r>
        </a:p>
      </dgm:t>
    </dgm:pt>
    <dgm:pt modelId="{F645D288-E492-4158-9BA9-BF799DC93A14}" type="parTrans" cxnId="{71DD41B7-93A0-4BDB-B3C0-B52AFC223314}">
      <dgm:prSet/>
      <dgm:spPr/>
      <dgm:t>
        <a:bodyPr/>
        <a:lstStyle/>
        <a:p>
          <a:endParaRPr lang="tr-TR"/>
        </a:p>
      </dgm:t>
    </dgm:pt>
    <dgm:pt modelId="{15BCD4C7-FCBA-48FB-B155-01328510920A}" type="sibTrans" cxnId="{71DD41B7-93A0-4BDB-B3C0-B52AFC223314}">
      <dgm:prSet/>
      <dgm:spPr/>
      <dgm:t>
        <a:bodyPr/>
        <a:lstStyle/>
        <a:p>
          <a:endParaRPr lang="tr-TR"/>
        </a:p>
      </dgm:t>
    </dgm:pt>
    <dgm:pt modelId="{B4D848F2-0A41-4AFB-80D3-7B9A21D7748D}">
      <dgm:prSet/>
      <dgm:spPr/>
      <dgm:t>
        <a:bodyPr/>
        <a:lstStyle/>
        <a:p>
          <a:r>
            <a:rPr lang="tr-TR" dirty="0"/>
            <a:t>Markanın Korunması</a:t>
          </a:r>
        </a:p>
      </dgm:t>
    </dgm:pt>
    <dgm:pt modelId="{F9508EF6-4E8A-476A-8041-B23A78B4B912}" type="parTrans" cxnId="{BC863395-321F-47A6-9ECD-48D396FC8664}">
      <dgm:prSet/>
      <dgm:spPr/>
      <dgm:t>
        <a:bodyPr/>
        <a:lstStyle/>
        <a:p>
          <a:endParaRPr lang="tr-TR"/>
        </a:p>
      </dgm:t>
    </dgm:pt>
    <dgm:pt modelId="{C7619F80-950F-4C4A-A418-583A69F4326C}" type="sibTrans" cxnId="{BC863395-321F-47A6-9ECD-48D396FC8664}">
      <dgm:prSet/>
      <dgm:spPr/>
      <dgm:t>
        <a:bodyPr/>
        <a:lstStyle/>
        <a:p>
          <a:endParaRPr lang="tr-TR"/>
        </a:p>
      </dgm:t>
    </dgm:pt>
    <dgm:pt modelId="{2363D293-BAA4-402F-8FE0-0854CB9774EF}">
      <dgm:prSet/>
      <dgm:spPr/>
      <dgm:t>
        <a:bodyPr/>
        <a:lstStyle/>
        <a:p>
          <a:r>
            <a:rPr lang="tr-TR" dirty="0"/>
            <a:t>Devir</a:t>
          </a:r>
        </a:p>
      </dgm:t>
    </dgm:pt>
    <dgm:pt modelId="{00787EAA-B1C7-4B7B-9DD7-9C5D769005E8}" type="parTrans" cxnId="{53ABFF2F-5272-4B89-A4DA-C41485D10B10}">
      <dgm:prSet/>
      <dgm:spPr/>
      <dgm:t>
        <a:bodyPr/>
        <a:lstStyle/>
        <a:p>
          <a:endParaRPr lang="tr-TR"/>
        </a:p>
      </dgm:t>
    </dgm:pt>
    <dgm:pt modelId="{990CCC49-E55C-49D4-B34A-56087F49CF94}" type="sibTrans" cxnId="{53ABFF2F-5272-4B89-A4DA-C41485D10B10}">
      <dgm:prSet/>
      <dgm:spPr/>
      <dgm:t>
        <a:bodyPr/>
        <a:lstStyle/>
        <a:p>
          <a:endParaRPr lang="tr-TR"/>
        </a:p>
      </dgm:t>
    </dgm:pt>
    <dgm:pt modelId="{A2A767C7-552E-40AF-9956-8A0A1CB5766D}">
      <dgm:prSet/>
      <dgm:spPr/>
      <dgm:t>
        <a:bodyPr/>
        <a:lstStyle/>
        <a:p>
          <a:r>
            <a:rPr lang="tr-TR" dirty="0"/>
            <a:t>Rehin</a:t>
          </a:r>
        </a:p>
      </dgm:t>
    </dgm:pt>
    <dgm:pt modelId="{5C8B916A-9E9B-4952-AA88-909C1275DDFD}" type="parTrans" cxnId="{81944990-8874-4720-8332-8E48DD63A519}">
      <dgm:prSet/>
      <dgm:spPr/>
      <dgm:t>
        <a:bodyPr/>
        <a:lstStyle/>
        <a:p>
          <a:endParaRPr lang="tr-TR"/>
        </a:p>
      </dgm:t>
    </dgm:pt>
    <dgm:pt modelId="{CEB6E425-4246-48D8-A9C8-43D5EA39239D}" type="sibTrans" cxnId="{81944990-8874-4720-8332-8E48DD63A519}">
      <dgm:prSet/>
      <dgm:spPr/>
      <dgm:t>
        <a:bodyPr/>
        <a:lstStyle/>
        <a:p>
          <a:endParaRPr lang="tr-TR"/>
        </a:p>
      </dgm:t>
    </dgm:pt>
    <dgm:pt modelId="{4EE7F084-8DEF-4E3C-9A21-7896BAADCB52}">
      <dgm:prSet/>
      <dgm:spPr/>
      <dgm:t>
        <a:bodyPr/>
        <a:lstStyle/>
        <a:p>
          <a:r>
            <a:rPr lang="tr-TR" dirty="0"/>
            <a:t>Lisans</a:t>
          </a:r>
        </a:p>
      </dgm:t>
    </dgm:pt>
    <dgm:pt modelId="{EAD6F84E-4321-413D-B7B8-909D360A742C}" type="parTrans" cxnId="{2300EFFF-9023-408E-96F5-87CF3F6DD7C3}">
      <dgm:prSet/>
      <dgm:spPr/>
      <dgm:t>
        <a:bodyPr/>
        <a:lstStyle/>
        <a:p>
          <a:endParaRPr lang="tr-TR"/>
        </a:p>
      </dgm:t>
    </dgm:pt>
    <dgm:pt modelId="{62F059B9-529F-4F0F-A965-52C22481611E}" type="sibTrans" cxnId="{2300EFFF-9023-408E-96F5-87CF3F6DD7C3}">
      <dgm:prSet/>
      <dgm:spPr/>
      <dgm:t>
        <a:bodyPr/>
        <a:lstStyle/>
        <a:p>
          <a:endParaRPr lang="tr-TR"/>
        </a:p>
      </dgm:t>
    </dgm:pt>
    <dgm:pt modelId="{C7FA89EF-E0C2-48AA-9774-1210C3C010FE}">
      <dgm:prSet/>
      <dgm:spPr/>
      <dgm:t>
        <a:bodyPr/>
        <a:lstStyle/>
        <a:p>
          <a:r>
            <a:rPr lang="tr-TR" dirty="0"/>
            <a:t>Koruma süresinin dolması ve markanın yenilenmemesi</a:t>
          </a:r>
        </a:p>
      </dgm:t>
    </dgm:pt>
    <dgm:pt modelId="{20D94861-6A07-410B-B495-7CCA3914B263}" type="parTrans" cxnId="{59F81D84-685B-46DD-A417-E3324A27818B}">
      <dgm:prSet/>
      <dgm:spPr/>
      <dgm:t>
        <a:bodyPr/>
        <a:lstStyle/>
        <a:p>
          <a:endParaRPr lang="tr-TR"/>
        </a:p>
      </dgm:t>
    </dgm:pt>
    <dgm:pt modelId="{C4DA012B-0379-417C-A918-5D412A1A0825}" type="sibTrans" cxnId="{59F81D84-685B-46DD-A417-E3324A27818B}">
      <dgm:prSet/>
      <dgm:spPr/>
      <dgm:t>
        <a:bodyPr/>
        <a:lstStyle/>
        <a:p>
          <a:endParaRPr lang="tr-TR"/>
        </a:p>
      </dgm:t>
    </dgm:pt>
    <dgm:pt modelId="{66058056-2F4D-4962-B4F9-88F03CC15CF8}">
      <dgm:prSet/>
      <dgm:spPr/>
      <dgm:t>
        <a:bodyPr/>
        <a:lstStyle/>
        <a:p>
          <a:r>
            <a:rPr lang="tr-TR" dirty="0"/>
            <a:t>Vazgeçme</a:t>
          </a:r>
        </a:p>
      </dgm:t>
    </dgm:pt>
    <dgm:pt modelId="{0D9BE7DE-54DE-4AC3-8DEB-00E0790976D2}" type="parTrans" cxnId="{7641444C-F28F-4562-8F92-3514EA981896}">
      <dgm:prSet/>
      <dgm:spPr/>
      <dgm:t>
        <a:bodyPr/>
        <a:lstStyle/>
        <a:p>
          <a:endParaRPr lang="tr-TR"/>
        </a:p>
      </dgm:t>
    </dgm:pt>
    <dgm:pt modelId="{D7DEE8B0-E17D-4655-825D-D237667CC007}" type="sibTrans" cxnId="{7641444C-F28F-4562-8F92-3514EA981896}">
      <dgm:prSet/>
      <dgm:spPr/>
      <dgm:t>
        <a:bodyPr/>
        <a:lstStyle/>
        <a:p>
          <a:endParaRPr lang="tr-TR"/>
        </a:p>
      </dgm:t>
    </dgm:pt>
    <dgm:pt modelId="{8467A135-E894-4E01-A49E-B9FCDF933D57}">
      <dgm:prSet/>
      <dgm:spPr/>
      <dgm:t>
        <a:bodyPr/>
        <a:lstStyle/>
        <a:p>
          <a:r>
            <a:rPr lang="tr-TR" dirty="0"/>
            <a:t>Hükümsüzlük ve iptal</a:t>
          </a:r>
        </a:p>
      </dgm:t>
    </dgm:pt>
    <dgm:pt modelId="{4312C95B-40AB-4ADC-93D6-006EB4D21E26}" type="parTrans" cxnId="{E3746C2D-A803-41EC-AF39-415CA816D503}">
      <dgm:prSet/>
      <dgm:spPr/>
      <dgm:t>
        <a:bodyPr/>
        <a:lstStyle/>
        <a:p>
          <a:endParaRPr lang="tr-TR"/>
        </a:p>
      </dgm:t>
    </dgm:pt>
    <dgm:pt modelId="{447EB6BE-B6A9-4F9B-B1B1-8620C8BCB933}" type="sibTrans" cxnId="{E3746C2D-A803-41EC-AF39-415CA816D503}">
      <dgm:prSet/>
      <dgm:spPr/>
      <dgm:t>
        <a:bodyPr/>
        <a:lstStyle/>
        <a:p>
          <a:endParaRPr lang="tr-TR"/>
        </a:p>
      </dgm:t>
    </dgm:pt>
    <dgm:pt modelId="{6DA31CD1-354B-4405-A35D-AA20DFC49764}" type="pres">
      <dgm:prSet presAssocID="{0FF63740-4B81-4498-9122-1FEF85DB7988}" presName="hierChild1" presStyleCnt="0">
        <dgm:presLayoutVars>
          <dgm:orgChart val="1"/>
          <dgm:chPref val="1"/>
          <dgm:dir/>
          <dgm:animOne val="branch"/>
          <dgm:animLvl val="lvl"/>
          <dgm:resizeHandles/>
        </dgm:presLayoutVars>
      </dgm:prSet>
      <dgm:spPr/>
    </dgm:pt>
    <dgm:pt modelId="{C6D52D63-DCBE-4F8B-A77E-CC9ACDCEC2F3}" type="pres">
      <dgm:prSet presAssocID="{CB58A1F8-E405-4630-B94F-C96873498351}" presName="hierRoot1" presStyleCnt="0">
        <dgm:presLayoutVars>
          <dgm:hierBranch val="init"/>
        </dgm:presLayoutVars>
      </dgm:prSet>
      <dgm:spPr/>
    </dgm:pt>
    <dgm:pt modelId="{7FA295C0-8814-4BCC-A75B-86D4336D412A}" type="pres">
      <dgm:prSet presAssocID="{CB58A1F8-E405-4630-B94F-C96873498351}" presName="rootComposite1" presStyleCnt="0"/>
      <dgm:spPr/>
    </dgm:pt>
    <dgm:pt modelId="{94BD51B4-0288-4C1D-8665-443909559F7B}" type="pres">
      <dgm:prSet presAssocID="{CB58A1F8-E405-4630-B94F-C96873498351}" presName="rootText1" presStyleLbl="node0" presStyleIdx="0" presStyleCnt="1" custScaleX="249333">
        <dgm:presLayoutVars>
          <dgm:chPref val="3"/>
        </dgm:presLayoutVars>
      </dgm:prSet>
      <dgm:spPr/>
    </dgm:pt>
    <dgm:pt modelId="{ED7A8377-F79B-4B58-A6CA-9E12FEBFE5CA}" type="pres">
      <dgm:prSet presAssocID="{CB58A1F8-E405-4630-B94F-C96873498351}" presName="rootConnector1" presStyleLbl="node1" presStyleIdx="0" presStyleCnt="0"/>
      <dgm:spPr/>
    </dgm:pt>
    <dgm:pt modelId="{04E6668D-75A1-4D53-B109-73A2AD2779B1}" type="pres">
      <dgm:prSet presAssocID="{CB58A1F8-E405-4630-B94F-C96873498351}" presName="hierChild2" presStyleCnt="0"/>
      <dgm:spPr/>
    </dgm:pt>
    <dgm:pt modelId="{C0200B69-DB63-4C8C-B5B8-E3937BB74D05}" type="pres">
      <dgm:prSet presAssocID="{57C2F0F8-F949-4616-BB5D-F97D9C24FF98}" presName="Name37" presStyleLbl="parChTrans1D2" presStyleIdx="0" presStyleCnt="6"/>
      <dgm:spPr/>
    </dgm:pt>
    <dgm:pt modelId="{6F03815B-3A8B-42AD-A48D-2E24012894F4}" type="pres">
      <dgm:prSet presAssocID="{74D7E697-EAE6-47DC-9342-85E6FD0F218C}" presName="hierRoot2" presStyleCnt="0">
        <dgm:presLayoutVars>
          <dgm:hierBranch val="init"/>
        </dgm:presLayoutVars>
      </dgm:prSet>
      <dgm:spPr/>
    </dgm:pt>
    <dgm:pt modelId="{5E3F84E1-1D96-4DC3-8268-630E606E9BA6}" type="pres">
      <dgm:prSet presAssocID="{74D7E697-EAE6-47DC-9342-85E6FD0F218C}" presName="rootComposite" presStyleCnt="0"/>
      <dgm:spPr/>
    </dgm:pt>
    <dgm:pt modelId="{633DE067-CE75-4C10-A420-4931B390C4C1}" type="pres">
      <dgm:prSet presAssocID="{74D7E697-EAE6-47DC-9342-85E6FD0F218C}" presName="rootText" presStyleLbl="node2" presStyleIdx="0" presStyleCnt="6">
        <dgm:presLayoutVars>
          <dgm:chPref val="3"/>
        </dgm:presLayoutVars>
      </dgm:prSet>
      <dgm:spPr/>
    </dgm:pt>
    <dgm:pt modelId="{3FBB1659-64BF-4CCD-B0FB-4EBD1A970B18}" type="pres">
      <dgm:prSet presAssocID="{74D7E697-EAE6-47DC-9342-85E6FD0F218C}" presName="rootConnector" presStyleLbl="node2" presStyleIdx="0" presStyleCnt="6"/>
      <dgm:spPr/>
    </dgm:pt>
    <dgm:pt modelId="{3F6589BE-DC46-4A27-8407-F5D742B61865}" type="pres">
      <dgm:prSet presAssocID="{74D7E697-EAE6-47DC-9342-85E6FD0F218C}" presName="hierChild4" presStyleCnt="0"/>
      <dgm:spPr/>
    </dgm:pt>
    <dgm:pt modelId="{CE350A19-E486-4D58-A169-7B4EEEC5600F}" type="pres">
      <dgm:prSet presAssocID="{74D7E697-EAE6-47DC-9342-85E6FD0F218C}" presName="hierChild5" presStyleCnt="0"/>
      <dgm:spPr/>
    </dgm:pt>
    <dgm:pt modelId="{B474CBBC-C1CA-4E03-9890-4A0A7CB6F0EC}" type="pres">
      <dgm:prSet presAssocID="{3D7204B1-C781-4E07-A8A0-99400B0C86FA}" presName="Name37" presStyleLbl="parChTrans1D2" presStyleIdx="1" presStyleCnt="6"/>
      <dgm:spPr/>
    </dgm:pt>
    <dgm:pt modelId="{7B56491C-D06C-4276-8822-67EA804ABCB0}" type="pres">
      <dgm:prSet presAssocID="{6C28A45F-1AAB-4AFC-8591-E7F361D335EC}" presName="hierRoot2" presStyleCnt="0">
        <dgm:presLayoutVars>
          <dgm:hierBranch val="init"/>
        </dgm:presLayoutVars>
      </dgm:prSet>
      <dgm:spPr/>
    </dgm:pt>
    <dgm:pt modelId="{5280EA1D-7689-4E9B-B17F-1BF908981E01}" type="pres">
      <dgm:prSet presAssocID="{6C28A45F-1AAB-4AFC-8591-E7F361D335EC}" presName="rootComposite" presStyleCnt="0"/>
      <dgm:spPr/>
    </dgm:pt>
    <dgm:pt modelId="{9A536EC1-A5CE-44B6-864A-C8031CB450B5}" type="pres">
      <dgm:prSet presAssocID="{6C28A45F-1AAB-4AFC-8591-E7F361D335EC}" presName="rootText" presStyleLbl="node2" presStyleIdx="1" presStyleCnt="6">
        <dgm:presLayoutVars>
          <dgm:chPref val="3"/>
        </dgm:presLayoutVars>
      </dgm:prSet>
      <dgm:spPr/>
    </dgm:pt>
    <dgm:pt modelId="{86950E24-8A49-499A-809F-3DE469A95ECB}" type="pres">
      <dgm:prSet presAssocID="{6C28A45F-1AAB-4AFC-8591-E7F361D335EC}" presName="rootConnector" presStyleLbl="node2" presStyleIdx="1" presStyleCnt="6"/>
      <dgm:spPr/>
    </dgm:pt>
    <dgm:pt modelId="{71CB56FF-DC98-436B-A360-B10B6A1A6462}" type="pres">
      <dgm:prSet presAssocID="{6C28A45F-1AAB-4AFC-8591-E7F361D335EC}" presName="hierChild4" presStyleCnt="0"/>
      <dgm:spPr/>
    </dgm:pt>
    <dgm:pt modelId="{4F8D7257-8980-4551-83B1-D440938224A3}" type="pres">
      <dgm:prSet presAssocID="{6C28A45F-1AAB-4AFC-8591-E7F361D335EC}" presName="hierChild5" presStyleCnt="0"/>
      <dgm:spPr/>
    </dgm:pt>
    <dgm:pt modelId="{26060177-0A18-4D48-A0CF-9531131AF1C3}" type="pres">
      <dgm:prSet presAssocID="{68A61715-1CAA-40ED-8241-27721F7FE47E}" presName="Name37" presStyleLbl="parChTrans1D2" presStyleIdx="2" presStyleCnt="6"/>
      <dgm:spPr/>
    </dgm:pt>
    <dgm:pt modelId="{C5CF9EE0-36CE-48A6-9AA7-B5D2D7F2B4BB}" type="pres">
      <dgm:prSet presAssocID="{9715FAA4-03A0-4DF0-B5EF-84415252DD0E}" presName="hierRoot2" presStyleCnt="0">
        <dgm:presLayoutVars>
          <dgm:hierBranch val="init"/>
        </dgm:presLayoutVars>
      </dgm:prSet>
      <dgm:spPr/>
    </dgm:pt>
    <dgm:pt modelId="{51E42E36-15F5-407C-854B-FDC3621135A4}" type="pres">
      <dgm:prSet presAssocID="{9715FAA4-03A0-4DF0-B5EF-84415252DD0E}" presName="rootComposite" presStyleCnt="0"/>
      <dgm:spPr/>
    </dgm:pt>
    <dgm:pt modelId="{D41EB573-D583-4DE6-827A-6C96A8847D6F}" type="pres">
      <dgm:prSet presAssocID="{9715FAA4-03A0-4DF0-B5EF-84415252DD0E}" presName="rootText" presStyleLbl="node2" presStyleIdx="2" presStyleCnt="6">
        <dgm:presLayoutVars>
          <dgm:chPref val="3"/>
        </dgm:presLayoutVars>
      </dgm:prSet>
      <dgm:spPr/>
    </dgm:pt>
    <dgm:pt modelId="{30D13CE7-79CB-4AE1-BC45-E0BF0F8F4F46}" type="pres">
      <dgm:prSet presAssocID="{9715FAA4-03A0-4DF0-B5EF-84415252DD0E}" presName="rootConnector" presStyleLbl="node2" presStyleIdx="2" presStyleCnt="6"/>
      <dgm:spPr/>
    </dgm:pt>
    <dgm:pt modelId="{0090DF77-3C08-4B04-9274-4D084C7AE701}" type="pres">
      <dgm:prSet presAssocID="{9715FAA4-03A0-4DF0-B5EF-84415252DD0E}" presName="hierChild4" presStyleCnt="0"/>
      <dgm:spPr/>
    </dgm:pt>
    <dgm:pt modelId="{0B502D8B-A35F-46A4-B228-47205E8D890B}" type="pres">
      <dgm:prSet presAssocID="{9715FAA4-03A0-4DF0-B5EF-84415252DD0E}" presName="hierChild5" presStyleCnt="0"/>
      <dgm:spPr/>
    </dgm:pt>
    <dgm:pt modelId="{F710468B-62D1-4F2F-B18A-70EA1EE759E7}" type="pres">
      <dgm:prSet presAssocID="{31A1B8FB-3760-490E-BABA-1F8B967E616D}" presName="Name37" presStyleLbl="parChTrans1D2" presStyleIdx="3" presStyleCnt="6"/>
      <dgm:spPr/>
    </dgm:pt>
    <dgm:pt modelId="{F3CEA9F0-0BAD-410E-BF45-D7B3B1BED0C0}" type="pres">
      <dgm:prSet presAssocID="{BD9027B2-05E5-4AE2-AE75-D90DEB45634B}" presName="hierRoot2" presStyleCnt="0">
        <dgm:presLayoutVars>
          <dgm:hierBranch val="init"/>
        </dgm:presLayoutVars>
      </dgm:prSet>
      <dgm:spPr/>
    </dgm:pt>
    <dgm:pt modelId="{8129CAF1-0FC8-4373-874A-585CEC1A3A52}" type="pres">
      <dgm:prSet presAssocID="{BD9027B2-05E5-4AE2-AE75-D90DEB45634B}" presName="rootComposite" presStyleCnt="0"/>
      <dgm:spPr/>
    </dgm:pt>
    <dgm:pt modelId="{B2E9E126-1397-43DD-BC68-166243B996DB}" type="pres">
      <dgm:prSet presAssocID="{BD9027B2-05E5-4AE2-AE75-D90DEB45634B}" presName="rootText" presStyleLbl="node2" presStyleIdx="3" presStyleCnt="6">
        <dgm:presLayoutVars>
          <dgm:chPref val="3"/>
        </dgm:presLayoutVars>
      </dgm:prSet>
      <dgm:spPr/>
    </dgm:pt>
    <dgm:pt modelId="{276B921F-B1E4-41DC-BE73-43B594678327}" type="pres">
      <dgm:prSet presAssocID="{BD9027B2-05E5-4AE2-AE75-D90DEB45634B}" presName="rootConnector" presStyleLbl="node2" presStyleIdx="3" presStyleCnt="6"/>
      <dgm:spPr/>
    </dgm:pt>
    <dgm:pt modelId="{08650166-8052-4495-BE6E-4ED15E7B11FC}" type="pres">
      <dgm:prSet presAssocID="{BD9027B2-05E5-4AE2-AE75-D90DEB45634B}" presName="hierChild4" presStyleCnt="0"/>
      <dgm:spPr/>
    </dgm:pt>
    <dgm:pt modelId="{BE2EA345-E77A-4513-9DD9-8DEE02865829}" type="pres">
      <dgm:prSet presAssocID="{00787EAA-B1C7-4B7B-9DD7-9C5D769005E8}" presName="Name37" presStyleLbl="parChTrans1D3" presStyleIdx="0" presStyleCnt="6"/>
      <dgm:spPr/>
    </dgm:pt>
    <dgm:pt modelId="{7BF05A8C-C574-4F6C-9440-00FDD01D773A}" type="pres">
      <dgm:prSet presAssocID="{2363D293-BAA4-402F-8FE0-0854CB9774EF}" presName="hierRoot2" presStyleCnt="0">
        <dgm:presLayoutVars>
          <dgm:hierBranch val="init"/>
        </dgm:presLayoutVars>
      </dgm:prSet>
      <dgm:spPr/>
    </dgm:pt>
    <dgm:pt modelId="{0FB6B29B-51FF-443A-9004-58A08934119B}" type="pres">
      <dgm:prSet presAssocID="{2363D293-BAA4-402F-8FE0-0854CB9774EF}" presName="rootComposite" presStyleCnt="0"/>
      <dgm:spPr/>
    </dgm:pt>
    <dgm:pt modelId="{FCFE7852-4C17-4ADE-A624-EECEC704081E}" type="pres">
      <dgm:prSet presAssocID="{2363D293-BAA4-402F-8FE0-0854CB9774EF}" presName="rootText" presStyleLbl="node3" presStyleIdx="0" presStyleCnt="6" custScaleX="68852">
        <dgm:presLayoutVars>
          <dgm:chPref val="3"/>
        </dgm:presLayoutVars>
      </dgm:prSet>
      <dgm:spPr/>
    </dgm:pt>
    <dgm:pt modelId="{A54E0E31-1BF5-499B-B2A1-D580F6A8FEFF}" type="pres">
      <dgm:prSet presAssocID="{2363D293-BAA4-402F-8FE0-0854CB9774EF}" presName="rootConnector" presStyleLbl="node3" presStyleIdx="0" presStyleCnt="6"/>
      <dgm:spPr/>
    </dgm:pt>
    <dgm:pt modelId="{10D0E142-25FE-4DEF-8DC9-D78CBC29A711}" type="pres">
      <dgm:prSet presAssocID="{2363D293-BAA4-402F-8FE0-0854CB9774EF}" presName="hierChild4" presStyleCnt="0"/>
      <dgm:spPr/>
    </dgm:pt>
    <dgm:pt modelId="{5B3B8FD9-2983-4304-8267-EE590E743C50}" type="pres">
      <dgm:prSet presAssocID="{2363D293-BAA4-402F-8FE0-0854CB9774EF}" presName="hierChild5" presStyleCnt="0"/>
      <dgm:spPr/>
    </dgm:pt>
    <dgm:pt modelId="{C87247C1-61DF-4E1C-BD16-DC06C208F307}" type="pres">
      <dgm:prSet presAssocID="{5C8B916A-9E9B-4952-AA88-909C1275DDFD}" presName="Name37" presStyleLbl="parChTrans1D3" presStyleIdx="1" presStyleCnt="6"/>
      <dgm:spPr/>
    </dgm:pt>
    <dgm:pt modelId="{50C87D62-A8DB-4D47-8D8B-567E16449609}" type="pres">
      <dgm:prSet presAssocID="{A2A767C7-552E-40AF-9956-8A0A1CB5766D}" presName="hierRoot2" presStyleCnt="0">
        <dgm:presLayoutVars>
          <dgm:hierBranch val="init"/>
        </dgm:presLayoutVars>
      </dgm:prSet>
      <dgm:spPr/>
    </dgm:pt>
    <dgm:pt modelId="{762F94FB-1386-49D5-ABC7-DB58A4D58014}" type="pres">
      <dgm:prSet presAssocID="{A2A767C7-552E-40AF-9956-8A0A1CB5766D}" presName="rootComposite" presStyleCnt="0"/>
      <dgm:spPr/>
    </dgm:pt>
    <dgm:pt modelId="{D19063C1-8EDC-42EE-B9A4-18E51DDDC0AD}" type="pres">
      <dgm:prSet presAssocID="{A2A767C7-552E-40AF-9956-8A0A1CB5766D}" presName="rootText" presStyleLbl="node3" presStyleIdx="1" presStyleCnt="6" custScaleX="72379">
        <dgm:presLayoutVars>
          <dgm:chPref val="3"/>
        </dgm:presLayoutVars>
      </dgm:prSet>
      <dgm:spPr/>
    </dgm:pt>
    <dgm:pt modelId="{4A819098-32F1-471B-A2E5-42BD177C5B05}" type="pres">
      <dgm:prSet presAssocID="{A2A767C7-552E-40AF-9956-8A0A1CB5766D}" presName="rootConnector" presStyleLbl="node3" presStyleIdx="1" presStyleCnt="6"/>
      <dgm:spPr/>
    </dgm:pt>
    <dgm:pt modelId="{7993B5D5-D27F-4A60-95DE-B6C204F99885}" type="pres">
      <dgm:prSet presAssocID="{A2A767C7-552E-40AF-9956-8A0A1CB5766D}" presName="hierChild4" presStyleCnt="0"/>
      <dgm:spPr/>
    </dgm:pt>
    <dgm:pt modelId="{D76E3A1C-9CE9-4303-8B18-4916CA7A0DD7}" type="pres">
      <dgm:prSet presAssocID="{A2A767C7-552E-40AF-9956-8A0A1CB5766D}" presName="hierChild5" presStyleCnt="0"/>
      <dgm:spPr/>
    </dgm:pt>
    <dgm:pt modelId="{9E3A300D-BC5D-449D-BBA2-6658110165AB}" type="pres">
      <dgm:prSet presAssocID="{EAD6F84E-4321-413D-B7B8-909D360A742C}" presName="Name37" presStyleLbl="parChTrans1D3" presStyleIdx="2" presStyleCnt="6"/>
      <dgm:spPr/>
    </dgm:pt>
    <dgm:pt modelId="{1EB12241-DAF1-47AE-AD5F-C85FFCD4E8D9}" type="pres">
      <dgm:prSet presAssocID="{4EE7F084-8DEF-4E3C-9A21-7896BAADCB52}" presName="hierRoot2" presStyleCnt="0">
        <dgm:presLayoutVars>
          <dgm:hierBranch val="init"/>
        </dgm:presLayoutVars>
      </dgm:prSet>
      <dgm:spPr/>
    </dgm:pt>
    <dgm:pt modelId="{D22FED88-0D97-4861-B8D5-EE1DB5C07FDC}" type="pres">
      <dgm:prSet presAssocID="{4EE7F084-8DEF-4E3C-9A21-7896BAADCB52}" presName="rootComposite" presStyleCnt="0"/>
      <dgm:spPr/>
    </dgm:pt>
    <dgm:pt modelId="{E5DF4C98-D4E5-406E-8334-0A59B420549D}" type="pres">
      <dgm:prSet presAssocID="{4EE7F084-8DEF-4E3C-9A21-7896BAADCB52}" presName="rootText" presStyleLbl="node3" presStyleIdx="2" presStyleCnt="6" custScaleX="65325">
        <dgm:presLayoutVars>
          <dgm:chPref val="3"/>
        </dgm:presLayoutVars>
      </dgm:prSet>
      <dgm:spPr/>
    </dgm:pt>
    <dgm:pt modelId="{CE31B8CC-10E6-4A33-9A4A-66CF804CBD04}" type="pres">
      <dgm:prSet presAssocID="{4EE7F084-8DEF-4E3C-9A21-7896BAADCB52}" presName="rootConnector" presStyleLbl="node3" presStyleIdx="2" presStyleCnt="6"/>
      <dgm:spPr/>
    </dgm:pt>
    <dgm:pt modelId="{110EC59A-552A-44EB-B719-923ED306F147}" type="pres">
      <dgm:prSet presAssocID="{4EE7F084-8DEF-4E3C-9A21-7896BAADCB52}" presName="hierChild4" presStyleCnt="0"/>
      <dgm:spPr/>
    </dgm:pt>
    <dgm:pt modelId="{DE640FC6-595B-4627-85D8-5653A6EA0A40}" type="pres">
      <dgm:prSet presAssocID="{4EE7F084-8DEF-4E3C-9A21-7896BAADCB52}" presName="hierChild5" presStyleCnt="0"/>
      <dgm:spPr/>
    </dgm:pt>
    <dgm:pt modelId="{FEAD1A4F-FA59-4215-8D0E-3C8FFE2A6814}" type="pres">
      <dgm:prSet presAssocID="{BD9027B2-05E5-4AE2-AE75-D90DEB45634B}" presName="hierChild5" presStyleCnt="0"/>
      <dgm:spPr/>
    </dgm:pt>
    <dgm:pt modelId="{C4F1D6D7-6965-4ED5-9117-96ACEB9B6E07}" type="pres">
      <dgm:prSet presAssocID="{F645D288-E492-4158-9BA9-BF799DC93A14}" presName="Name37" presStyleLbl="parChTrans1D2" presStyleIdx="4" presStyleCnt="6"/>
      <dgm:spPr/>
    </dgm:pt>
    <dgm:pt modelId="{2B581130-29EC-463E-8EE9-845008F6A7E5}" type="pres">
      <dgm:prSet presAssocID="{ACAA1A48-5D77-4357-B3B5-01AFC59B6C41}" presName="hierRoot2" presStyleCnt="0">
        <dgm:presLayoutVars>
          <dgm:hierBranch val="init"/>
        </dgm:presLayoutVars>
      </dgm:prSet>
      <dgm:spPr/>
    </dgm:pt>
    <dgm:pt modelId="{BD917C03-CFFF-4926-BD45-9FA31F5EE1E9}" type="pres">
      <dgm:prSet presAssocID="{ACAA1A48-5D77-4357-B3B5-01AFC59B6C41}" presName="rootComposite" presStyleCnt="0"/>
      <dgm:spPr/>
    </dgm:pt>
    <dgm:pt modelId="{088A4F4F-31B3-48B1-ABDE-EF21F4965441}" type="pres">
      <dgm:prSet presAssocID="{ACAA1A48-5D77-4357-B3B5-01AFC59B6C41}" presName="rootText" presStyleLbl="node2" presStyleIdx="4" presStyleCnt="6">
        <dgm:presLayoutVars>
          <dgm:chPref val="3"/>
        </dgm:presLayoutVars>
      </dgm:prSet>
      <dgm:spPr/>
    </dgm:pt>
    <dgm:pt modelId="{813FC600-2212-4471-90D8-1946B3A300D0}" type="pres">
      <dgm:prSet presAssocID="{ACAA1A48-5D77-4357-B3B5-01AFC59B6C41}" presName="rootConnector" presStyleLbl="node2" presStyleIdx="4" presStyleCnt="6"/>
      <dgm:spPr/>
    </dgm:pt>
    <dgm:pt modelId="{185EF5EF-FC20-48D1-851B-855BCA852B56}" type="pres">
      <dgm:prSet presAssocID="{ACAA1A48-5D77-4357-B3B5-01AFC59B6C41}" presName="hierChild4" presStyleCnt="0"/>
      <dgm:spPr/>
    </dgm:pt>
    <dgm:pt modelId="{684B1D02-0C29-453E-BF5C-A3F915FD25BF}" type="pres">
      <dgm:prSet presAssocID="{20D94861-6A07-410B-B495-7CCA3914B263}" presName="Name37" presStyleLbl="parChTrans1D3" presStyleIdx="3" presStyleCnt="6"/>
      <dgm:spPr/>
    </dgm:pt>
    <dgm:pt modelId="{45E9065E-3B15-4B6B-86AC-9ACEA7A222CE}" type="pres">
      <dgm:prSet presAssocID="{C7FA89EF-E0C2-48AA-9774-1210C3C010FE}" presName="hierRoot2" presStyleCnt="0">
        <dgm:presLayoutVars>
          <dgm:hierBranch val="init"/>
        </dgm:presLayoutVars>
      </dgm:prSet>
      <dgm:spPr/>
    </dgm:pt>
    <dgm:pt modelId="{E2331DEA-E89A-47D0-B40F-4EE725AE916E}" type="pres">
      <dgm:prSet presAssocID="{C7FA89EF-E0C2-48AA-9774-1210C3C010FE}" presName="rootComposite" presStyleCnt="0"/>
      <dgm:spPr/>
    </dgm:pt>
    <dgm:pt modelId="{DB852C4B-5304-4D6B-B4DB-8F7796886B13}" type="pres">
      <dgm:prSet presAssocID="{C7FA89EF-E0C2-48AA-9774-1210C3C010FE}" presName="rootText" presStyleLbl="node3" presStyleIdx="3" presStyleCnt="6">
        <dgm:presLayoutVars>
          <dgm:chPref val="3"/>
        </dgm:presLayoutVars>
      </dgm:prSet>
      <dgm:spPr/>
    </dgm:pt>
    <dgm:pt modelId="{F04C4EDD-8036-4ED2-8CF0-10E10A6970DF}" type="pres">
      <dgm:prSet presAssocID="{C7FA89EF-E0C2-48AA-9774-1210C3C010FE}" presName="rootConnector" presStyleLbl="node3" presStyleIdx="3" presStyleCnt="6"/>
      <dgm:spPr/>
    </dgm:pt>
    <dgm:pt modelId="{ADB39FE2-6E02-4A4B-B53B-B5AF9C036628}" type="pres">
      <dgm:prSet presAssocID="{C7FA89EF-E0C2-48AA-9774-1210C3C010FE}" presName="hierChild4" presStyleCnt="0"/>
      <dgm:spPr/>
    </dgm:pt>
    <dgm:pt modelId="{14B8877B-A66F-4189-BC62-2B36BF64EF1C}" type="pres">
      <dgm:prSet presAssocID="{C7FA89EF-E0C2-48AA-9774-1210C3C010FE}" presName="hierChild5" presStyleCnt="0"/>
      <dgm:spPr/>
    </dgm:pt>
    <dgm:pt modelId="{43B8DF63-CC29-4AC5-A938-60124E991DD9}" type="pres">
      <dgm:prSet presAssocID="{0D9BE7DE-54DE-4AC3-8DEB-00E0790976D2}" presName="Name37" presStyleLbl="parChTrans1D3" presStyleIdx="4" presStyleCnt="6"/>
      <dgm:spPr/>
    </dgm:pt>
    <dgm:pt modelId="{D93F05AC-9D20-4C5D-AFD2-8CC5EDCC5F88}" type="pres">
      <dgm:prSet presAssocID="{66058056-2F4D-4962-B4F9-88F03CC15CF8}" presName="hierRoot2" presStyleCnt="0">
        <dgm:presLayoutVars>
          <dgm:hierBranch val="init"/>
        </dgm:presLayoutVars>
      </dgm:prSet>
      <dgm:spPr/>
    </dgm:pt>
    <dgm:pt modelId="{A977B11F-81E6-43E9-BC7C-EFEFECFC56BF}" type="pres">
      <dgm:prSet presAssocID="{66058056-2F4D-4962-B4F9-88F03CC15CF8}" presName="rootComposite" presStyleCnt="0"/>
      <dgm:spPr/>
    </dgm:pt>
    <dgm:pt modelId="{08BA5D2F-436E-4423-80F0-EB20F7F0699A}" type="pres">
      <dgm:prSet presAssocID="{66058056-2F4D-4962-B4F9-88F03CC15CF8}" presName="rootText" presStyleLbl="node3" presStyleIdx="4" presStyleCnt="6">
        <dgm:presLayoutVars>
          <dgm:chPref val="3"/>
        </dgm:presLayoutVars>
      </dgm:prSet>
      <dgm:spPr/>
    </dgm:pt>
    <dgm:pt modelId="{23E73853-2004-42AB-84F7-8753773A80EB}" type="pres">
      <dgm:prSet presAssocID="{66058056-2F4D-4962-B4F9-88F03CC15CF8}" presName="rootConnector" presStyleLbl="node3" presStyleIdx="4" presStyleCnt="6"/>
      <dgm:spPr/>
    </dgm:pt>
    <dgm:pt modelId="{2C34452C-F3C3-4760-8828-3680A61D8D2A}" type="pres">
      <dgm:prSet presAssocID="{66058056-2F4D-4962-B4F9-88F03CC15CF8}" presName="hierChild4" presStyleCnt="0"/>
      <dgm:spPr/>
    </dgm:pt>
    <dgm:pt modelId="{5047F2E5-A763-47FC-8D85-F2DF96EA4913}" type="pres">
      <dgm:prSet presAssocID="{66058056-2F4D-4962-B4F9-88F03CC15CF8}" presName="hierChild5" presStyleCnt="0"/>
      <dgm:spPr/>
    </dgm:pt>
    <dgm:pt modelId="{BE150465-E739-4831-9D5D-E2A1DA8A5332}" type="pres">
      <dgm:prSet presAssocID="{4312C95B-40AB-4ADC-93D6-006EB4D21E26}" presName="Name37" presStyleLbl="parChTrans1D3" presStyleIdx="5" presStyleCnt="6"/>
      <dgm:spPr/>
    </dgm:pt>
    <dgm:pt modelId="{9A2D48E8-1457-48B1-B8AD-D24DA04BBC2D}" type="pres">
      <dgm:prSet presAssocID="{8467A135-E894-4E01-A49E-B9FCDF933D57}" presName="hierRoot2" presStyleCnt="0">
        <dgm:presLayoutVars>
          <dgm:hierBranch val="init"/>
        </dgm:presLayoutVars>
      </dgm:prSet>
      <dgm:spPr/>
    </dgm:pt>
    <dgm:pt modelId="{FEC0BE19-D8E9-40B0-98F3-67745C1970B1}" type="pres">
      <dgm:prSet presAssocID="{8467A135-E894-4E01-A49E-B9FCDF933D57}" presName="rootComposite" presStyleCnt="0"/>
      <dgm:spPr/>
    </dgm:pt>
    <dgm:pt modelId="{EB20FDCC-F73C-43D9-9E41-CB21C0414675}" type="pres">
      <dgm:prSet presAssocID="{8467A135-E894-4E01-A49E-B9FCDF933D57}" presName="rootText" presStyleLbl="node3" presStyleIdx="5" presStyleCnt="6">
        <dgm:presLayoutVars>
          <dgm:chPref val="3"/>
        </dgm:presLayoutVars>
      </dgm:prSet>
      <dgm:spPr/>
    </dgm:pt>
    <dgm:pt modelId="{7B792CE2-10D7-46FC-A8AE-9E868D06E08D}" type="pres">
      <dgm:prSet presAssocID="{8467A135-E894-4E01-A49E-B9FCDF933D57}" presName="rootConnector" presStyleLbl="node3" presStyleIdx="5" presStyleCnt="6"/>
      <dgm:spPr/>
    </dgm:pt>
    <dgm:pt modelId="{C90E34A8-2EBB-4602-838E-072BC15346BB}" type="pres">
      <dgm:prSet presAssocID="{8467A135-E894-4E01-A49E-B9FCDF933D57}" presName="hierChild4" presStyleCnt="0"/>
      <dgm:spPr/>
    </dgm:pt>
    <dgm:pt modelId="{C52D8B03-A0B2-40F3-9858-B8C7341C7835}" type="pres">
      <dgm:prSet presAssocID="{8467A135-E894-4E01-A49E-B9FCDF933D57}" presName="hierChild5" presStyleCnt="0"/>
      <dgm:spPr/>
    </dgm:pt>
    <dgm:pt modelId="{80ADE808-73DF-42AF-A890-D40EB61D93E5}" type="pres">
      <dgm:prSet presAssocID="{ACAA1A48-5D77-4357-B3B5-01AFC59B6C41}" presName="hierChild5" presStyleCnt="0"/>
      <dgm:spPr/>
    </dgm:pt>
    <dgm:pt modelId="{36089277-D475-4DC3-9EBE-3938AEC9764B}" type="pres">
      <dgm:prSet presAssocID="{F9508EF6-4E8A-476A-8041-B23A78B4B912}" presName="Name37" presStyleLbl="parChTrans1D2" presStyleIdx="5" presStyleCnt="6"/>
      <dgm:spPr/>
    </dgm:pt>
    <dgm:pt modelId="{79933CBC-F4AF-4CEF-8C68-A565C8964019}" type="pres">
      <dgm:prSet presAssocID="{B4D848F2-0A41-4AFB-80D3-7B9A21D7748D}" presName="hierRoot2" presStyleCnt="0">
        <dgm:presLayoutVars>
          <dgm:hierBranch val="init"/>
        </dgm:presLayoutVars>
      </dgm:prSet>
      <dgm:spPr/>
    </dgm:pt>
    <dgm:pt modelId="{582FFB67-31FC-4825-A4AA-1505897E74F1}" type="pres">
      <dgm:prSet presAssocID="{B4D848F2-0A41-4AFB-80D3-7B9A21D7748D}" presName="rootComposite" presStyleCnt="0"/>
      <dgm:spPr/>
    </dgm:pt>
    <dgm:pt modelId="{7BDC024B-D50F-40E3-B06C-DBBFA9B64194}" type="pres">
      <dgm:prSet presAssocID="{B4D848F2-0A41-4AFB-80D3-7B9A21D7748D}" presName="rootText" presStyleLbl="node2" presStyleIdx="5" presStyleCnt="6">
        <dgm:presLayoutVars>
          <dgm:chPref val="3"/>
        </dgm:presLayoutVars>
      </dgm:prSet>
      <dgm:spPr/>
    </dgm:pt>
    <dgm:pt modelId="{BCD7EE78-DE55-4461-A6B7-59AFFD4AA8F1}" type="pres">
      <dgm:prSet presAssocID="{B4D848F2-0A41-4AFB-80D3-7B9A21D7748D}" presName="rootConnector" presStyleLbl="node2" presStyleIdx="5" presStyleCnt="6"/>
      <dgm:spPr/>
    </dgm:pt>
    <dgm:pt modelId="{8A1D527A-ADAF-41EC-B937-2930BE47F90E}" type="pres">
      <dgm:prSet presAssocID="{B4D848F2-0A41-4AFB-80D3-7B9A21D7748D}" presName="hierChild4" presStyleCnt="0"/>
      <dgm:spPr/>
    </dgm:pt>
    <dgm:pt modelId="{05F240D8-BB65-4594-B81B-DA229CAA3CC7}" type="pres">
      <dgm:prSet presAssocID="{B4D848F2-0A41-4AFB-80D3-7B9A21D7748D}" presName="hierChild5" presStyleCnt="0"/>
      <dgm:spPr/>
    </dgm:pt>
    <dgm:pt modelId="{EE99B3B0-9C10-4BB6-B30F-54302B59E5BF}" type="pres">
      <dgm:prSet presAssocID="{CB58A1F8-E405-4630-B94F-C96873498351}" presName="hierChild3" presStyleCnt="0"/>
      <dgm:spPr/>
    </dgm:pt>
  </dgm:ptLst>
  <dgm:cxnLst>
    <dgm:cxn modelId="{FAC28001-5097-4D6F-92D0-ADEBC50E2E39}" type="presOf" srcId="{0D9BE7DE-54DE-4AC3-8DEB-00E0790976D2}" destId="{43B8DF63-CC29-4AC5-A938-60124E991DD9}" srcOrd="0" destOrd="0" presId="urn:microsoft.com/office/officeart/2005/8/layout/orgChart1"/>
    <dgm:cxn modelId="{D6396508-BCCC-4AAC-AC6E-B65931AF6232}" type="presOf" srcId="{66058056-2F4D-4962-B4F9-88F03CC15CF8}" destId="{23E73853-2004-42AB-84F7-8753773A80EB}" srcOrd="1" destOrd="0" presId="urn:microsoft.com/office/officeart/2005/8/layout/orgChart1"/>
    <dgm:cxn modelId="{906CB010-EECC-4305-AEA6-E3E71CC2F441}" srcId="{CB58A1F8-E405-4630-B94F-C96873498351}" destId="{74D7E697-EAE6-47DC-9342-85E6FD0F218C}" srcOrd="0" destOrd="0" parTransId="{57C2F0F8-F949-4616-BB5D-F97D9C24FF98}" sibTransId="{CD053749-25F4-4800-AE1B-5448BEFBD374}"/>
    <dgm:cxn modelId="{53CD2116-B063-4028-9E61-B08072CB4F6F}" type="presOf" srcId="{8467A135-E894-4E01-A49E-B9FCDF933D57}" destId="{7B792CE2-10D7-46FC-A8AE-9E868D06E08D}" srcOrd="1" destOrd="0" presId="urn:microsoft.com/office/officeart/2005/8/layout/orgChart1"/>
    <dgm:cxn modelId="{51894A19-2FBD-4968-A903-66C0FF9A529D}" type="presOf" srcId="{CB58A1F8-E405-4630-B94F-C96873498351}" destId="{ED7A8377-F79B-4B58-A6CA-9E12FEBFE5CA}" srcOrd="1" destOrd="0" presId="urn:microsoft.com/office/officeart/2005/8/layout/orgChart1"/>
    <dgm:cxn modelId="{B3CC6D1A-DAC7-4BD5-ADEF-B2D82EA92809}" type="presOf" srcId="{3D7204B1-C781-4E07-A8A0-99400B0C86FA}" destId="{B474CBBC-C1CA-4E03-9890-4A0A7CB6F0EC}" srcOrd="0" destOrd="0" presId="urn:microsoft.com/office/officeart/2005/8/layout/orgChart1"/>
    <dgm:cxn modelId="{131FB61C-73BD-48ED-ABD7-C102C4A26262}" type="presOf" srcId="{9715FAA4-03A0-4DF0-B5EF-84415252DD0E}" destId="{30D13CE7-79CB-4AE1-BC45-E0BF0F8F4F46}" srcOrd="1" destOrd="0" presId="urn:microsoft.com/office/officeart/2005/8/layout/orgChart1"/>
    <dgm:cxn modelId="{FA6DE021-0D98-4D83-9633-772D8DA15429}" type="presOf" srcId="{74D7E697-EAE6-47DC-9342-85E6FD0F218C}" destId="{3FBB1659-64BF-4CCD-B0FB-4EBD1A970B18}" srcOrd="1" destOrd="0" presId="urn:microsoft.com/office/officeart/2005/8/layout/orgChart1"/>
    <dgm:cxn modelId="{3DCF3129-E9D7-4314-843B-03EC4F5176A2}" type="presOf" srcId="{BD9027B2-05E5-4AE2-AE75-D90DEB45634B}" destId="{B2E9E126-1397-43DD-BC68-166243B996DB}" srcOrd="0" destOrd="0" presId="urn:microsoft.com/office/officeart/2005/8/layout/orgChart1"/>
    <dgm:cxn modelId="{E3746C2D-A803-41EC-AF39-415CA816D503}" srcId="{ACAA1A48-5D77-4357-B3B5-01AFC59B6C41}" destId="{8467A135-E894-4E01-A49E-B9FCDF933D57}" srcOrd="2" destOrd="0" parTransId="{4312C95B-40AB-4ADC-93D6-006EB4D21E26}" sibTransId="{447EB6BE-B6A9-4F9B-B1B1-8620C8BCB933}"/>
    <dgm:cxn modelId="{C8BCD12E-1DFC-4807-AF4F-9D5786E017F9}" type="presOf" srcId="{8467A135-E894-4E01-A49E-B9FCDF933D57}" destId="{EB20FDCC-F73C-43D9-9E41-CB21C0414675}" srcOrd="0" destOrd="0" presId="urn:microsoft.com/office/officeart/2005/8/layout/orgChart1"/>
    <dgm:cxn modelId="{53ABFF2F-5272-4B89-A4DA-C41485D10B10}" srcId="{BD9027B2-05E5-4AE2-AE75-D90DEB45634B}" destId="{2363D293-BAA4-402F-8FE0-0854CB9774EF}" srcOrd="0" destOrd="0" parTransId="{00787EAA-B1C7-4B7B-9DD7-9C5D769005E8}" sibTransId="{990CCC49-E55C-49D4-B34A-56087F49CF94}"/>
    <dgm:cxn modelId="{2C5F0C34-BED8-453B-9DBB-B796556C93F3}" type="presOf" srcId="{20D94861-6A07-410B-B495-7CCA3914B263}" destId="{684B1D02-0C29-453E-BF5C-A3F915FD25BF}" srcOrd="0" destOrd="0" presId="urn:microsoft.com/office/officeart/2005/8/layout/orgChart1"/>
    <dgm:cxn modelId="{8F049C3E-FF70-4A5A-8E32-4943FB1FFE0A}" srcId="{CB58A1F8-E405-4630-B94F-C96873498351}" destId="{BD9027B2-05E5-4AE2-AE75-D90DEB45634B}" srcOrd="3" destOrd="0" parTransId="{31A1B8FB-3760-490E-BABA-1F8B967E616D}" sibTransId="{AE0B6D44-5EDC-497B-8234-57E7A7B8C5FF}"/>
    <dgm:cxn modelId="{3CBA1E40-2B44-40B0-BAF9-C8A29CDFABFF}" type="presOf" srcId="{B4D848F2-0A41-4AFB-80D3-7B9A21D7748D}" destId="{7BDC024B-D50F-40E3-B06C-DBBFA9B64194}" srcOrd="0" destOrd="0" presId="urn:microsoft.com/office/officeart/2005/8/layout/orgChart1"/>
    <dgm:cxn modelId="{B56CF35C-04CA-4A65-8F6B-5D2E07F992DD}" type="presOf" srcId="{4312C95B-40AB-4ADC-93D6-006EB4D21E26}" destId="{BE150465-E739-4831-9D5D-E2A1DA8A5332}" srcOrd="0" destOrd="0" presId="urn:microsoft.com/office/officeart/2005/8/layout/orgChart1"/>
    <dgm:cxn modelId="{A4688B64-0B9D-49B2-AC7B-1D46F55C93E0}" type="presOf" srcId="{CB58A1F8-E405-4630-B94F-C96873498351}" destId="{94BD51B4-0288-4C1D-8665-443909559F7B}" srcOrd="0" destOrd="0" presId="urn:microsoft.com/office/officeart/2005/8/layout/orgChart1"/>
    <dgm:cxn modelId="{7641444C-F28F-4562-8F92-3514EA981896}" srcId="{ACAA1A48-5D77-4357-B3B5-01AFC59B6C41}" destId="{66058056-2F4D-4962-B4F9-88F03CC15CF8}" srcOrd="1" destOrd="0" parTransId="{0D9BE7DE-54DE-4AC3-8DEB-00E0790976D2}" sibTransId="{D7DEE8B0-E17D-4655-825D-D237667CC007}"/>
    <dgm:cxn modelId="{7E53534D-19A5-4D2D-8E94-695ACD82E891}" type="presOf" srcId="{66058056-2F4D-4962-B4F9-88F03CC15CF8}" destId="{08BA5D2F-436E-4423-80F0-EB20F7F0699A}" srcOrd="0" destOrd="0" presId="urn:microsoft.com/office/officeart/2005/8/layout/orgChart1"/>
    <dgm:cxn modelId="{452A5271-CF5A-4B2A-83ED-2D3F9EE5AD7D}" type="presOf" srcId="{68A61715-1CAA-40ED-8241-27721F7FE47E}" destId="{26060177-0A18-4D48-A0CF-9531131AF1C3}" srcOrd="0" destOrd="0" presId="urn:microsoft.com/office/officeart/2005/8/layout/orgChart1"/>
    <dgm:cxn modelId="{806BD575-59E8-4FC9-AA8F-EF71DCC8DEBC}" type="presOf" srcId="{B4D848F2-0A41-4AFB-80D3-7B9A21D7748D}" destId="{BCD7EE78-DE55-4461-A6B7-59AFFD4AA8F1}" srcOrd="1" destOrd="0" presId="urn:microsoft.com/office/officeart/2005/8/layout/orgChart1"/>
    <dgm:cxn modelId="{13FCE075-2484-4C4B-9A5C-5C8DCC291757}" type="presOf" srcId="{6C28A45F-1AAB-4AFC-8591-E7F361D335EC}" destId="{9A536EC1-A5CE-44B6-864A-C8031CB450B5}" srcOrd="0" destOrd="0" presId="urn:microsoft.com/office/officeart/2005/8/layout/orgChart1"/>
    <dgm:cxn modelId="{59F81D84-685B-46DD-A417-E3324A27818B}" srcId="{ACAA1A48-5D77-4357-B3B5-01AFC59B6C41}" destId="{C7FA89EF-E0C2-48AA-9774-1210C3C010FE}" srcOrd="0" destOrd="0" parTransId="{20D94861-6A07-410B-B495-7CCA3914B263}" sibTransId="{C4DA012B-0379-417C-A918-5D412A1A0825}"/>
    <dgm:cxn modelId="{B73D3388-EB3F-4CBC-B554-EB9A3A13E13C}" srcId="{CB58A1F8-E405-4630-B94F-C96873498351}" destId="{6C28A45F-1AAB-4AFC-8591-E7F361D335EC}" srcOrd="1" destOrd="0" parTransId="{3D7204B1-C781-4E07-A8A0-99400B0C86FA}" sibTransId="{00427443-996D-4209-BE07-676B111B1C37}"/>
    <dgm:cxn modelId="{01C4F888-5425-4185-A1D3-72C4A3CEA5D6}" type="presOf" srcId="{31A1B8FB-3760-490E-BABA-1F8B967E616D}" destId="{F710468B-62D1-4F2F-B18A-70EA1EE759E7}" srcOrd="0" destOrd="0" presId="urn:microsoft.com/office/officeart/2005/8/layout/orgChart1"/>
    <dgm:cxn modelId="{81944990-8874-4720-8332-8E48DD63A519}" srcId="{BD9027B2-05E5-4AE2-AE75-D90DEB45634B}" destId="{A2A767C7-552E-40AF-9956-8A0A1CB5766D}" srcOrd="1" destOrd="0" parTransId="{5C8B916A-9E9B-4952-AA88-909C1275DDFD}" sibTransId="{CEB6E425-4246-48D8-A9C8-43D5EA39239D}"/>
    <dgm:cxn modelId="{8FD4ED94-F9F4-4FF1-A89C-682C1AEC7AE3}" type="presOf" srcId="{6C28A45F-1AAB-4AFC-8591-E7F361D335EC}" destId="{86950E24-8A49-499A-809F-3DE469A95ECB}" srcOrd="1" destOrd="0" presId="urn:microsoft.com/office/officeart/2005/8/layout/orgChart1"/>
    <dgm:cxn modelId="{BC863395-321F-47A6-9ECD-48D396FC8664}" srcId="{CB58A1F8-E405-4630-B94F-C96873498351}" destId="{B4D848F2-0A41-4AFB-80D3-7B9A21D7748D}" srcOrd="5" destOrd="0" parTransId="{F9508EF6-4E8A-476A-8041-B23A78B4B912}" sibTransId="{C7619F80-950F-4C4A-A418-583A69F4326C}"/>
    <dgm:cxn modelId="{3D51E995-EF65-4277-A3A5-777AF3553A14}" type="presOf" srcId="{F9508EF6-4E8A-476A-8041-B23A78B4B912}" destId="{36089277-D475-4DC3-9EBE-3938AEC9764B}" srcOrd="0" destOrd="0" presId="urn:microsoft.com/office/officeart/2005/8/layout/orgChart1"/>
    <dgm:cxn modelId="{4E382E9B-7DB8-47EE-8D8B-BA8CF50E11EE}" type="presOf" srcId="{A2A767C7-552E-40AF-9956-8A0A1CB5766D}" destId="{4A819098-32F1-471B-A2E5-42BD177C5B05}" srcOrd="1" destOrd="0" presId="urn:microsoft.com/office/officeart/2005/8/layout/orgChart1"/>
    <dgm:cxn modelId="{C0C4C19C-C5BD-42FC-83CD-AA3AB04B9860}" type="presOf" srcId="{5C8B916A-9E9B-4952-AA88-909C1275DDFD}" destId="{C87247C1-61DF-4E1C-BD16-DC06C208F307}" srcOrd="0" destOrd="0" presId="urn:microsoft.com/office/officeart/2005/8/layout/orgChart1"/>
    <dgm:cxn modelId="{57E1CB9F-C70C-4F34-8F6C-78DED528E6DA}" type="presOf" srcId="{2363D293-BAA4-402F-8FE0-0854CB9774EF}" destId="{FCFE7852-4C17-4ADE-A624-EECEC704081E}" srcOrd="0" destOrd="0" presId="urn:microsoft.com/office/officeart/2005/8/layout/orgChart1"/>
    <dgm:cxn modelId="{75EEC6A1-1761-48F0-B96B-3AD4C979F222}" type="presOf" srcId="{0FF63740-4B81-4498-9122-1FEF85DB7988}" destId="{6DA31CD1-354B-4405-A35D-AA20DFC49764}" srcOrd="0" destOrd="0" presId="urn:microsoft.com/office/officeart/2005/8/layout/orgChart1"/>
    <dgm:cxn modelId="{E3360FA2-363E-430B-B46F-F387A5551940}" type="presOf" srcId="{C7FA89EF-E0C2-48AA-9774-1210C3C010FE}" destId="{DB852C4B-5304-4D6B-B4DB-8F7796886B13}" srcOrd="0" destOrd="0" presId="urn:microsoft.com/office/officeart/2005/8/layout/orgChart1"/>
    <dgm:cxn modelId="{2E87FCA9-EA63-433C-AE58-768F6D5E4D58}" type="presOf" srcId="{EAD6F84E-4321-413D-B7B8-909D360A742C}" destId="{9E3A300D-BC5D-449D-BBA2-6658110165AB}" srcOrd="0" destOrd="0" presId="urn:microsoft.com/office/officeart/2005/8/layout/orgChart1"/>
    <dgm:cxn modelId="{1C1B0EAC-D1E7-4ED5-9490-FEABE18C0C6D}" type="presOf" srcId="{A2A767C7-552E-40AF-9956-8A0A1CB5766D}" destId="{D19063C1-8EDC-42EE-B9A4-18E51DDDC0AD}" srcOrd="0" destOrd="0" presId="urn:microsoft.com/office/officeart/2005/8/layout/orgChart1"/>
    <dgm:cxn modelId="{7B4EA8B3-4F45-4DBA-9E8F-30CCDC9F2B86}" type="presOf" srcId="{ACAA1A48-5D77-4357-B3B5-01AFC59B6C41}" destId="{088A4F4F-31B3-48B1-ABDE-EF21F4965441}" srcOrd="0" destOrd="0" presId="urn:microsoft.com/office/officeart/2005/8/layout/orgChart1"/>
    <dgm:cxn modelId="{9838C5B5-4A81-4F28-84D9-5CC0EE63E046}" type="presOf" srcId="{74D7E697-EAE6-47DC-9342-85E6FD0F218C}" destId="{633DE067-CE75-4C10-A420-4931B390C4C1}" srcOrd="0" destOrd="0" presId="urn:microsoft.com/office/officeart/2005/8/layout/orgChart1"/>
    <dgm:cxn modelId="{71DD41B7-93A0-4BDB-B3C0-B52AFC223314}" srcId="{CB58A1F8-E405-4630-B94F-C96873498351}" destId="{ACAA1A48-5D77-4357-B3B5-01AFC59B6C41}" srcOrd="4" destOrd="0" parTransId="{F645D288-E492-4158-9BA9-BF799DC93A14}" sibTransId="{15BCD4C7-FCBA-48FB-B155-01328510920A}"/>
    <dgm:cxn modelId="{D75A0CB8-F4EF-4A1D-B35A-9119FC3E6427}" type="presOf" srcId="{00787EAA-B1C7-4B7B-9DD7-9C5D769005E8}" destId="{BE2EA345-E77A-4513-9DD9-8DEE02865829}" srcOrd="0" destOrd="0" presId="urn:microsoft.com/office/officeart/2005/8/layout/orgChart1"/>
    <dgm:cxn modelId="{59AF88BD-5A06-4F0E-A3F4-A274F08210E8}" type="presOf" srcId="{C7FA89EF-E0C2-48AA-9774-1210C3C010FE}" destId="{F04C4EDD-8036-4ED2-8CF0-10E10A6970DF}" srcOrd="1" destOrd="0" presId="urn:microsoft.com/office/officeart/2005/8/layout/orgChart1"/>
    <dgm:cxn modelId="{7BFAB8BE-9BE7-4F4B-8D0C-F01EB8CF0B1A}" type="presOf" srcId="{9715FAA4-03A0-4DF0-B5EF-84415252DD0E}" destId="{D41EB573-D583-4DE6-827A-6C96A8847D6F}" srcOrd="0" destOrd="0" presId="urn:microsoft.com/office/officeart/2005/8/layout/orgChart1"/>
    <dgm:cxn modelId="{CAE837C5-00B3-4D99-AC5B-53556E6D2B4E}" type="presOf" srcId="{2363D293-BAA4-402F-8FE0-0854CB9774EF}" destId="{A54E0E31-1BF5-499B-B2A1-D580F6A8FEFF}" srcOrd="1" destOrd="0" presId="urn:microsoft.com/office/officeart/2005/8/layout/orgChart1"/>
    <dgm:cxn modelId="{5F8E5FC5-BC83-49DA-BFAF-5E05FD3FB4E7}" type="presOf" srcId="{F645D288-E492-4158-9BA9-BF799DC93A14}" destId="{C4F1D6D7-6965-4ED5-9117-96ACEB9B6E07}" srcOrd="0" destOrd="0" presId="urn:microsoft.com/office/officeart/2005/8/layout/orgChart1"/>
    <dgm:cxn modelId="{C2067BC6-1560-4312-AF5B-51EB28B17630}" type="presOf" srcId="{4EE7F084-8DEF-4E3C-9A21-7896BAADCB52}" destId="{CE31B8CC-10E6-4A33-9A4A-66CF804CBD04}" srcOrd="1" destOrd="0" presId="urn:microsoft.com/office/officeart/2005/8/layout/orgChart1"/>
    <dgm:cxn modelId="{343C75C9-7E32-44F9-B92C-36F19FDB3327}" srcId="{0FF63740-4B81-4498-9122-1FEF85DB7988}" destId="{CB58A1F8-E405-4630-B94F-C96873498351}" srcOrd="0" destOrd="0" parTransId="{EA724B1C-54DE-45DE-9E96-9D32814DDFA9}" sibTransId="{E3AFE019-2E12-4B0B-84D7-EE26CD449A15}"/>
    <dgm:cxn modelId="{89AA36CC-2E38-4CE6-AC9E-172DC508DED6}" type="presOf" srcId="{4EE7F084-8DEF-4E3C-9A21-7896BAADCB52}" destId="{E5DF4C98-D4E5-406E-8334-0A59B420549D}" srcOrd="0" destOrd="0" presId="urn:microsoft.com/office/officeart/2005/8/layout/orgChart1"/>
    <dgm:cxn modelId="{290DE2CD-056A-498C-AFBD-24BD697B9A72}" type="presOf" srcId="{BD9027B2-05E5-4AE2-AE75-D90DEB45634B}" destId="{276B921F-B1E4-41DC-BE73-43B594678327}" srcOrd="1" destOrd="0" presId="urn:microsoft.com/office/officeart/2005/8/layout/orgChart1"/>
    <dgm:cxn modelId="{96D517DE-078E-4746-A1C4-E1CF93625966}" srcId="{CB58A1F8-E405-4630-B94F-C96873498351}" destId="{9715FAA4-03A0-4DF0-B5EF-84415252DD0E}" srcOrd="2" destOrd="0" parTransId="{68A61715-1CAA-40ED-8241-27721F7FE47E}" sibTransId="{201E6D39-0D48-4F6E-9A3A-874B6C876DB7}"/>
    <dgm:cxn modelId="{DE4FEEE7-5DC2-4628-B66D-9572668AC83B}" type="presOf" srcId="{ACAA1A48-5D77-4357-B3B5-01AFC59B6C41}" destId="{813FC600-2212-4471-90D8-1946B3A300D0}" srcOrd="1" destOrd="0" presId="urn:microsoft.com/office/officeart/2005/8/layout/orgChart1"/>
    <dgm:cxn modelId="{89EF1BFD-CB16-4117-9B8F-CCAFCBE49DF0}" type="presOf" srcId="{57C2F0F8-F949-4616-BB5D-F97D9C24FF98}" destId="{C0200B69-DB63-4C8C-B5B8-E3937BB74D05}" srcOrd="0" destOrd="0" presId="urn:microsoft.com/office/officeart/2005/8/layout/orgChart1"/>
    <dgm:cxn modelId="{2300EFFF-9023-408E-96F5-87CF3F6DD7C3}" srcId="{BD9027B2-05E5-4AE2-AE75-D90DEB45634B}" destId="{4EE7F084-8DEF-4E3C-9A21-7896BAADCB52}" srcOrd="2" destOrd="0" parTransId="{EAD6F84E-4321-413D-B7B8-909D360A742C}" sibTransId="{62F059B9-529F-4F0F-A965-52C22481611E}"/>
    <dgm:cxn modelId="{76CD891C-FC25-410E-8EAA-86C17B552FF6}" type="presParOf" srcId="{6DA31CD1-354B-4405-A35D-AA20DFC49764}" destId="{C6D52D63-DCBE-4F8B-A77E-CC9ACDCEC2F3}" srcOrd="0" destOrd="0" presId="urn:microsoft.com/office/officeart/2005/8/layout/orgChart1"/>
    <dgm:cxn modelId="{1ECA7803-A1B4-4064-B21B-D4940C538D19}" type="presParOf" srcId="{C6D52D63-DCBE-4F8B-A77E-CC9ACDCEC2F3}" destId="{7FA295C0-8814-4BCC-A75B-86D4336D412A}" srcOrd="0" destOrd="0" presId="urn:microsoft.com/office/officeart/2005/8/layout/orgChart1"/>
    <dgm:cxn modelId="{17DA7D28-878B-4100-99FA-B9A131D98D54}" type="presParOf" srcId="{7FA295C0-8814-4BCC-A75B-86D4336D412A}" destId="{94BD51B4-0288-4C1D-8665-443909559F7B}" srcOrd="0" destOrd="0" presId="urn:microsoft.com/office/officeart/2005/8/layout/orgChart1"/>
    <dgm:cxn modelId="{CEDFC383-ED26-4CCF-9471-8B59B48F260F}" type="presParOf" srcId="{7FA295C0-8814-4BCC-A75B-86D4336D412A}" destId="{ED7A8377-F79B-4B58-A6CA-9E12FEBFE5CA}" srcOrd="1" destOrd="0" presId="urn:microsoft.com/office/officeart/2005/8/layout/orgChart1"/>
    <dgm:cxn modelId="{85D848A6-F021-4325-92A9-C1DC258B8CB1}" type="presParOf" srcId="{C6D52D63-DCBE-4F8B-A77E-CC9ACDCEC2F3}" destId="{04E6668D-75A1-4D53-B109-73A2AD2779B1}" srcOrd="1" destOrd="0" presId="urn:microsoft.com/office/officeart/2005/8/layout/orgChart1"/>
    <dgm:cxn modelId="{DE3BBBD2-0900-472E-9C64-193166E5D252}" type="presParOf" srcId="{04E6668D-75A1-4D53-B109-73A2AD2779B1}" destId="{C0200B69-DB63-4C8C-B5B8-E3937BB74D05}" srcOrd="0" destOrd="0" presId="urn:microsoft.com/office/officeart/2005/8/layout/orgChart1"/>
    <dgm:cxn modelId="{BA1A5FBB-E5C8-40CB-9BF5-8BA76DB285A2}" type="presParOf" srcId="{04E6668D-75A1-4D53-B109-73A2AD2779B1}" destId="{6F03815B-3A8B-42AD-A48D-2E24012894F4}" srcOrd="1" destOrd="0" presId="urn:microsoft.com/office/officeart/2005/8/layout/orgChart1"/>
    <dgm:cxn modelId="{1FB3EE9E-0609-460D-808E-13182B2261E6}" type="presParOf" srcId="{6F03815B-3A8B-42AD-A48D-2E24012894F4}" destId="{5E3F84E1-1D96-4DC3-8268-630E606E9BA6}" srcOrd="0" destOrd="0" presId="urn:microsoft.com/office/officeart/2005/8/layout/orgChart1"/>
    <dgm:cxn modelId="{8707C92E-BF1B-4862-8F04-C4BAE9ACEEB5}" type="presParOf" srcId="{5E3F84E1-1D96-4DC3-8268-630E606E9BA6}" destId="{633DE067-CE75-4C10-A420-4931B390C4C1}" srcOrd="0" destOrd="0" presId="urn:microsoft.com/office/officeart/2005/8/layout/orgChart1"/>
    <dgm:cxn modelId="{F8909B58-F978-4CF6-8053-C0DFC39BD185}" type="presParOf" srcId="{5E3F84E1-1D96-4DC3-8268-630E606E9BA6}" destId="{3FBB1659-64BF-4CCD-B0FB-4EBD1A970B18}" srcOrd="1" destOrd="0" presId="urn:microsoft.com/office/officeart/2005/8/layout/orgChart1"/>
    <dgm:cxn modelId="{8CF44395-B060-4D6B-8212-21C25807514C}" type="presParOf" srcId="{6F03815B-3A8B-42AD-A48D-2E24012894F4}" destId="{3F6589BE-DC46-4A27-8407-F5D742B61865}" srcOrd="1" destOrd="0" presId="urn:microsoft.com/office/officeart/2005/8/layout/orgChart1"/>
    <dgm:cxn modelId="{64D26002-F69C-414F-B6F6-DDA0E8E42B1E}" type="presParOf" srcId="{6F03815B-3A8B-42AD-A48D-2E24012894F4}" destId="{CE350A19-E486-4D58-A169-7B4EEEC5600F}" srcOrd="2" destOrd="0" presId="urn:microsoft.com/office/officeart/2005/8/layout/orgChart1"/>
    <dgm:cxn modelId="{ADFCD521-8ECD-492E-BFF1-E6DFDE552749}" type="presParOf" srcId="{04E6668D-75A1-4D53-B109-73A2AD2779B1}" destId="{B474CBBC-C1CA-4E03-9890-4A0A7CB6F0EC}" srcOrd="2" destOrd="0" presId="urn:microsoft.com/office/officeart/2005/8/layout/orgChart1"/>
    <dgm:cxn modelId="{B2F962BF-E71D-4589-A77F-CC23633094B9}" type="presParOf" srcId="{04E6668D-75A1-4D53-B109-73A2AD2779B1}" destId="{7B56491C-D06C-4276-8822-67EA804ABCB0}" srcOrd="3" destOrd="0" presId="urn:microsoft.com/office/officeart/2005/8/layout/orgChart1"/>
    <dgm:cxn modelId="{D850C1EC-1B43-49F3-98F2-DBABA7ECEA89}" type="presParOf" srcId="{7B56491C-D06C-4276-8822-67EA804ABCB0}" destId="{5280EA1D-7689-4E9B-B17F-1BF908981E01}" srcOrd="0" destOrd="0" presId="urn:microsoft.com/office/officeart/2005/8/layout/orgChart1"/>
    <dgm:cxn modelId="{C0742B66-B1C7-4C1A-A5FE-6D87522FD591}" type="presParOf" srcId="{5280EA1D-7689-4E9B-B17F-1BF908981E01}" destId="{9A536EC1-A5CE-44B6-864A-C8031CB450B5}" srcOrd="0" destOrd="0" presId="urn:microsoft.com/office/officeart/2005/8/layout/orgChart1"/>
    <dgm:cxn modelId="{EEC87B41-BAC5-43C7-8EAD-4974510B2EDE}" type="presParOf" srcId="{5280EA1D-7689-4E9B-B17F-1BF908981E01}" destId="{86950E24-8A49-499A-809F-3DE469A95ECB}" srcOrd="1" destOrd="0" presId="urn:microsoft.com/office/officeart/2005/8/layout/orgChart1"/>
    <dgm:cxn modelId="{9D320CF7-ECB1-4E3A-AC77-EAE096724FF8}" type="presParOf" srcId="{7B56491C-D06C-4276-8822-67EA804ABCB0}" destId="{71CB56FF-DC98-436B-A360-B10B6A1A6462}" srcOrd="1" destOrd="0" presId="urn:microsoft.com/office/officeart/2005/8/layout/orgChart1"/>
    <dgm:cxn modelId="{E80EBA6E-FE16-483E-A9F8-76F3B033752A}" type="presParOf" srcId="{7B56491C-D06C-4276-8822-67EA804ABCB0}" destId="{4F8D7257-8980-4551-83B1-D440938224A3}" srcOrd="2" destOrd="0" presId="urn:microsoft.com/office/officeart/2005/8/layout/orgChart1"/>
    <dgm:cxn modelId="{473ABA65-40E9-4548-A71D-A850B286CFAB}" type="presParOf" srcId="{04E6668D-75A1-4D53-B109-73A2AD2779B1}" destId="{26060177-0A18-4D48-A0CF-9531131AF1C3}" srcOrd="4" destOrd="0" presId="urn:microsoft.com/office/officeart/2005/8/layout/orgChart1"/>
    <dgm:cxn modelId="{65B8533E-F1BB-431F-A36E-5BB51F92B7C2}" type="presParOf" srcId="{04E6668D-75A1-4D53-B109-73A2AD2779B1}" destId="{C5CF9EE0-36CE-48A6-9AA7-B5D2D7F2B4BB}" srcOrd="5" destOrd="0" presId="urn:microsoft.com/office/officeart/2005/8/layout/orgChart1"/>
    <dgm:cxn modelId="{F5E82645-1C75-4355-85C2-C6456C837C3C}" type="presParOf" srcId="{C5CF9EE0-36CE-48A6-9AA7-B5D2D7F2B4BB}" destId="{51E42E36-15F5-407C-854B-FDC3621135A4}" srcOrd="0" destOrd="0" presId="urn:microsoft.com/office/officeart/2005/8/layout/orgChart1"/>
    <dgm:cxn modelId="{A48EDFCC-20B9-492D-9762-A264B8C42FF0}" type="presParOf" srcId="{51E42E36-15F5-407C-854B-FDC3621135A4}" destId="{D41EB573-D583-4DE6-827A-6C96A8847D6F}" srcOrd="0" destOrd="0" presId="urn:microsoft.com/office/officeart/2005/8/layout/orgChart1"/>
    <dgm:cxn modelId="{FEEA148F-1AB1-44A9-9CF7-40722D6A3CB0}" type="presParOf" srcId="{51E42E36-15F5-407C-854B-FDC3621135A4}" destId="{30D13CE7-79CB-4AE1-BC45-E0BF0F8F4F46}" srcOrd="1" destOrd="0" presId="urn:microsoft.com/office/officeart/2005/8/layout/orgChart1"/>
    <dgm:cxn modelId="{1252D199-C0B6-4685-9A87-7DBDF9ABB051}" type="presParOf" srcId="{C5CF9EE0-36CE-48A6-9AA7-B5D2D7F2B4BB}" destId="{0090DF77-3C08-4B04-9274-4D084C7AE701}" srcOrd="1" destOrd="0" presId="urn:microsoft.com/office/officeart/2005/8/layout/orgChart1"/>
    <dgm:cxn modelId="{5DB317AB-76F5-45D0-BCF3-72EDBC6BB38B}" type="presParOf" srcId="{C5CF9EE0-36CE-48A6-9AA7-B5D2D7F2B4BB}" destId="{0B502D8B-A35F-46A4-B228-47205E8D890B}" srcOrd="2" destOrd="0" presId="urn:microsoft.com/office/officeart/2005/8/layout/orgChart1"/>
    <dgm:cxn modelId="{25484B6D-3EC7-4134-992F-705628416E20}" type="presParOf" srcId="{04E6668D-75A1-4D53-B109-73A2AD2779B1}" destId="{F710468B-62D1-4F2F-B18A-70EA1EE759E7}" srcOrd="6" destOrd="0" presId="urn:microsoft.com/office/officeart/2005/8/layout/orgChart1"/>
    <dgm:cxn modelId="{0A0C42D9-92F0-44F9-9D26-53C49D8FC78E}" type="presParOf" srcId="{04E6668D-75A1-4D53-B109-73A2AD2779B1}" destId="{F3CEA9F0-0BAD-410E-BF45-D7B3B1BED0C0}" srcOrd="7" destOrd="0" presId="urn:microsoft.com/office/officeart/2005/8/layout/orgChart1"/>
    <dgm:cxn modelId="{51442ABE-F0D7-46ED-ACCF-183CE5F97125}" type="presParOf" srcId="{F3CEA9F0-0BAD-410E-BF45-D7B3B1BED0C0}" destId="{8129CAF1-0FC8-4373-874A-585CEC1A3A52}" srcOrd="0" destOrd="0" presId="urn:microsoft.com/office/officeart/2005/8/layout/orgChart1"/>
    <dgm:cxn modelId="{029DD415-F85F-491D-A61D-6C5EEF3C0AD7}" type="presParOf" srcId="{8129CAF1-0FC8-4373-874A-585CEC1A3A52}" destId="{B2E9E126-1397-43DD-BC68-166243B996DB}" srcOrd="0" destOrd="0" presId="urn:microsoft.com/office/officeart/2005/8/layout/orgChart1"/>
    <dgm:cxn modelId="{0DA324B6-D847-4001-8E1A-7C7F2D332E3E}" type="presParOf" srcId="{8129CAF1-0FC8-4373-874A-585CEC1A3A52}" destId="{276B921F-B1E4-41DC-BE73-43B594678327}" srcOrd="1" destOrd="0" presId="urn:microsoft.com/office/officeart/2005/8/layout/orgChart1"/>
    <dgm:cxn modelId="{16A97B1A-6C07-4BAB-A4CC-6651D167E60D}" type="presParOf" srcId="{F3CEA9F0-0BAD-410E-BF45-D7B3B1BED0C0}" destId="{08650166-8052-4495-BE6E-4ED15E7B11FC}" srcOrd="1" destOrd="0" presId="urn:microsoft.com/office/officeart/2005/8/layout/orgChart1"/>
    <dgm:cxn modelId="{A46B44AE-CAD0-429E-AE9A-80C9CB445969}" type="presParOf" srcId="{08650166-8052-4495-BE6E-4ED15E7B11FC}" destId="{BE2EA345-E77A-4513-9DD9-8DEE02865829}" srcOrd="0" destOrd="0" presId="urn:microsoft.com/office/officeart/2005/8/layout/orgChart1"/>
    <dgm:cxn modelId="{6204939E-48A6-43FF-838B-5738B65A2305}" type="presParOf" srcId="{08650166-8052-4495-BE6E-4ED15E7B11FC}" destId="{7BF05A8C-C574-4F6C-9440-00FDD01D773A}" srcOrd="1" destOrd="0" presId="urn:microsoft.com/office/officeart/2005/8/layout/orgChart1"/>
    <dgm:cxn modelId="{244185E2-D86E-440B-BBB6-C3F97F6CA40F}" type="presParOf" srcId="{7BF05A8C-C574-4F6C-9440-00FDD01D773A}" destId="{0FB6B29B-51FF-443A-9004-58A08934119B}" srcOrd="0" destOrd="0" presId="urn:microsoft.com/office/officeart/2005/8/layout/orgChart1"/>
    <dgm:cxn modelId="{A182691D-49D6-4F91-A4B5-C4969DFB253C}" type="presParOf" srcId="{0FB6B29B-51FF-443A-9004-58A08934119B}" destId="{FCFE7852-4C17-4ADE-A624-EECEC704081E}" srcOrd="0" destOrd="0" presId="urn:microsoft.com/office/officeart/2005/8/layout/orgChart1"/>
    <dgm:cxn modelId="{B2805CE1-0314-4509-8AFC-AA59BEF86BFE}" type="presParOf" srcId="{0FB6B29B-51FF-443A-9004-58A08934119B}" destId="{A54E0E31-1BF5-499B-B2A1-D580F6A8FEFF}" srcOrd="1" destOrd="0" presId="urn:microsoft.com/office/officeart/2005/8/layout/orgChart1"/>
    <dgm:cxn modelId="{D175A891-A1D8-4AD7-BF35-CF6DB71BD6FB}" type="presParOf" srcId="{7BF05A8C-C574-4F6C-9440-00FDD01D773A}" destId="{10D0E142-25FE-4DEF-8DC9-D78CBC29A711}" srcOrd="1" destOrd="0" presId="urn:microsoft.com/office/officeart/2005/8/layout/orgChart1"/>
    <dgm:cxn modelId="{C4FBC2A4-C823-44CA-977F-CFC962634DF5}" type="presParOf" srcId="{7BF05A8C-C574-4F6C-9440-00FDD01D773A}" destId="{5B3B8FD9-2983-4304-8267-EE590E743C50}" srcOrd="2" destOrd="0" presId="urn:microsoft.com/office/officeart/2005/8/layout/orgChart1"/>
    <dgm:cxn modelId="{FA954BCF-E43C-4394-A057-8EE48195F4C3}" type="presParOf" srcId="{08650166-8052-4495-BE6E-4ED15E7B11FC}" destId="{C87247C1-61DF-4E1C-BD16-DC06C208F307}" srcOrd="2" destOrd="0" presId="urn:microsoft.com/office/officeart/2005/8/layout/orgChart1"/>
    <dgm:cxn modelId="{7AD2FFB6-8C77-4F65-BB6B-1ED0693D6BFC}" type="presParOf" srcId="{08650166-8052-4495-BE6E-4ED15E7B11FC}" destId="{50C87D62-A8DB-4D47-8D8B-567E16449609}" srcOrd="3" destOrd="0" presId="urn:microsoft.com/office/officeart/2005/8/layout/orgChart1"/>
    <dgm:cxn modelId="{A3555F0C-CD7E-4B75-9518-0D27A126846C}" type="presParOf" srcId="{50C87D62-A8DB-4D47-8D8B-567E16449609}" destId="{762F94FB-1386-49D5-ABC7-DB58A4D58014}" srcOrd="0" destOrd="0" presId="urn:microsoft.com/office/officeart/2005/8/layout/orgChart1"/>
    <dgm:cxn modelId="{FECF24E3-AA4C-439C-9AC0-41195CD4B6DE}" type="presParOf" srcId="{762F94FB-1386-49D5-ABC7-DB58A4D58014}" destId="{D19063C1-8EDC-42EE-B9A4-18E51DDDC0AD}" srcOrd="0" destOrd="0" presId="urn:microsoft.com/office/officeart/2005/8/layout/orgChart1"/>
    <dgm:cxn modelId="{0BF798E3-9693-4702-81EC-1EB8F1419D4D}" type="presParOf" srcId="{762F94FB-1386-49D5-ABC7-DB58A4D58014}" destId="{4A819098-32F1-471B-A2E5-42BD177C5B05}" srcOrd="1" destOrd="0" presId="urn:microsoft.com/office/officeart/2005/8/layout/orgChart1"/>
    <dgm:cxn modelId="{2C76DC8B-B420-4F4B-927F-04133047B553}" type="presParOf" srcId="{50C87D62-A8DB-4D47-8D8B-567E16449609}" destId="{7993B5D5-D27F-4A60-95DE-B6C204F99885}" srcOrd="1" destOrd="0" presId="urn:microsoft.com/office/officeart/2005/8/layout/orgChart1"/>
    <dgm:cxn modelId="{FBC1D3C8-0866-4723-B3FB-A365EAF5BB69}" type="presParOf" srcId="{50C87D62-A8DB-4D47-8D8B-567E16449609}" destId="{D76E3A1C-9CE9-4303-8B18-4916CA7A0DD7}" srcOrd="2" destOrd="0" presId="urn:microsoft.com/office/officeart/2005/8/layout/orgChart1"/>
    <dgm:cxn modelId="{3DE53260-3C24-4212-834C-9F2E1B3AE14B}" type="presParOf" srcId="{08650166-8052-4495-BE6E-4ED15E7B11FC}" destId="{9E3A300D-BC5D-449D-BBA2-6658110165AB}" srcOrd="4" destOrd="0" presId="urn:microsoft.com/office/officeart/2005/8/layout/orgChart1"/>
    <dgm:cxn modelId="{16A97E6B-7C4F-49A6-A263-1D053CB834FA}" type="presParOf" srcId="{08650166-8052-4495-BE6E-4ED15E7B11FC}" destId="{1EB12241-DAF1-47AE-AD5F-C85FFCD4E8D9}" srcOrd="5" destOrd="0" presId="urn:microsoft.com/office/officeart/2005/8/layout/orgChart1"/>
    <dgm:cxn modelId="{0831FA20-05E2-4C1A-BF57-535D506DED4B}" type="presParOf" srcId="{1EB12241-DAF1-47AE-AD5F-C85FFCD4E8D9}" destId="{D22FED88-0D97-4861-B8D5-EE1DB5C07FDC}" srcOrd="0" destOrd="0" presId="urn:microsoft.com/office/officeart/2005/8/layout/orgChart1"/>
    <dgm:cxn modelId="{FFBA5816-E22C-41E9-AEC6-171C1D368903}" type="presParOf" srcId="{D22FED88-0D97-4861-B8D5-EE1DB5C07FDC}" destId="{E5DF4C98-D4E5-406E-8334-0A59B420549D}" srcOrd="0" destOrd="0" presId="urn:microsoft.com/office/officeart/2005/8/layout/orgChart1"/>
    <dgm:cxn modelId="{6E445B23-0CBC-4B3A-9F77-9329ED47D188}" type="presParOf" srcId="{D22FED88-0D97-4861-B8D5-EE1DB5C07FDC}" destId="{CE31B8CC-10E6-4A33-9A4A-66CF804CBD04}" srcOrd="1" destOrd="0" presId="urn:microsoft.com/office/officeart/2005/8/layout/orgChart1"/>
    <dgm:cxn modelId="{DADBFB25-AFF4-4314-B502-217B8E99C85F}" type="presParOf" srcId="{1EB12241-DAF1-47AE-AD5F-C85FFCD4E8D9}" destId="{110EC59A-552A-44EB-B719-923ED306F147}" srcOrd="1" destOrd="0" presId="urn:microsoft.com/office/officeart/2005/8/layout/orgChart1"/>
    <dgm:cxn modelId="{50DF09BA-E090-4E56-80BD-0FFD4E60A5DC}" type="presParOf" srcId="{1EB12241-DAF1-47AE-AD5F-C85FFCD4E8D9}" destId="{DE640FC6-595B-4627-85D8-5653A6EA0A40}" srcOrd="2" destOrd="0" presId="urn:microsoft.com/office/officeart/2005/8/layout/orgChart1"/>
    <dgm:cxn modelId="{59763763-168A-4A8D-BED5-AC7ECD843CE5}" type="presParOf" srcId="{F3CEA9F0-0BAD-410E-BF45-D7B3B1BED0C0}" destId="{FEAD1A4F-FA59-4215-8D0E-3C8FFE2A6814}" srcOrd="2" destOrd="0" presId="urn:microsoft.com/office/officeart/2005/8/layout/orgChart1"/>
    <dgm:cxn modelId="{2CB5B162-A3CF-4DAE-A9E8-30BD02B7F7EC}" type="presParOf" srcId="{04E6668D-75A1-4D53-B109-73A2AD2779B1}" destId="{C4F1D6D7-6965-4ED5-9117-96ACEB9B6E07}" srcOrd="8" destOrd="0" presId="urn:microsoft.com/office/officeart/2005/8/layout/orgChart1"/>
    <dgm:cxn modelId="{D565FA8A-C322-4C81-BBFA-A404EE9A4110}" type="presParOf" srcId="{04E6668D-75A1-4D53-B109-73A2AD2779B1}" destId="{2B581130-29EC-463E-8EE9-845008F6A7E5}" srcOrd="9" destOrd="0" presId="urn:microsoft.com/office/officeart/2005/8/layout/orgChart1"/>
    <dgm:cxn modelId="{77D258B5-A5EC-4FE5-AB35-E283982D610F}" type="presParOf" srcId="{2B581130-29EC-463E-8EE9-845008F6A7E5}" destId="{BD917C03-CFFF-4926-BD45-9FA31F5EE1E9}" srcOrd="0" destOrd="0" presId="urn:microsoft.com/office/officeart/2005/8/layout/orgChart1"/>
    <dgm:cxn modelId="{2409372A-EE1B-41A1-AF80-3D26D83B7A80}" type="presParOf" srcId="{BD917C03-CFFF-4926-BD45-9FA31F5EE1E9}" destId="{088A4F4F-31B3-48B1-ABDE-EF21F4965441}" srcOrd="0" destOrd="0" presId="urn:microsoft.com/office/officeart/2005/8/layout/orgChart1"/>
    <dgm:cxn modelId="{2B3D53F7-AC6B-44F5-A117-A1D2DFB62400}" type="presParOf" srcId="{BD917C03-CFFF-4926-BD45-9FA31F5EE1E9}" destId="{813FC600-2212-4471-90D8-1946B3A300D0}" srcOrd="1" destOrd="0" presId="urn:microsoft.com/office/officeart/2005/8/layout/orgChart1"/>
    <dgm:cxn modelId="{A747AC17-2AD9-487C-97D3-80F3857422B2}" type="presParOf" srcId="{2B581130-29EC-463E-8EE9-845008F6A7E5}" destId="{185EF5EF-FC20-48D1-851B-855BCA852B56}" srcOrd="1" destOrd="0" presId="urn:microsoft.com/office/officeart/2005/8/layout/orgChart1"/>
    <dgm:cxn modelId="{81610684-AE69-4F9B-B04C-EE51D374D61A}" type="presParOf" srcId="{185EF5EF-FC20-48D1-851B-855BCA852B56}" destId="{684B1D02-0C29-453E-BF5C-A3F915FD25BF}" srcOrd="0" destOrd="0" presId="urn:microsoft.com/office/officeart/2005/8/layout/orgChart1"/>
    <dgm:cxn modelId="{3F8EEB45-4F76-4862-8A50-D0BE261E02BD}" type="presParOf" srcId="{185EF5EF-FC20-48D1-851B-855BCA852B56}" destId="{45E9065E-3B15-4B6B-86AC-9ACEA7A222CE}" srcOrd="1" destOrd="0" presId="urn:microsoft.com/office/officeart/2005/8/layout/orgChart1"/>
    <dgm:cxn modelId="{3CE990D0-33DF-4D6A-B6DE-681E6B87AE7D}" type="presParOf" srcId="{45E9065E-3B15-4B6B-86AC-9ACEA7A222CE}" destId="{E2331DEA-E89A-47D0-B40F-4EE725AE916E}" srcOrd="0" destOrd="0" presId="urn:microsoft.com/office/officeart/2005/8/layout/orgChart1"/>
    <dgm:cxn modelId="{BC59BA86-B658-4678-91B9-81E43714A149}" type="presParOf" srcId="{E2331DEA-E89A-47D0-B40F-4EE725AE916E}" destId="{DB852C4B-5304-4D6B-B4DB-8F7796886B13}" srcOrd="0" destOrd="0" presId="urn:microsoft.com/office/officeart/2005/8/layout/orgChart1"/>
    <dgm:cxn modelId="{C4590C0E-4AED-4FDF-B5C2-D3E3FB6119BF}" type="presParOf" srcId="{E2331DEA-E89A-47D0-B40F-4EE725AE916E}" destId="{F04C4EDD-8036-4ED2-8CF0-10E10A6970DF}" srcOrd="1" destOrd="0" presId="urn:microsoft.com/office/officeart/2005/8/layout/orgChart1"/>
    <dgm:cxn modelId="{14A86E7A-9176-4FD3-B022-4BFF06F2D8AF}" type="presParOf" srcId="{45E9065E-3B15-4B6B-86AC-9ACEA7A222CE}" destId="{ADB39FE2-6E02-4A4B-B53B-B5AF9C036628}" srcOrd="1" destOrd="0" presId="urn:microsoft.com/office/officeart/2005/8/layout/orgChart1"/>
    <dgm:cxn modelId="{38183556-3FA3-40BB-9215-1BC89A874418}" type="presParOf" srcId="{45E9065E-3B15-4B6B-86AC-9ACEA7A222CE}" destId="{14B8877B-A66F-4189-BC62-2B36BF64EF1C}" srcOrd="2" destOrd="0" presId="urn:microsoft.com/office/officeart/2005/8/layout/orgChart1"/>
    <dgm:cxn modelId="{3660127A-71B8-4BB9-9E52-F68F53BAF2EE}" type="presParOf" srcId="{185EF5EF-FC20-48D1-851B-855BCA852B56}" destId="{43B8DF63-CC29-4AC5-A938-60124E991DD9}" srcOrd="2" destOrd="0" presId="urn:microsoft.com/office/officeart/2005/8/layout/orgChart1"/>
    <dgm:cxn modelId="{61613C46-D819-48E9-8706-2B8C3FF0BB8A}" type="presParOf" srcId="{185EF5EF-FC20-48D1-851B-855BCA852B56}" destId="{D93F05AC-9D20-4C5D-AFD2-8CC5EDCC5F88}" srcOrd="3" destOrd="0" presId="urn:microsoft.com/office/officeart/2005/8/layout/orgChart1"/>
    <dgm:cxn modelId="{D2754BD9-80F0-4FFC-8082-DCBB63FA0942}" type="presParOf" srcId="{D93F05AC-9D20-4C5D-AFD2-8CC5EDCC5F88}" destId="{A977B11F-81E6-43E9-BC7C-EFEFECFC56BF}" srcOrd="0" destOrd="0" presId="urn:microsoft.com/office/officeart/2005/8/layout/orgChart1"/>
    <dgm:cxn modelId="{08DA4523-6E53-480A-9D3E-D9BECC080245}" type="presParOf" srcId="{A977B11F-81E6-43E9-BC7C-EFEFECFC56BF}" destId="{08BA5D2F-436E-4423-80F0-EB20F7F0699A}" srcOrd="0" destOrd="0" presId="urn:microsoft.com/office/officeart/2005/8/layout/orgChart1"/>
    <dgm:cxn modelId="{D3B518D7-F7E7-457F-A0FC-275530948E8E}" type="presParOf" srcId="{A977B11F-81E6-43E9-BC7C-EFEFECFC56BF}" destId="{23E73853-2004-42AB-84F7-8753773A80EB}" srcOrd="1" destOrd="0" presId="urn:microsoft.com/office/officeart/2005/8/layout/orgChart1"/>
    <dgm:cxn modelId="{1E511123-8018-4A53-AB87-8094C6DACAE3}" type="presParOf" srcId="{D93F05AC-9D20-4C5D-AFD2-8CC5EDCC5F88}" destId="{2C34452C-F3C3-4760-8828-3680A61D8D2A}" srcOrd="1" destOrd="0" presId="urn:microsoft.com/office/officeart/2005/8/layout/orgChart1"/>
    <dgm:cxn modelId="{E2D90180-02AB-494C-B621-34CC0F8968B2}" type="presParOf" srcId="{D93F05AC-9D20-4C5D-AFD2-8CC5EDCC5F88}" destId="{5047F2E5-A763-47FC-8D85-F2DF96EA4913}" srcOrd="2" destOrd="0" presId="urn:microsoft.com/office/officeart/2005/8/layout/orgChart1"/>
    <dgm:cxn modelId="{03AD6D8D-A8E0-4C5B-B13C-AC8246CBBE4B}" type="presParOf" srcId="{185EF5EF-FC20-48D1-851B-855BCA852B56}" destId="{BE150465-E739-4831-9D5D-E2A1DA8A5332}" srcOrd="4" destOrd="0" presId="urn:microsoft.com/office/officeart/2005/8/layout/orgChart1"/>
    <dgm:cxn modelId="{CD96C8EA-F8F2-44E9-BE17-8B3B9B2D236D}" type="presParOf" srcId="{185EF5EF-FC20-48D1-851B-855BCA852B56}" destId="{9A2D48E8-1457-48B1-B8AD-D24DA04BBC2D}" srcOrd="5" destOrd="0" presId="urn:microsoft.com/office/officeart/2005/8/layout/orgChart1"/>
    <dgm:cxn modelId="{60901063-C012-40F2-957F-F5DC482C48B2}" type="presParOf" srcId="{9A2D48E8-1457-48B1-B8AD-D24DA04BBC2D}" destId="{FEC0BE19-D8E9-40B0-98F3-67745C1970B1}" srcOrd="0" destOrd="0" presId="urn:microsoft.com/office/officeart/2005/8/layout/orgChart1"/>
    <dgm:cxn modelId="{3D0D4549-7B75-4D43-9AA9-294127BFE74A}" type="presParOf" srcId="{FEC0BE19-D8E9-40B0-98F3-67745C1970B1}" destId="{EB20FDCC-F73C-43D9-9E41-CB21C0414675}" srcOrd="0" destOrd="0" presId="urn:microsoft.com/office/officeart/2005/8/layout/orgChart1"/>
    <dgm:cxn modelId="{9DF162FA-168A-419B-A5C3-2CB4066CCB7C}" type="presParOf" srcId="{FEC0BE19-D8E9-40B0-98F3-67745C1970B1}" destId="{7B792CE2-10D7-46FC-A8AE-9E868D06E08D}" srcOrd="1" destOrd="0" presId="urn:microsoft.com/office/officeart/2005/8/layout/orgChart1"/>
    <dgm:cxn modelId="{80E046ED-8910-48BB-B236-C608E7525F4F}" type="presParOf" srcId="{9A2D48E8-1457-48B1-B8AD-D24DA04BBC2D}" destId="{C90E34A8-2EBB-4602-838E-072BC15346BB}" srcOrd="1" destOrd="0" presId="urn:microsoft.com/office/officeart/2005/8/layout/orgChart1"/>
    <dgm:cxn modelId="{F401F08B-1309-49CD-9E44-E56208182080}" type="presParOf" srcId="{9A2D48E8-1457-48B1-B8AD-D24DA04BBC2D}" destId="{C52D8B03-A0B2-40F3-9858-B8C7341C7835}" srcOrd="2" destOrd="0" presId="urn:microsoft.com/office/officeart/2005/8/layout/orgChart1"/>
    <dgm:cxn modelId="{32373AE9-6683-43DD-85B4-61AB6295BB2C}" type="presParOf" srcId="{2B581130-29EC-463E-8EE9-845008F6A7E5}" destId="{80ADE808-73DF-42AF-A890-D40EB61D93E5}" srcOrd="2" destOrd="0" presId="urn:microsoft.com/office/officeart/2005/8/layout/orgChart1"/>
    <dgm:cxn modelId="{19D6DDF6-0CB0-4FE2-86E5-57DF10463D3C}" type="presParOf" srcId="{04E6668D-75A1-4D53-B109-73A2AD2779B1}" destId="{36089277-D475-4DC3-9EBE-3938AEC9764B}" srcOrd="10" destOrd="0" presId="urn:microsoft.com/office/officeart/2005/8/layout/orgChart1"/>
    <dgm:cxn modelId="{21F27506-BFDD-478C-8383-D235ED930E82}" type="presParOf" srcId="{04E6668D-75A1-4D53-B109-73A2AD2779B1}" destId="{79933CBC-F4AF-4CEF-8C68-A565C8964019}" srcOrd="11" destOrd="0" presId="urn:microsoft.com/office/officeart/2005/8/layout/orgChart1"/>
    <dgm:cxn modelId="{D5D8AB3F-2CDB-4D5B-8438-E5FD6BD2DDC6}" type="presParOf" srcId="{79933CBC-F4AF-4CEF-8C68-A565C8964019}" destId="{582FFB67-31FC-4825-A4AA-1505897E74F1}" srcOrd="0" destOrd="0" presId="urn:microsoft.com/office/officeart/2005/8/layout/orgChart1"/>
    <dgm:cxn modelId="{2A696B22-09F3-4C7D-A9D3-E7B5DF21C885}" type="presParOf" srcId="{582FFB67-31FC-4825-A4AA-1505897E74F1}" destId="{7BDC024B-D50F-40E3-B06C-DBBFA9B64194}" srcOrd="0" destOrd="0" presId="urn:microsoft.com/office/officeart/2005/8/layout/orgChart1"/>
    <dgm:cxn modelId="{7DDAE072-47F4-4A2F-851B-40D4F3272034}" type="presParOf" srcId="{582FFB67-31FC-4825-A4AA-1505897E74F1}" destId="{BCD7EE78-DE55-4461-A6B7-59AFFD4AA8F1}" srcOrd="1" destOrd="0" presId="urn:microsoft.com/office/officeart/2005/8/layout/orgChart1"/>
    <dgm:cxn modelId="{65F91198-FFDF-4831-B2C7-32E6F456B559}" type="presParOf" srcId="{79933CBC-F4AF-4CEF-8C68-A565C8964019}" destId="{8A1D527A-ADAF-41EC-B937-2930BE47F90E}" srcOrd="1" destOrd="0" presId="urn:microsoft.com/office/officeart/2005/8/layout/orgChart1"/>
    <dgm:cxn modelId="{C20D93D3-A7AD-49C6-83F9-731B4A7CE28B}" type="presParOf" srcId="{79933CBC-F4AF-4CEF-8C68-A565C8964019}" destId="{05F240D8-BB65-4594-B81B-DA229CAA3CC7}" srcOrd="2" destOrd="0" presId="urn:microsoft.com/office/officeart/2005/8/layout/orgChart1"/>
    <dgm:cxn modelId="{CFAB43B1-D25F-4FE2-A2F1-81E4E2E66FB9}" type="presParOf" srcId="{C6D52D63-DCBE-4F8B-A77E-CC9ACDCEC2F3}" destId="{EE99B3B0-9C10-4BB6-B30F-54302B59E5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249D2B-506C-42E7-936D-371BD5A933B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D8D5EE48-E149-44DD-80A3-E3A77EBE4557}">
      <dgm:prSet phldrT="[Metin]"/>
      <dgm:spPr/>
      <dgm:t>
        <a:bodyPr/>
        <a:lstStyle/>
        <a:p>
          <a:r>
            <a:rPr lang="tr-TR" dirty="0"/>
            <a:t>m. 6.1.: Tescil başvurusu yapılan bir markanın, </a:t>
          </a:r>
          <a:r>
            <a:rPr lang="tr-TR" b="1" dirty="0"/>
            <a:t>tescil edilmiş veya önceki tarihte başvurusu yapılmış marka</a:t>
          </a:r>
          <a:r>
            <a:rPr lang="tr-TR" dirty="0"/>
            <a:t> ile </a:t>
          </a:r>
          <a:r>
            <a:rPr lang="tr-TR" b="1" dirty="0"/>
            <a:t>aynılığı ya da benzerliği </a:t>
          </a:r>
          <a:r>
            <a:rPr lang="tr-TR" dirty="0"/>
            <a:t>ve </a:t>
          </a:r>
          <a:r>
            <a:rPr lang="tr-TR" b="1" dirty="0"/>
            <a:t>kapsadığı mal veya hizmetlerin aynılığı ya da benzerliği nedeniyle</a:t>
          </a:r>
          <a:r>
            <a:rPr lang="tr-TR" dirty="0"/>
            <a:t>, tescil edilmiş veya önceki tarihte başvurusu yapılmış marka </a:t>
          </a:r>
          <a:r>
            <a:rPr lang="tr-TR" b="1" dirty="0"/>
            <a:t>ile halk tarafından ilişkilendirilme ihtimali de dâhil karıştırılma ihtimali varsa </a:t>
          </a:r>
          <a:r>
            <a:rPr lang="tr-TR" dirty="0"/>
            <a:t>itiraz üzerine başvuru reddedilir. </a:t>
          </a:r>
        </a:p>
      </dgm:t>
    </dgm:pt>
    <dgm:pt modelId="{21F87D2F-557E-4308-A0C9-3641DE83F3DE}" type="parTrans" cxnId="{C77350EE-9E36-4DE6-8608-AA4AE63689AD}">
      <dgm:prSet/>
      <dgm:spPr/>
      <dgm:t>
        <a:bodyPr/>
        <a:lstStyle/>
        <a:p>
          <a:endParaRPr lang="tr-TR"/>
        </a:p>
      </dgm:t>
    </dgm:pt>
    <dgm:pt modelId="{4685B40C-E086-4334-AA5B-D624FB31624E}" type="sibTrans" cxnId="{C77350EE-9E36-4DE6-8608-AA4AE63689AD}">
      <dgm:prSet/>
      <dgm:spPr/>
      <dgm:t>
        <a:bodyPr/>
        <a:lstStyle/>
        <a:p>
          <a:endParaRPr lang="tr-TR"/>
        </a:p>
      </dgm:t>
    </dgm:pt>
    <dgm:pt modelId="{070A659C-F655-41C2-8A8F-F3BFC6D37595}">
      <dgm:prSet phldrT="[Metin]"/>
      <dgm:spPr/>
      <dgm:t>
        <a:bodyPr/>
        <a:lstStyle/>
        <a:p>
          <a:r>
            <a:rPr lang="tr-TR" dirty="0"/>
            <a:t> m. 6.2: Ticari vekil veya temsilcinin, marka sahibinin izni olmaksızın ve haklı bir sebebe dayanmaksızın markanın aynı veya ayırt edilemeyecek kadar benzerinin kendi adına tescili için yaptığı başvuru, marka sahibinin itirazı üzerine reddedilir. </a:t>
          </a:r>
        </a:p>
      </dgm:t>
    </dgm:pt>
    <dgm:pt modelId="{3AA4930A-98CD-49D5-A5BA-0587E8446B7E}" type="parTrans" cxnId="{E6F17C59-0E8A-4E14-92CF-1A96782607EB}">
      <dgm:prSet/>
      <dgm:spPr/>
      <dgm:t>
        <a:bodyPr/>
        <a:lstStyle/>
        <a:p>
          <a:endParaRPr lang="tr-TR"/>
        </a:p>
      </dgm:t>
    </dgm:pt>
    <dgm:pt modelId="{417A938A-43FF-4858-A338-4A574DBCBC3D}" type="sibTrans" cxnId="{E6F17C59-0E8A-4E14-92CF-1A96782607EB}">
      <dgm:prSet/>
      <dgm:spPr/>
      <dgm:t>
        <a:bodyPr/>
        <a:lstStyle/>
        <a:p>
          <a:endParaRPr lang="tr-TR"/>
        </a:p>
      </dgm:t>
    </dgm:pt>
    <dgm:pt modelId="{A20F6AC5-7428-414C-8CE3-EF5038C6CC87}">
      <dgm:prSet custT="1"/>
      <dgm:spPr/>
      <dgm:t>
        <a:bodyPr/>
        <a:lstStyle/>
        <a:p>
          <a:pPr>
            <a:lnSpc>
              <a:spcPct val="150000"/>
            </a:lnSpc>
            <a:spcBef>
              <a:spcPts val="600"/>
            </a:spcBef>
            <a:spcAft>
              <a:spcPts val="600"/>
            </a:spcAft>
          </a:pPr>
          <a:r>
            <a:rPr lang="tr-TR" sz="2400" dirty="0"/>
            <a:t>İlgili müşteri çevresinde karıştırılma ihtimaline bakılır. </a:t>
          </a:r>
        </a:p>
      </dgm:t>
    </dgm:pt>
    <dgm:pt modelId="{BB36236F-88FA-4D81-A501-8AF65D115986}" type="parTrans" cxnId="{02423CC1-A862-4294-A849-2F03AFAB9520}">
      <dgm:prSet/>
      <dgm:spPr/>
      <dgm:t>
        <a:bodyPr/>
        <a:lstStyle/>
        <a:p>
          <a:endParaRPr lang="tr-TR"/>
        </a:p>
      </dgm:t>
    </dgm:pt>
    <dgm:pt modelId="{9267C27E-EBA9-4A07-8CFD-3EA51BFF781B}" type="sibTrans" cxnId="{02423CC1-A862-4294-A849-2F03AFAB9520}">
      <dgm:prSet/>
      <dgm:spPr/>
      <dgm:t>
        <a:bodyPr/>
        <a:lstStyle/>
        <a:p>
          <a:endParaRPr lang="tr-TR"/>
        </a:p>
      </dgm:t>
    </dgm:pt>
    <dgm:pt modelId="{CF1B625D-0371-4ABA-9EAF-C3D7D88ACE70}">
      <dgm:prSet/>
      <dgm:spPr/>
      <dgm:t>
        <a:bodyPr/>
        <a:lstStyle/>
        <a:p>
          <a:endParaRPr lang="tr-TR" dirty="0"/>
        </a:p>
      </dgm:t>
    </dgm:pt>
    <dgm:pt modelId="{7D727621-E8BE-432F-8C6E-5E98C0B949D7}" type="parTrans" cxnId="{4CC041D9-8005-4D5C-92CA-70D1C5215BE4}">
      <dgm:prSet/>
      <dgm:spPr/>
      <dgm:t>
        <a:bodyPr/>
        <a:lstStyle/>
        <a:p>
          <a:endParaRPr lang="tr-TR"/>
        </a:p>
      </dgm:t>
    </dgm:pt>
    <dgm:pt modelId="{8AA9E2DE-DE83-44C5-BAE6-6AC9E89778D3}" type="sibTrans" cxnId="{4CC041D9-8005-4D5C-92CA-70D1C5215BE4}">
      <dgm:prSet/>
      <dgm:spPr/>
      <dgm:t>
        <a:bodyPr/>
        <a:lstStyle/>
        <a:p>
          <a:endParaRPr lang="tr-TR"/>
        </a:p>
      </dgm:t>
    </dgm:pt>
    <dgm:pt modelId="{560B690E-0DCD-4F52-88E6-9F6AAD7EF1BF}">
      <dgm:prSet custT="1"/>
      <dgm:spPr/>
      <dgm:t>
        <a:bodyPr/>
        <a:lstStyle/>
        <a:p>
          <a:pPr>
            <a:lnSpc>
              <a:spcPct val="150000"/>
            </a:lnSpc>
            <a:spcBef>
              <a:spcPts val="600"/>
            </a:spcBef>
            <a:spcAft>
              <a:spcPts val="600"/>
            </a:spcAft>
          </a:pPr>
          <a:r>
            <a:rPr lang="tr-TR" sz="2400" dirty="0"/>
            <a:t> Benzerlik karşılaştırması, genel görünüm itibariyle işaretin yazılışı, okunuşu ve görünüşü itibariyle yapılır. Ayrıca önceki markanın esas unsuruna bakılır. </a:t>
          </a:r>
        </a:p>
      </dgm:t>
    </dgm:pt>
    <dgm:pt modelId="{E76F5BE2-4302-4431-BB15-E4EB3810DD40}" type="parTrans" cxnId="{EA6BFACD-6CF6-4A9B-B5BF-53CAC87254C1}">
      <dgm:prSet/>
      <dgm:spPr/>
      <dgm:t>
        <a:bodyPr/>
        <a:lstStyle/>
        <a:p>
          <a:endParaRPr lang="tr-TR"/>
        </a:p>
      </dgm:t>
    </dgm:pt>
    <dgm:pt modelId="{63413CE2-CF5E-4B66-8071-7374FE356F5D}" type="sibTrans" cxnId="{EA6BFACD-6CF6-4A9B-B5BF-53CAC87254C1}">
      <dgm:prSet/>
      <dgm:spPr/>
      <dgm:t>
        <a:bodyPr/>
        <a:lstStyle/>
        <a:p>
          <a:endParaRPr lang="tr-TR"/>
        </a:p>
      </dgm:t>
    </dgm:pt>
    <dgm:pt modelId="{8049C5C3-01AB-4C64-B18F-324573F87BF8}">
      <dgm:prSet custT="1"/>
      <dgm:spPr/>
      <dgm:t>
        <a:bodyPr/>
        <a:lstStyle/>
        <a:p>
          <a:pPr>
            <a:lnSpc>
              <a:spcPct val="150000"/>
            </a:lnSpc>
            <a:spcBef>
              <a:spcPts val="600"/>
            </a:spcBef>
            <a:spcAft>
              <a:spcPts val="600"/>
            </a:spcAft>
          </a:pPr>
          <a:r>
            <a:rPr lang="tr-TR" sz="2400" dirty="0"/>
            <a:t>Mal ve hizmetlerin aynı veya benzer olması gerekir. </a:t>
          </a:r>
        </a:p>
      </dgm:t>
    </dgm:pt>
    <dgm:pt modelId="{AFB8CC93-A274-499F-9063-7C23508D8EAC}" type="parTrans" cxnId="{4344C2F1-2ABE-4B4F-9E44-C72D13DF4BA2}">
      <dgm:prSet/>
      <dgm:spPr/>
      <dgm:t>
        <a:bodyPr/>
        <a:lstStyle/>
        <a:p>
          <a:endParaRPr lang="tr-TR"/>
        </a:p>
      </dgm:t>
    </dgm:pt>
    <dgm:pt modelId="{D617A8FD-4A30-4973-B8B0-C1F37C45DCE6}" type="sibTrans" cxnId="{4344C2F1-2ABE-4B4F-9E44-C72D13DF4BA2}">
      <dgm:prSet/>
      <dgm:spPr/>
      <dgm:t>
        <a:bodyPr/>
        <a:lstStyle/>
        <a:p>
          <a:endParaRPr lang="tr-TR"/>
        </a:p>
      </dgm:t>
    </dgm:pt>
    <dgm:pt modelId="{580A480F-574D-4E5B-9032-FBD3675CE884}">
      <dgm:prSet custT="1"/>
      <dgm:spPr/>
      <dgm:t>
        <a:bodyPr/>
        <a:lstStyle/>
        <a:p>
          <a:pPr>
            <a:lnSpc>
              <a:spcPct val="150000"/>
            </a:lnSpc>
            <a:spcBef>
              <a:spcPts val="600"/>
            </a:spcBef>
            <a:spcAft>
              <a:spcPts val="600"/>
            </a:spcAft>
          </a:pPr>
          <a:r>
            <a:rPr lang="tr-TR" sz="2400" dirty="0"/>
            <a:t> İşaretlerin aynı veya benzer olması gerekir. </a:t>
          </a:r>
        </a:p>
      </dgm:t>
    </dgm:pt>
    <dgm:pt modelId="{F230089B-621F-4C53-B468-03EF272872AD}" type="parTrans" cxnId="{F99EEF4A-4DC8-4166-A6AF-143FA7FBEA77}">
      <dgm:prSet/>
      <dgm:spPr/>
      <dgm:t>
        <a:bodyPr/>
        <a:lstStyle/>
        <a:p>
          <a:endParaRPr lang="tr-TR"/>
        </a:p>
      </dgm:t>
    </dgm:pt>
    <dgm:pt modelId="{E4E27C00-E0D1-42F5-8250-B529AC6C0F6A}" type="sibTrans" cxnId="{F99EEF4A-4DC8-4166-A6AF-143FA7FBEA77}">
      <dgm:prSet/>
      <dgm:spPr/>
      <dgm:t>
        <a:bodyPr/>
        <a:lstStyle/>
        <a:p>
          <a:endParaRPr lang="tr-TR"/>
        </a:p>
      </dgm:t>
    </dgm:pt>
    <dgm:pt modelId="{E1B3D567-9B5B-4501-99CD-CCBBB4555CC2}" type="pres">
      <dgm:prSet presAssocID="{B4249D2B-506C-42E7-936D-371BD5A933B2}" presName="linear" presStyleCnt="0">
        <dgm:presLayoutVars>
          <dgm:animLvl val="lvl"/>
          <dgm:resizeHandles val="exact"/>
        </dgm:presLayoutVars>
      </dgm:prSet>
      <dgm:spPr/>
    </dgm:pt>
    <dgm:pt modelId="{D1D97157-99F3-449F-B927-F3C9870A47A4}" type="pres">
      <dgm:prSet presAssocID="{D8D5EE48-E149-44DD-80A3-E3A77EBE4557}" presName="parentText" presStyleLbl="node1" presStyleIdx="0" presStyleCnt="2">
        <dgm:presLayoutVars>
          <dgm:chMax val="0"/>
          <dgm:bulletEnabled val="1"/>
        </dgm:presLayoutVars>
      </dgm:prSet>
      <dgm:spPr/>
    </dgm:pt>
    <dgm:pt modelId="{62568481-1814-4764-99D5-A3AE07778726}" type="pres">
      <dgm:prSet presAssocID="{D8D5EE48-E149-44DD-80A3-E3A77EBE4557}" presName="childText" presStyleLbl="revTx" presStyleIdx="0" presStyleCnt="2">
        <dgm:presLayoutVars>
          <dgm:bulletEnabled val="1"/>
        </dgm:presLayoutVars>
      </dgm:prSet>
      <dgm:spPr/>
    </dgm:pt>
    <dgm:pt modelId="{4D40EB72-7341-402D-B3E7-703CBECFC77C}" type="pres">
      <dgm:prSet presAssocID="{070A659C-F655-41C2-8A8F-F3BFC6D37595}" presName="parentText" presStyleLbl="node1" presStyleIdx="1" presStyleCnt="2">
        <dgm:presLayoutVars>
          <dgm:chMax val="0"/>
          <dgm:bulletEnabled val="1"/>
        </dgm:presLayoutVars>
      </dgm:prSet>
      <dgm:spPr/>
    </dgm:pt>
    <dgm:pt modelId="{F1582095-9A4A-459F-A664-49AF20842BFE}" type="pres">
      <dgm:prSet presAssocID="{070A659C-F655-41C2-8A8F-F3BFC6D37595}" presName="childText" presStyleLbl="revTx" presStyleIdx="1" presStyleCnt="2">
        <dgm:presLayoutVars>
          <dgm:bulletEnabled val="1"/>
        </dgm:presLayoutVars>
      </dgm:prSet>
      <dgm:spPr/>
    </dgm:pt>
  </dgm:ptLst>
  <dgm:cxnLst>
    <dgm:cxn modelId="{D625970F-6EA0-4637-8D01-F79E5B85C443}" type="presOf" srcId="{580A480F-574D-4E5B-9032-FBD3675CE884}" destId="{62568481-1814-4764-99D5-A3AE07778726}" srcOrd="0" destOrd="1" presId="urn:microsoft.com/office/officeart/2005/8/layout/vList2"/>
    <dgm:cxn modelId="{777D6117-AAEB-42AE-87B7-D04F7CEEE7FE}" type="presOf" srcId="{070A659C-F655-41C2-8A8F-F3BFC6D37595}" destId="{4D40EB72-7341-402D-B3E7-703CBECFC77C}" srcOrd="0" destOrd="0" presId="urn:microsoft.com/office/officeart/2005/8/layout/vList2"/>
    <dgm:cxn modelId="{B4F4973A-D253-4E1D-91B2-C5A7BA20A554}" type="presOf" srcId="{D8D5EE48-E149-44DD-80A3-E3A77EBE4557}" destId="{D1D97157-99F3-449F-B927-F3C9870A47A4}" srcOrd="0" destOrd="0" presId="urn:microsoft.com/office/officeart/2005/8/layout/vList2"/>
    <dgm:cxn modelId="{F99EEF4A-4DC8-4166-A6AF-143FA7FBEA77}" srcId="{D8D5EE48-E149-44DD-80A3-E3A77EBE4557}" destId="{580A480F-574D-4E5B-9032-FBD3675CE884}" srcOrd="1" destOrd="0" parTransId="{F230089B-621F-4C53-B468-03EF272872AD}" sibTransId="{E4E27C00-E0D1-42F5-8250-B529AC6C0F6A}"/>
    <dgm:cxn modelId="{AEC24272-720C-4464-B3A7-6C66770BB583}" type="presOf" srcId="{B4249D2B-506C-42E7-936D-371BD5A933B2}" destId="{E1B3D567-9B5B-4501-99CD-CCBBB4555CC2}" srcOrd="0" destOrd="0" presId="urn:microsoft.com/office/officeart/2005/8/layout/vList2"/>
    <dgm:cxn modelId="{D3FDD677-EBEF-4FE8-9357-925930950BFD}" type="presOf" srcId="{8049C5C3-01AB-4C64-B18F-324573F87BF8}" destId="{62568481-1814-4764-99D5-A3AE07778726}" srcOrd="0" destOrd="0" presId="urn:microsoft.com/office/officeart/2005/8/layout/vList2"/>
    <dgm:cxn modelId="{E6F17C59-0E8A-4E14-92CF-1A96782607EB}" srcId="{B4249D2B-506C-42E7-936D-371BD5A933B2}" destId="{070A659C-F655-41C2-8A8F-F3BFC6D37595}" srcOrd="1" destOrd="0" parTransId="{3AA4930A-98CD-49D5-A5BA-0587E8446B7E}" sibTransId="{417A938A-43FF-4858-A338-4A574DBCBC3D}"/>
    <dgm:cxn modelId="{341C6C7F-0304-4DFD-A4AF-015E1F0418AA}" type="presOf" srcId="{CF1B625D-0371-4ABA-9EAF-C3D7D88ACE70}" destId="{F1582095-9A4A-459F-A664-49AF20842BFE}" srcOrd="0" destOrd="0" presId="urn:microsoft.com/office/officeart/2005/8/layout/vList2"/>
    <dgm:cxn modelId="{92E86E8B-48C0-43FE-9FC9-0A25379DA35E}" type="presOf" srcId="{560B690E-0DCD-4F52-88E6-9F6AAD7EF1BF}" destId="{62568481-1814-4764-99D5-A3AE07778726}" srcOrd="0" destOrd="3" presId="urn:microsoft.com/office/officeart/2005/8/layout/vList2"/>
    <dgm:cxn modelId="{02423CC1-A862-4294-A849-2F03AFAB9520}" srcId="{D8D5EE48-E149-44DD-80A3-E3A77EBE4557}" destId="{A20F6AC5-7428-414C-8CE3-EF5038C6CC87}" srcOrd="2" destOrd="0" parTransId="{BB36236F-88FA-4D81-A501-8AF65D115986}" sibTransId="{9267C27E-EBA9-4A07-8CFD-3EA51BFF781B}"/>
    <dgm:cxn modelId="{EA6BFACD-6CF6-4A9B-B5BF-53CAC87254C1}" srcId="{D8D5EE48-E149-44DD-80A3-E3A77EBE4557}" destId="{560B690E-0DCD-4F52-88E6-9F6AAD7EF1BF}" srcOrd="3" destOrd="0" parTransId="{E76F5BE2-4302-4431-BB15-E4EB3810DD40}" sibTransId="{63413CE2-CF5E-4B66-8071-7374FE356F5D}"/>
    <dgm:cxn modelId="{4CC041D9-8005-4D5C-92CA-70D1C5215BE4}" srcId="{070A659C-F655-41C2-8A8F-F3BFC6D37595}" destId="{CF1B625D-0371-4ABA-9EAF-C3D7D88ACE70}" srcOrd="0" destOrd="0" parTransId="{7D727621-E8BE-432F-8C6E-5E98C0B949D7}" sibTransId="{8AA9E2DE-DE83-44C5-BAE6-6AC9E89778D3}"/>
    <dgm:cxn modelId="{C77350EE-9E36-4DE6-8608-AA4AE63689AD}" srcId="{B4249D2B-506C-42E7-936D-371BD5A933B2}" destId="{D8D5EE48-E149-44DD-80A3-E3A77EBE4557}" srcOrd="0" destOrd="0" parTransId="{21F87D2F-557E-4308-A0C9-3641DE83F3DE}" sibTransId="{4685B40C-E086-4334-AA5B-D624FB31624E}"/>
    <dgm:cxn modelId="{4344C2F1-2ABE-4B4F-9E44-C72D13DF4BA2}" srcId="{D8D5EE48-E149-44DD-80A3-E3A77EBE4557}" destId="{8049C5C3-01AB-4C64-B18F-324573F87BF8}" srcOrd="0" destOrd="0" parTransId="{AFB8CC93-A274-499F-9063-7C23508D8EAC}" sibTransId="{D617A8FD-4A30-4973-B8B0-C1F37C45DCE6}"/>
    <dgm:cxn modelId="{733878F9-1DAE-4229-93A4-57DBFBFE44EC}" type="presOf" srcId="{A20F6AC5-7428-414C-8CE3-EF5038C6CC87}" destId="{62568481-1814-4764-99D5-A3AE07778726}" srcOrd="0" destOrd="2" presId="urn:microsoft.com/office/officeart/2005/8/layout/vList2"/>
    <dgm:cxn modelId="{CA019458-421D-4A07-A516-732ACF09F54E}" type="presParOf" srcId="{E1B3D567-9B5B-4501-99CD-CCBBB4555CC2}" destId="{D1D97157-99F3-449F-B927-F3C9870A47A4}" srcOrd="0" destOrd="0" presId="urn:microsoft.com/office/officeart/2005/8/layout/vList2"/>
    <dgm:cxn modelId="{325271AF-F29D-457A-AA98-A6392FB0DC9D}" type="presParOf" srcId="{E1B3D567-9B5B-4501-99CD-CCBBB4555CC2}" destId="{62568481-1814-4764-99D5-A3AE07778726}" srcOrd="1" destOrd="0" presId="urn:microsoft.com/office/officeart/2005/8/layout/vList2"/>
    <dgm:cxn modelId="{D2C0E6EE-0CF0-4C61-BF5D-8804AC5D5925}" type="presParOf" srcId="{E1B3D567-9B5B-4501-99CD-CCBBB4555CC2}" destId="{4D40EB72-7341-402D-B3E7-703CBECFC77C}" srcOrd="2" destOrd="0" presId="urn:microsoft.com/office/officeart/2005/8/layout/vList2"/>
    <dgm:cxn modelId="{A6A058B4-B895-4CFB-B955-FBAB690A41FF}" type="presParOf" srcId="{E1B3D567-9B5B-4501-99CD-CCBBB4555CC2}" destId="{F1582095-9A4A-459F-A664-49AF20842BF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634E65-D474-4ABA-81E7-7FCC683AC28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959E6AD8-C815-45BF-A536-2CBDE1198A37}">
      <dgm:prSet phldrT="[Metin]"/>
      <dgm:spPr/>
      <dgm:t>
        <a:bodyPr/>
        <a:lstStyle/>
        <a:p>
          <a:r>
            <a:rPr lang="tr-TR" dirty="0"/>
            <a:t>m. 6.4.:  Paris Sözleşmesinin 1 inci mükerrer 6 </a:t>
          </a:r>
          <a:r>
            <a:rPr lang="tr-TR" dirty="0" err="1"/>
            <a:t>ncı</a:t>
          </a:r>
          <a:r>
            <a:rPr lang="tr-TR" dirty="0"/>
            <a:t> maddesi bağlamındaki tanınmış markalar ile aynı veya benzer nitelikteki marka başvuruları, aynı veya benzer mal veya hizmetler bakımından itiraz üzerine reddedilir. </a:t>
          </a:r>
        </a:p>
      </dgm:t>
    </dgm:pt>
    <dgm:pt modelId="{BCCC9302-0E6D-4DF5-9290-A0A75AF29D70}" type="parTrans" cxnId="{E5F4CC6E-7F3A-4652-B1B4-CB7240450049}">
      <dgm:prSet/>
      <dgm:spPr/>
      <dgm:t>
        <a:bodyPr/>
        <a:lstStyle/>
        <a:p>
          <a:endParaRPr lang="tr-TR"/>
        </a:p>
      </dgm:t>
    </dgm:pt>
    <dgm:pt modelId="{FF18FF8F-ECBD-4F60-A692-5AD063B94565}" type="sibTrans" cxnId="{E5F4CC6E-7F3A-4652-B1B4-CB7240450049}">
      <dgm:prSet/>
      <dgm:spPr/>
      <dgm:t>
        <a:bodyPr/>
        <a:lstStyle/>
        <a:p>
          <a:endParaRPr lang="tr-TR"/>
        </a:p>
      </dgm:t>
    </dgm:pt>
    <dgm:pt modelId="{C7AB4418-3216-4A5B-9C92-09601B918478}">
      <dgm:prSet phldrT="[Metin]"/>
      <dgm:spPr/>
      <dgm:t>
        <a:bodyPr/>
        <a:lstStyle/>
        <a:p>
          <a:r>
            <a:rPr lang="tr-TR" b="1" dirty="0"/>
            <a:t>m. 6.5: Tescil edilmiş </a:t>
          </a:r>
          <a:r>
            <a:rPr lang="tr-TR" dirty="0"/>
            <a:t>veya tescil başvurusu daha önceki tarihte yapılmış </a:t>
          </a:r>
          <a:r>
            <a:rPr lang="tr-TR" b="1" dirty="0"/>
            <a:t>bir markanın</a:t>
          </a:r>
          <a:r>
            <a:rPr lang="tr-TR" dirty="0"/>
            <a:t>, </a:t>
          </a:r>
          <a:r>
            <a:rPr lang="tr-TR" b="1" dirty="0"/>
            <a:t>Türkiye’de ulaştığı tanınmışlık düzeyi nedeniyle haksız bir yararın sağlanabileceği</a:t>
          </a:r>
          <a:r>
            <a:rPr lang="tr-TR" dirty="0"/>
            <a:t>, </a:t>
          </a:r>
          <a:r>
            <a:rPr lang="tr-TR" b="1" dirty="0"/>
            <a:t>markanın itibarının zarar görebileceği </a:t>
          </a:r>
          <a:r>
            <a:rPr lang="tr-TR" dirty="0"/>
            <a:t>veya </a:t>
          </a:r>
          <a:r>
            <a:rPr lang="tr-TR" b="1" dirty="0"/>
            <a:t>ayırt edici karakterinin zedelenebileceği hâllerde</a:t>
          </a:r>
          <a:r>
            <a:rPr lang="tr-TR" dirty="0"/>
            <a:t>, aynı ya da benzer markanın tescil başvurusu, haklı bir sebebe dayanma hâli saklı kalmak kaydıyla, </a:t>
          </a:r>
          <a:r>
            <a:rPr lang="tr-TR" b="1" dirty="0"/>
            <a:t>başvurunun aynı, benzer veya farklı mal veya hizmetlerde yapılmış olmasına bakılmaksızın önceki tarihli </a:t>
          </a:r>
          <a:r>
            <a:rPr lang="tr-TR" dirty="0"/>
            <a:t>marka sahibinin itirazı üzerine reddedilir. </a:t>
          </a:r>
        </a:p>
      </dgm:t>
    </dgm:pt>
    <dgm:pt modelId="{966617A5-1EA5-41A2-BD07-7D684B4BA935}" type="parTrans" cxnId="{5DC8E095-DE16-4C22-BF88-EA9D6C997538}">
      <dgm:prSet/>
      <dgm:spPr/>
      <dgm:t>
        <a:bodyPr/>
        <a:lstStyle/>
        <a:p>
          <a:endParaRPr lang="tr-TR"/>
        </a:p>
      </dgm:t>
    </dgm:pt>
    <dgm:pt modelId="{259394B4-3244-4D34-B9FE-F3D35EFE12B1}" type="sibTrans" cxnId="{5DC8E095-DE16-4C22-BF88-EA9D6C997538}">
      <dgm:prSet/>
      <dgm:spPr/>
      <dgm:t>
        <a:bodyPr/>
        <a:lstStyle/>
        <a:p>
          <a:endParaRPr lang="tr-TR"/>
        </a:p>
      </dgm:t>
    </dgm:pt>
    <dgm:pt modelId="{FC05396E-2C0F-46D6-9019-7800BA587788}">
      <dgm:prSet custT="1"/>
      <dgm:spPr/>
      <dgm:t>
        <a:bodyPr/>
        <a:lstStyle/>
        <a:p>
          <a:r>
            <a:rPr lang="tr-TR" sz="2400" dirty="0"/>
            <a:t>Dünya çapında tanınmış markanın, Türkiye’de tescil edilmiş olmasına gerek yoktur. </a:t>
          </a:r>
        </a:p>
      </dgm:t>
    </dgm:pt>
    <dgm:pt modelId="{0743B07B-1634-4A16-9066-B75B5817B6AB}" type="parTrans" cxnId="{AF4FA7A0-27C1-4241-8F36-5D934BAA4551}">
      <dgm:prSet/>
      <dgm:spPr/>
      <dgm:t>
        <a:bodyPr/>
        <a:lstStyle/>
        <a:p>
          <a:endParaRPr lang="tr-TR"/>
        </a:p>
      </dgm:t>
    </dgm:pt>
    <dgm:pt modelId="{DBA0C6AA-A51C-41A1-ADDC-86D3C93F1E41}" type="sibTrans" cxnId="{AF4FA7A0-27C1-4241-8F36-5D934BAA4551}">
      <dgm:prSet/>
      <dgm:spPr/>
      <dgm:t>
        <a:bodyPr/>
        <a:lstStyle/>
        <a:p>
          <a:endParaRPr lang="tr-TR"/>
        </a:p>
      </dgm:t>
    </dgm:pt>
    <dgm:pt modelId="{7D3CE879-E46F-4541-99FB-A5D32B7851C8}">
      <dgm:prSet custT="1"/>
      <dgm:spPr/>
      <dgm:t>
        <a:bodyPr/>
        <a:lstStyle/>
        <a:p>
          <a:r>
            <a:rPr lang="tr-TR" sz="2400" dirty="0"/>
            <a:t> Türkiye’de ilgili çevre tarafından bilinmesi yeterlidir. </a:t>
          </a:r>
        </a:p>
      </dgm:t>
    </dgm:pt>
    <dgm:pt modelId="{F47AD051-DDCA-4B2B-B06D-0F0CF598595B}" type="parTrans" cxnId="{924F1157-955E-4CE6-8961-8FFBEC2BB83E}">
      <dgm:prSet/>
      <dgm:spPr/>
      <dgm:t>
        <a:bodyPr/>
        <a:lstStyle/>
        <a:p>
          <a:endParaRPr lang="tr-TR"/>
        </a:p>
      </dgm:t>
    </dgm:pt>
    <dgm:pt modelId="{45944A2C-847C-435D-BBDC-1925CD745955}" type="sibTrans" cxnId="{924F1157-955E-4CE6-8961-8FFBEC2BB83E}">
      <dgm:prSet/>
      <dgm:spPr/>
      <dgm:t>
        <a:bodyPr/>
        <a:lstStyle/>
        <a:p>
          <a:endParaRPr lang="tr-TR"/>
        </a:p>
      </dgm:t>
    </dgm:pt>
    <dgm:pt modelId="{3D648D79-D011-4EFB-B035-8340963B4589}">
      <dgm:prSet custT="1"/>
      <dgm:spPr/>
      <dgm:t>
        <a:bodyPr/>
        <a:lstStyle/>
        <a:p>
          <a:r>
            <a:rPr lang="tr-TR" sz="2400" dirty="0"/>
            <a:t>Türkiye’de tescilli ve tanınmış marka.</a:t>
          </a:r>
        </a:p>
      </dgm:t>
    </dgm:pt>
    <dgm:pt modelId="{1AB4D114-E54E-4C1B-986C-6182756982D2}" type="parTrans" cxnId="{3CBCABE8-5CFA-43D9-A83D-8E515BCFC177}">
      <dgm:prSet/>
      <dgm:spPr/>
      <dgm:t>
        <a:bodyPr/>
        <a:lstStyle/>
        <a:p>
          <a:endParaRPr lang="tr-TR"/>
        </a:p>
      </dgm:t>
    </dgm:pt>
    <dgm:pt modelId="{3926CD5E-F3F2-4FDB-ADBE-F9589FDC9D3F}" type="sibTrans" cxnId="{3CBCABE8-5CFA-43D9-A83D-8E515BCFC177}">
      <dgm:prSet/>
      <dgm:spPr/>
      <dgm:t>
        <a:bodyPr/>
        <a:lstStyle/>
        <a:p>
          <a:endParaRPr lang="tr-TR"/>
        </a:p>
      </dgm:t>
    </dgm:pt>
    <dgm:pt modelId="{370C9163-A8BF-4903-9E37-FECF2D78CD2A}">
      <dgm:prSet custT="1"/>
      <dgm:spPr/>
      <dgm:t>
        <a:bodyPr/>
        <a:lstStyle/>
        <a:p>
          <a:r>
            <a:rPr lang="tr-TR" sz="2400" dirty="0"/>
            <a:t>Başka mal ve hizmetlerde de tescile engel olabilir.  </a:t>
          </a:r>
        </a:p>
      </dgm:t>
    </dgm:pt>
    <dgm:pt modelId="{D3E6C599-E7CB-4D23-A4F2-D9FEFD6254E3}" type="parTrans" cxnId="{458A0510-A037-42BA-840F-21AB89A9FF06}">
      <dgm:prSet/>
      <dgm:spPr/>
      <dgm:t>
        <a:bodyPr/>
        <a:lstStyle/>
        <a:p>
          <a:endParaRPr lang="tr-TR"/>
        </a:p>
      </dgm:t>
    </dgm:pt>
    <dgm:pt modelId="{04C0A690-1290-437B-95D7-61D0BED9C794}" type="sibTrans" cxnId="{458A0510-A037-42BA-840F-21AB89A9FF06}">
      <dgm:prSet/>
      <dgm:spPr/>
      <dgm:t>
        <a:bodyPr/>
        <a:lstStyle/>
        <a:p>
          <a:endParaRPr lang="tr-TR"/>
        </a:p>
      </dgm:t>
    </dgm:pt>
    <dgm:pt modelId="{D18BE711-CC2E-4E95-875B-ED36C7E1521F}">
      <dgm:prSet custT="1"/>
      <dgm:spPr/>
      <dgm:t>
        <a:bodyPr/>
        <a:lstStyle/>
        <a:p>
          <a:r>
            <a:rPr lang="tr-TR" sz="2400" dirty="0"/>
            <a:t>Sadece ilgili çevre tarafından değil, daha malla ilgili olmayanlar tarafından bilinmeli.</a:t>
          </a:r>
        </a:p>
      </dgm:t>
    </dgm:pt>
    <dgm:pt modelId="{4F57E699-286A-43F9-9DCB-F8C7D3E6AD7E}" type="parTrans" cxnId="{2DBBA53F-0E1B-4EFC-95BB-6BDF00433B60}">
      <dgm:prSet/>
      <dgm:spPr/>
    </dgm:pt>
    <dgm:pt modelId="{48989F15-14AA-4D09-A45A-E670D640C347}" type="sibTrans" cxnId="{2DBBA53F-0E1B-4EFC-95BB-6BDF00433B60}">
      <dgm:prSet/>
      <dgm:spPr/>
    </dgm:pt>
    <dgm:pt modelId="{835D63B4-02FC-4767-9668-B08734FBBC4D}">
      <dgm:prSet custT="1"/>
      <dgm:spPr/>
      <dgm:t>
        <a:bodyPr/>
        <a:lstStyle/>
        <a:p>
          <a:r>
            <a:rPr lang="tr-TR" sz="2400" dirty="0"/>
            <a:t>Tanınmış markanın itibarından haksız yararlanma tehlikesi</a:t>
          </a:r>
        </a:p>
      </dgm:t>
    </dgm:pt>
    <dgm:pt modelId="{116790B8-0AC3-425D-8921-4761E24CD5C4}" type="parTrans" cxnId="{7A8554C2-7F2C-4430-82BD-810C8E2AA633}">
      <dgm:prSet/>
      <dgm:spPr/>
    </dgm:pt>
    <dgm:pt modelId="{343B9D5C-8C1E-433E-BAF9-F829D8EC168C}" type="sibTrans" cxnId="{7A8554C2-7F2C-4430-82BD-810C8E2AA633}">
      <dgm:prSet/>
      <dgm:spPr/>
    </dgm:pt>
    <dgm:pt modelId="{B401EE09-8673-4AB9-AA2B-E9CEDBE01014}" type="pres">
      <dgm:prSet presAssocID="{6C634E65-D474-4ABA-81E7-7FCC683AC282}" presName="linear" presStyleCnt="0">
        <dgm:presLayoutVars>
          <dgm:animLvl val="lvl"/>
          <dgm:resizeHandles val="exact"/>
        </dgm:presLayoutVars>
      </dgm:prSet>
      <dgm:spPr/>
    </dgm:pt>
    <dgm:pt modelId="{1C79168B-4600-4538-8321-EA7CCB6D5885}" type="pres">
      <dgm:prSet presAssocID="{959E6AD8-C815-45BF-A536-2CBDE1198A37}" presName="parentText" presStyleLbl="node1" presStyleIdx="0" presStyleCnt="2" custScaleY="40462">
        <dgm:presLayoutVars>
          <dgm:chMax val="0"/>
          <dgm:bulletEnabled val="1"/>
        </dgm:presLayoutVars>
      </dgm:prSet>
      <dgm:spPr/>
    </dgm:pt>
    <dgm:pt modelId="{9BCB0986-6054-4FBC-AE0A-57D4E7B832CE}" type="pres">
      <dgm:prSet presAssocID="{959E6AD8-C815-45BF-A536-2CBDE1198A37}" presName="childText" presStyleLbl="revTx" presStyleIdx="0" presStyleCnt="2">
        <dgm:presLayoutVars>
          <dgm:bulletEnabled val="1"/>
        </dgm:presLayoutVars>
      </dgm:prSet>
      <dgm:spPr/>
    </dgm:pt>
    <dgm:pt modelId="{1BFA1C82-04B6-4A08-BB95-F07F59CE4E01}" type="pres">
      <dgm:prSet presAssocID="{C7AB4418-3216-4A5B-9C92-09601B918478}" presName="parentText" presStyleLbl="node1" presStyleIdx="1" presStyleCnt="2" custScaleY="64259">
        <dgm:presLayoutVars>
          <dgm:chMax val="0"/>
          <dgm:bulletEnabled val="1"/>
        </dgm:presLayoutVars>
      </dgm:prSet>
      <dgm:spPr/>
    </dgm:pt>
    <dgm:pt modelId="{DC75DD55-27AB-4E89-8C1D-6286A11CE3BE}" type="pres">
      <dgm:prSet presAssocID="{C7AB4418-3216-4A5B-9C92-09601B918478}" presName="childText" presStyleLbl="revTx" presStyleIdx="1" presStyleCnt="2">
        <dgm:presLayoutVars>
          <dgm:bulletEnabled val="1"/>
        </dgm:presLayoutVars>
      </dgm:prSet>
      <dgm:spPr/>
    </dgm:pt>
  </dgm:ptLst>
  <dgm:cxnLst>
    <dgm:cxn modelId="{7261B301-F64E-4461-B015-FF6A0D429DCE}" type="presOf" srcId="{835D63B4-02FC-4767-9668-B08734FBBC4D}" destId="{DC75DD55-27AB-4E89-8C1D-6286A11CE3BE}" srcOrd="0" destOrd="1" presId="urn:microsoft.com/office/officeart/2005/8/layout/vList2"/>
    <dgm:cxn modelId="{458A0510-A037-42BA-840F-21AB89A9FF06}" srcId="{C7AB4418-3216-4A5B-9C92-09601B918478}" destId="{370C9163-A8BF-4903-9E37-FECF2D78CD2A}" srcOrd="3" destOrd="0" parTransId="{D3E6C599-E7CB-4D23-A4F2-D9FEFD6254E3}" sibTransId="{04C0A690-1290-437B-95D7-61D0BED9C794}"/>
    <dgm:cxn modelId="{BC929514-E690-4C5E-8E33-1D488C4BE043}" type="presOf" srcId="{7D3CE879-E46F-4541-99FB-A5D32B7851C8}" destId="{9BCB0986-6054-4FBC-AE0A-57D4E7B832CE}" srcOrd="0" destOrd="1" presId="urn:microsoft.com/office/officeart/2005/8/layout/vList2"/>
    <dgm:cxn modelId="{9A607418-1EC5-4E90-915A-76DBEAC78293}" type="presOf" srcId="{370C9163-A8BF-4903-9E37-FECF2D78CD2A}" destId="{DC75DD55-27AB-4E89-8C1D-6286A11CE3BE}" srcOrd="0" destOrd="3" presId="urn:microsoft.com/office/officeart/2005/8/layout/vList2"/>
    <dgm:cxn modelId="{4B6F2D30-DF34-4C12-B042-A62906EB6E60}" type="presOf" srcId="{6C634E65-D474-4ABA-81E7-7FCC683AC282}" destId="{B401EE09-8673-4AB9-AA2B-E9CEDBE01014}" srcOrd="0" destOrd="0" presId="urn:microsoft.com/office/officeart/2005/8/layout/vList2"/>
    <dgm:cxn modelId="{2DBBA53F-0E1B-4EFC-95BB-6BDF00433B60}" srcId="{C7AB4418-3216-4A5B-9C92-09601B918478}" destId="{D18BE711-CC2E-4E95-875B-ED36C7E1521F}" srcOrd="2" destOrd="0" parTransId="{4F57E699-286A-43F9-9DCB-F8C7D3E6AD7E}" sibTransId="{48989F15-14AA-4D09-A45A-E670D640C347}"/>
    <dgm:cxn modelId="{5DE3DC40-C325-4353-BD4E-DE501B077E9C}" type="presOf" srcId="{FC05396E-2C0F-46D6-9019-7800BA587788}" destId="{9BCB0986-6054-4FBC-AE0A-57D4E7B832CE}" srcOrd="0" destOrd="0" presId="urn:microsoft.com/office/officeart/2005/8/layout/vList2"/>
    <dgm:cxn modelId="{67CC7E6C-0D63-4495-9B54-B4CB65AEF267}" type="presOf" srcId="{3D648D79-D011-4EFB-B035-8340963B4589}" destId="{DC75DD55-27AB-4E89-8C1D-6286A11CE3BE}" srcOrd="0" destOrd="0" presId="urn:microsoft.com/office/officeart/2005/8/layout/vList2"/>
    <dgm:cxn modelId="{082BAE6D-DB0C-4081-92BD-709E10EC1583}" type="presOf" srcId="{959E6AD8-C815-45BF-A536-2CBDE1198A37}" destId="{1C79168B-4600-4538-8321-EA7CCB6D5885}" srcOrd="0" destOrd="0" presId="urn:microsoft.com/office/officeart/2005/8/layout/vList2"/>
    <dgm:cxn modelId="{E5F4CC6E-7F3A-4652-B1B4-CB7240450049}" srcId="{6C634E65-D474-4ABA-81E7-7FCC683AC282}" destId="{959E6AD8-C815-45BF-A536-2CBDE1198A37}" srcOrd="0" destOrd="0" parTransId="{BCCC9302-0E6D-4DF5-9290-A0A75AF29D70}" sibTransId="{FF18FF8F-ECBD-4F60-A692-5AD063B94565}"/>
    <dgm:cxn modelId="{924F1157-955E-4CE6-8961-8FFBEC2BB83E}" srcId="{959E6AD8-C815-45BF-A536-2CBDE1198A37}" destId="{7D3CE879-E46F-4541-99FB-A5D32B7851C8}" srcOrd="1" destOrd="0" parTransId="{F47AD051-DDCA-4B2B-B06D-0F0CF598595B}" sibTransId="{45944A2C-847C-435D-BBDC-1925CD745955}"/>
    <dgm:cxn modelId="{5DC8E095-DE16-4C22-BF88-EA9D6C997538}" srcId="{6C634E65-D474-4ABA-81E7-7FCC683AC282}" destId="{C7AB4418-3216-4A5B-9C92-09601B918478}" srcOrd="1" destOrd="0" parTransId="{966617A5-1EA5-41A2-BD07-7D684B4BA935}" sibTransId="{259394B4-3244-4D34-B9FE-F3D35EFE12B1}"/>
    <dgm:cxn modelId="{B66424A0-42A5-4A3E-9466-0D1A6E7AF44D}" type="presOf" srcId="{D18BE711-CC2E-4E95-875B-ED36C7E1521F}" destId="{DC75DD55-27AB-4E89-8C1D-6286A11CE3BE}" srcOrd="0" destOrd="2" presId="urn:microsoft.com/office/officeart/2005/8/layout/vList2"/>
    <dgm:cxn modelId="{AF4FA7A0-27C1-4241-8F36-5D934BAA4551}" srcId="{959E6AD8-C815-45BF-A536-2CBDE1198A37}" destId="{FC05396E-2C0F-46D6-9019-7800BA587788}" srcOrd="0" destOrd="0" parTransId="{0743B07B-1634-4A16-9066-B75B5817B6AB}" sibTransId="{DBA0C6AA-A51C-41A1-ADDC-86D3C93F1E41}"/>
    <dgm:cxn modelId="{29DCE1A1-59B2-446C-9290-E2E801ADFABA}" type="presOf" srcId="{C7AB4418-3216-4A5B-9C92-09601B918478}" destId="{1BFA1C82-04B6-4A08-BB95-F07F59CE4E01}" srcOrd="0" destOrd="0" presId="urn:microsoft.com/office/officeart/2005/8/layout/vList2"/>
    <dgm:cxn modelId="{7A8554C2-7F2C-4430-82BD-810C8E2AA633}" srcId="{C7AB4418-3216-4A5B-9C92-09601B918478}" destId="{835D63B4-02FC-4767-9668-B08734FBBC4D}" srcOrd="1" destOrd="0" parTransId="{116790B8-0AC3-425D-8921-4761E24CD5C4}" sibTransId="{343B9D5C-8C1E-433E-BAF9-F829D8EC168C}"/>
    <dgm:cxn modelId="{3CBCABE8-5CFA-43D9-A83D-8E515BCFC177}" srcId="{C7AB4418-3216-4A5B-9C92-09601B918478}" destId="{3D648D79-D011-4EFB-B035-8340963B4589}" srcOrd="0" destOrd="0" parTransId="{1AB4D114-E54E-4C1B-986C-6182756982D2}" sibTransId="{3926CD5E-F3F2-4FDB-ADBE-F9589FDC9D3F}"/>
    <dgm:cxn modelId="{22852B77-89C0-4BF9-BC18-7D7F8D9A8392}" type="presParOf" srcId="{B401EE09-8673-4AB9-AA2B-E9CEDBE01014}" destId="{1C79168B-4600-4538-8321-EA7CCB6D5885}" srcOrd="0" destOrd="0" presId="urn:microsoft.com/office/officeart/2005/8/layout/vList2"/>
    <dgm:cxn modelId="{813BA75C-1AFC-4BCB-8A40-B43A77F01B24}" type="presParOf" srcId="{B401EE09-8673-4AB9-AA2B-E9CEDBE01014}" destId="{9BCB0986-6054-4FBC-AE0A-57D4E7B832CE}" srcOrd="1" destOrd="0" presId="urn:microsoft.com/office/officeart/2005/8/layout/vList2"/>
    <dgm:cxn modelId="{1142CE90-B57C-4DAA-9F43-1A08C014D7FE}" type="presParOf" srcId="{B401EE09-8673-4AB9-AA2B-E9CEDBE01014}" destId="{1BFA1C82-04B6-4A08-BB95-F07F59CE4E01}" srcOrd="2" destOrd="0" presId="urn:microsoft.com/office/officeart/2005/8/layout/vList2"/>
    <dgm:cxn modelId="{F2BB135B-DDCD-4ADD-9AE9-E4E7B3AF5FCD}" type="presParOf" srcId="{B401EE09-8673-4AB9-AA2B-E9CEDBE01014}" destId="{DC75DD55-27AB-4E89-8C1D-6286A11CE3B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2927D9-E29C-4FF6-82ED-E1C20E8CA26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CBDBD4FC-AEA0-4D53-B938-6212F9D146E9}">
      <dgm:prSet phldrT="[Metin]"/>
      <dgm:spPr/>
      <dgm:t>
        <a:bodyPr/>
        <a:lstStyle/>
        <a:p>
          <a:r>
            <a:rPr lang="tr-TR" dirty="0"/>
            <a:t>m. 6.3: Başvuru tarihinden veya varsa rüçhan tarihinden önce tescilsiz bir marka veya ticaret sırasında kullanılan bir başka işaret için hak elde edilmişse, bu işaret sahibinin itirazı üzerine, marka başvurusu reddedilir</a:t>
          </a:r>
        </a:p>
      </dgm:t>
    </dgm:pt>
    <dgm:pt modelId="{C0B39DD4-59EE-4CE3-9BDB-3DD44E60EDE6}" type="parTrans" cxnId="{0270DE29-53B7-44BE-BD9B-957720390854}">
      <dgm:prSet/>
      <dgm:spPr/>
      <dgm:t>
        <a:bodyPr/>
        <a:lstStyle/>
        <a:p>
          <a:endParaRPr lang="tr-TR"/>
        </a:p>
      </dgm:t>
    </dgm:pt>
    <dgm:pt modelId="{33ED6076-E24C-4334-85E2-E28E1B46A907}" type="sibTrans" cxnId="{0270DE29-53B7-44BE-BD9B-957720390854}">
      <dgm:prSet/>
      <dgm:spPr/>
      <dgm:t>
        <a:bodyPr/>
        <a:lstStyle/>
        <a:p>
          <a:endParaRPr lang="tr-TR"/>
        </a:p>
      </dgm:t>
    </dgm:pt>
    <dgm:pt modelId="{4667F4E0-74BD-49DA-AB35-406B526D1434}">
      <dgm:prSet phldrT="[Metin]" custT="1"/>
      <dgm:spPr/>
      <dgm:t>
        <a:bodyPr/>
        <a:lstStyle/>
        <a:p>
          <a:r>
            <a:rPr lang="tr-TR" sz="2400" dirty="0"/>
            <a:t>Tescilsiz markanın korunması</a:t>
          </a:r>
        </a:p>
      </dgm:t>
    </dgm:pt>
    <dgm:pt modelId="{E8FD4698-BA2E-462E-96F7-80E4CC19161D}" type="parTrans" cxnId="{66A953F3-FED7-4234-9A91-405C9583C9E2}">
      <dgm:prSet/>
      <dgm:spPr/>
      <dgm:t>
        <a:bodyPr/>
        <a:lstStyle/>
        <a:p>
          <a:endParaRPr lang="tr-TR"/>
        </a:p>
      </dgm:t>
    </dgm:pt>
    <dgm:pt modelId="{301E808F-8BB9-4F20-A04A-56767DCD1268}" type="sibTrans" cxnId="{66A953F3-FED7-4234-9A91-405C9583C9E2}">
      <dgm:prSet/>
      <dgm:spPr/>
      <dgm:t>
        <a:bodyPr/>
        <a:lstStyle/>
        <a:p>
          <a:endParaRPr lang="tr-TR"/>
        </a:p>
      </dgm:t>
    </dgm:pt>
    <dgm:pt modelId="{B48D7F04-D85D-4C6C-ACA5-8494214DDFB2}">
      <dgm:prSet phldrT="[Metin]"/>
      <dgm:spPr/>
      <dgm:t>
        <a:bodyPr/>
        <a:lstStyle/>
        <a:p>
          <a:r>
            <a:rPr lang="tr-TR" dirty="0"/>
            <a:t>m. 6.9: </a:t>
          </a:r>
          <a:r>
            <a:rPr lang="tr-TR" dirty="0" err="1"/>
            <a:t>Kötüniyetle</a:t>
          </a:r>
          <a:r>
            <a:rPr lang="tr-TR" dirty="0"/>
            <a:t> yapılan marka başvuruları itiraz üzerine reddedilir. </a:t>
          </a:r>
        </a:p>
      </dgm:t>
    </dgm:pt>
    <dgm:pt modelId="{FC35A445-BFEB-4C5A-B5DE-EDEAFF2DDEC8}" type="parTrans" cxnId="{E0B47354-EC66-4CDE-AB24-4C265765DCCC}">
      <dgm:prSet/>
      <dgm:spPr/>
      <dgm:t>
        <a:bodyPr/>
        <a:lstStyle/>
        <a:p>
          <a:endParaRPr lang="tr-TR"/>
        </a:p>
      </dgm:t>
    </dgm:pt>
    <dgm:pt modelId="{42DC6585-0D5E-4661-9079-1A86650D9451}" type="sibTrans" cxnId="{E0B47354-EC66-4CDE-AB24-4C265765DCCC}">
      <dgm:prSet/>
      <dgm:spPr/>
      <dgm:t>
        <a:bodyPr/>
        <a:lstStyle/>
        <a:p>
          <a:endParaRPr lang="tr-TR"/>
        </a:p>
      </dgm:t>
    </dgm:pt>
    <dgm:pt modelId="{537FF97A-708D-4F5E-87A9-FCF1FABABE29}">
      <dgm:prSet phldrT="[Metin]" custT="1"/>
      <dgm:spPr/>
      <dgm:t>
        <a:bodyPr/>
        <a:lstStyle/>
        <a:p>
          <a:r>
            <a:rPr lang="tr-TR" sz="2400" dirty="0"/>
            <a:t>Tescil başvurusunda bulunan kişinin, markanın kullanıldığını bilmesi.</a:t>
          </a:r>
        </a:p>
      </dgm:t>
    </dgm:pt>
    <dgm:pt modelId="{0F7A974D-B236-428F-A0D3-0CE1ACA74002}" type="parTrans" cxnId="{A4CD1973-7D05-4B8A-BD32-4BE9AE07D290}">
      <dgm:prSet/>
      <dgm:spPr/>
      <dgm:t>
        <a:bodyPr/>
        <a:lstStyle/>
        <a:p>
          <a:endParaRPr lang="tr-TR"/>
        </a:p>
      </dgm:t>
    </dgm:pt>
    <dgm:pt modelId="{A4F17C04-1EEC-4E3C-B605-9BFA7B500372}" type="sibTrans" cxnId="{A4CD1973-7D05-4B8A-BD32-4BE9AE07D290}">
      <dgm:prSet/>
      <dgm:spPr/>
      <dgm:t>
        <a:bodyPr/>
        <a:lstStyle/>
        <a:p>
          <a:endParaRPr lang="tr-TR"/>
        </a:p>
      </dgm:t>
    </dgm:pt>
    <dgm:pt modelId="{84260E34-6051-4C39-9723-594702AB5E41}">
      <dgm:prSet/>
      <dgm:spPr/>
      <dgm:t>
        <a:bodyPr/>
        <a:lstStyle/>
        <a:p>
          <a:r>
            <a:rPr lang="tr-TR" dirty="0"/>
            <a:t>m. 6.4: Tescil başvurusu yapılan markanın başkasına ait kişi ismini, ticaret unvanını, fotoğrafını, telif hakkını veya herhangi bir fikri mülkiyet hakkını içermesi hâlinde hak sahibinin itirazı üzerine başvuru reddedilir. </a:t>
          </a:r>
        </a:p>
      </dgm:t>
    </dgm:pt>
    <dgm:pt modelId="{21075B5F-944A-4387-B8D5-DAA3065A9010}" type="parTrans" cxnId="{BD0ED186-1E9A-4FD1-8B5C-DCA332E190C8}">
      <dgm:prSet/>
      <dgm:spPr/>
      <dgm:t>
        <a:bodyPr/>
        <a:lstStyle/>
        <a:p>
          <a:endParaRPr lang="tr-TR"/>
        </a:p>
      </dgm:t>
    </dgm:pt>
    <dgm:pt modelId="{57918578-101A-4263-9881-0582D3819837}" type="sibTrans" cxnId="{BD0ED186-1E9A-4FD1-8B5C-DCA332E190C8}">
      <dgm:prSet/>
      <dgm:spPr/>
      <dgm:t>
        <a:bodyPr/>
        <a:lstStyle/>
        <a:p>
          <a:endParaRPr lang="tr-TR"/>
        </a:p>
      </dgm:t>
    </dgm:pt>
    <dgm:pt modelId="{D3E76548-14BA-4910-A105-D8066E0F50FF}">
      <dgm:prSet phldrT="[Metin]" custT="1"/>
      <dgm:spPr/>
      <dgm:t>
        <a:bodyPr/>
        <a:lstStyle/>
        <a:p>
          <a:r>
            <a:rPr lang="tr-TR" sz="2400" dirty="0"/>
            <a:t>Daha önce piyasada kullanılmış olması gerekir. </a:t>
          </a:r>
        </a:p>
      </dgm:t>
    </dgm:pt>
    <dgm:pt modelId="{82E5249B-E328-4394-9F33-D3F915494AF8}" type="parTrans" cxnId="{0DBD7AA1-4470-4684-9DCC-908010ECE418}">
      <dgm:prSet/>
      <dgm:spPr/>
      <dgm:t>
        <a:bodyPr/>
        <a:lstStyle/>
        <a:p>
          <a:endParaRPr lang="tr-TR"/>
        </a:p>
      </dgm:t>
    </dgm:pt>
    <dgm:pt modelId="{7AADBE48-E86A-451C-9867-684E38730448}" type="sibTrans" cxnId="{0DBD7AA1-4470-4684-9DCC-908010ECE418}">
      <dgm:prSet/>
      <dgm:spPr/>
      <dgm:t>
        <a:bodyPr/>
        <a:lstStyle/>
        <a:p>
          <a:endParaRPr lang="tr-TR"/>
        </a:p>
      </dgm:t>
    </dgm:pt>
    <dgm:pt modelId="{C3446EE2-A4D9-42D8-ACF6-0089C65B6134}">
      <dgm:prSet phldrT="[Metin]" custT="1"/>
      <dgm:spPr/>
      <dgm:t>
        <a:bodyPr/>
        <a:lstStyle/>
        <a:p>
          <a:r>
            <a:rPr lang="tr-TR" sz="2400" dirty="0"/>
            <a:t>Markayı kullanmak amacıyla değil, ekonomik yarar sağlamak için tescil edilmesi (önleme markası)</a:t>
          </a:r>
        </a:p>
      </dgm:t>
    </dgm:pt>
    <dgm:pt modelId="{0D8B3610-A9E9-4475-96BC-AEADC2D081A9}" type="parTrans" cxnId="{A462474F-92B2-49AA-94B4-0EF7B190F536}">
      <dgm:prSet/>
      <dgm:spPr/>
      <dgm:t>
        <a:bodyPr/>
        <a:lstStyle/>
        <a:p>
          <a:endParaRPr lang="tr-TR"/>
        </a:p>
      </dgm:t>
    </dgm:pt>
    <dgm:pt modelId="{01CF330A-51E1-4261-9B8F-CB35D5B801ED}" type="sibTrans" cxnId="{A462474F-92B2-49AA-94B4-0EF7B190F536}">
      <dgm:prSet/>
      <dgm:spPr/>
      <dgm:t>
        <a:bodyPr/>
        <a:lstStyle/>
        <a:p>
          <a:endParaRPr lang="tr-TR"/>
        </a:p>
      </dgm:t>
    </dgm:pt>
    <dgm:pt modelId="{9E58DAEF-F905-4BD4-AD59-BAE3DAE6BA5D}">
      <dgm:prSet phldrT="[Metin]" custT="1"/>
      <dgm:spPr/>
      <dgm:t>
        <a:bodyPr/>
        <a:lstStyle/>
        <a:p>
          <a:r>
            <a:rPr lang="tr-TR" sz="2400" dirty="0"/>
            <a:t>Yurtdışında tescil edilmiş, ancak henüz Türkiye’de tescil edilmemiş bir markayı önceden tescil etmek.</a:t>
          </a:r>
        </a:p>
      </dgm:t>
    </dgm:pt>
    <dgm:pt modelId="{68BD927E-1F2A-4B1A-9173-A372D08DC1E5}" type="parTrans" cxnId="{DF82789F-6A04-47DE-AD19-D2904BEB917E}">
      <dgm:prSet/>
      <dgm:spPr/>
      <dgm:t>
        <a:bodyPr/>
        <a:lstStyle/>
        <a:p>
          <a:endParaRPr lang="tr-TR"/>
        </a:p>
      </dgm:t>
    </dgm:pt>
    <dgm:pt modelId="{87EF5F32-DDAA-4202-8802-1C8B8F748CD1}" type="sibTrans" cxnId="{DF82789F-6A04-47DE-AD19-D2904BEB917E}">
      <dgm:prSet/>
      <dgm:spPr/>
      <dgm:t>
        <a:bodyPr/>
        <a:lstStyle/>
        <a:p>
          <a:endParaRPr lang="tr-TR"/>
        </a:p>
      </dgm:t>
    </dgm:pt>
    <dgm:pt modelId="{591BB354-E6B6-4015-9010-87E16F3F2CE8}">
      <dgm:prSet/>
      <dgm:spPr/>
      <dgm:t>
        <a:bodyPr/>
        <a:lstStyle/>
        <a:p>
          <a:r>
            <a:rPr lang="tr-TR" dirty="0"/>
            <a:t>m. 6.8: Tescilli markanın yenilenmeme sebebiyle koruma süresinin sona ermesinden itibaren iki yıl içinde yapılan, bu markayla aynı veya benzer olan ve aynı veya benzer mal veya hizmetleri içeren marka başvurusu, önceki marka sahibinin itirazı üzerine bu iki yıllık süre içinde markanın kullanılmış olması şartıyla reddedilir. </a:t>
          </a:r>
        </a:p>
      </dgm:t>
    </dgm:pt>
    <dgm:pt modelId="{65BAA4E5-8322-483C-B000-D51E6D0DA36A}" type="parTrans" cxnId="{A8C09F90-26C2-4E9B-97D3-76D2B6BAF768}">
      <dgm:prSet/>
      <dgm:spPr/>
      <dgm:t>
        <a:bodyPr/>
        <a:lstStyle/>
        <a:p>
          <a:endParaRPr lang="tr-TR"/>
        </a:p>
      </dgm:t>
    </dgm:pt>
    <dgm:pt modelId="{2154C80F-5329-414D-8640-9DA40D79D38F}" type="sibTrans" cxnId="{A8C09F90-26C2-4E9B-97D3-76D2B6BAF768}">
      <dgm:prSet/>
      <dgm:spPr/>
      <dgm:t>
        <a:bodyPr/>
        <a:lstStyle/>
        <a:p>
          <a:endParaRPr lang="tr-TR"/>
        </a:p>
      </dgm:t>
    </dgm:pt>
    <dgm:pt modelId="{30F1222F-C5B8-43B7-8532-5C6C0F377A50}" type="pres">
      <dgm:prSet presAssocID="{D12927D9-E29C-4FF6-82ED-E1C20E8CA261}" presName="linear" presStyleCnt="0">
        <dgm:presLayoutVars>
          <dgm:animLvl val="lvl"/>
          <dgm:resizeHandles val="exact"/>
        </dgm:presLayoutVars>
      </dgm:prSet>
      <dgm:spPr/>
    </dgm:pt>
    <dgm:pt modelId="{9368ADD2-9347-4E99-944A-59E755338B0D}" type="pres">
      <dgm:prSet presAssocID="{CBDBD4FC-AEA0-4D53-B938-6212F9D146E9}" presName="parentText" presStyleLbl="node1" presStyleIdx="0" presStyleCnt="4">
        <dgm:presLayoutVars>
          <dgm:chMax val="0"/>
          <dgm:bulletEnabled val="1"/>
        </dgm:presLayoutVars>
      </dgm:prSet>
      <dgm:spPr/>
    </dgm:pt>
    <dgm:pt modelId="{9E7EF82E-5B79-47CF-98C6-9154EC1C59A6}" type="pres">
      <dgm:prSet presAssocID="{CBDBD4FC-AEA0-4D53-B938-6212F9D146E9}" presName="childText" presStyleLbl="revTx" presStyleIdx="0" presStyleCnt="2">
        <dgm:presLayoutVars>
          <dgm:bulletEnabled val="1"/>
        </dgm:presLayoutVars>
      </dgm:prSet>
      <dgm:spPr/>
    </dgm:pt>
    <dgm:pt modelId="{8CF4C7DB-9107-4FFB-966F-5060FDC562BA}" type="pres">
      <dgm:prSet presAssocID="{84260E34-6051-4C39-9723-594702AB5E41}" presName="parentText" presStyleLbl="node1" presStyleIdx="1" presStyleCnt="4">
        <dgm:presLayoutVars>
          <dgm:chMax val="0"/>
          <dgm:bulletEnabled val="1"/>
        </dgm:presLayoutVars>
      </dgm:prSet>
      <dgm:spPr/>
    </dgm:pt>
    <dgm:pt modelId="{457EB7B6-6006-4AB2-BF2E-FC865BCA3A0B}" type="pres">
      <dgm:prSet presAssocID="{57918578-101A-4263-9881-0582D3819837}" presName="spacer" presStyleCnt="0"/>
      <dgm:spPr/>
    </dgm:pt>
    <dgm:pt modelId="{46AD3A48-699C-4B46-B17B-3727DA0544D9}" type="pres">
      <dgm:prSet presAssocID="{591BB354-E6B6-4015-9010-87E16F3F2CE8}" presName="parentText" presStyleLbl="node1" presStyleIdx="2" presStyleCnt="4">
        <dgm:presLayoutVars>
          <dgm:chMax val="0"/>
          <dgm:bulletEnabled val="1"/>
        </dgm:presLayoutVars>
      </dgm:prSet>
      <dgm:spPr/>
    </dgm:pt>
    <dgm:pt modelId="{ABC3EA00-8742-42CA-976E-ADBEC953B54C}" type="pres">
      <dgm:prSet presAssocID="{2154C80F-5329-414D-8640-9DA40D79D38F}" presName="spacer" presStyleCnt="0"/>
      <dgm:spPr/>
    </dgm:pt>
    <dgm:pt modelId="{C68D3009-82B9-40BE-AD0C-AEB0F476B43D}" type="pres">
      <dgm:prSet presAssocID="{B48D7F04-D85D-4C6C-ACA5-8494214DDFB2}" presName="parentText" presStyleLbl="node1" presStyleIdx="3" presStyleCnt="4">
        <dgm:presLayoutVars>
          <dgm:chMax val="0"/>
          <dgm:bulletEnabled val="1"/>
        </dgm:presLayoutVars>
      </dgm:prSet>
      <dgm:spPr/>
    </dgm:pt>
    <dgm:pt modelId="{2B8B31F6-58B3-43EC-A146-97EEF5764A6B}" type="pres">
      <dgm:prSet presAssocID="{B48D7F04-D85D-4C6C-ACA5-8494214DDFB2}" presName="childText" presStyleLbl="revTx" presStyleIdx="1" presStyleCnt="2">
        <dgm:presLayoutVars>
          <dgm:bulletEnabled val="1"/>
        </dgm:presLayoutVars>
      </dgm:prSet>
      <dgm:spPr/>
    </dgm:pt>
  </dgm:ptLst>
  <dgm:cxnLst>
    <dgm:cxn modelId="{0270DE29-53B7-44BE-BD9B-957720390854}" srcId="{D12927D9-E29C-4FF6-82ED-E1C20E8CA261}" destId="{CBDBD4FC-AEA0-4D53-B938-6212F9D146E9}" srcOrd="0" destOrd="0" parTransId="{C0B39DD4-59EE-4CE3-9BDB-3DD44E60EDE6}" sibTransId="{33ED6076-E24C-4334-85E2-E28E1B46A907}"/>
    <dgm:cxn modelId="{4646FB3C-DD3C-4480-86AD-231A959C7837}" type="presOf" srcId="{84260E34-6051-4C39-9723-594702AB5E41}" destId="{8CF4C7DB-9107-4FFB-966F-5060FDC562BA}" srcOrd="0" destOrd="0" presId="urn:microsoft.com/office/officeart/2005/8/layout/vList2"/>
    <dgm:cxn modelId="{A462474F-92B2-49AA-94B4-0EF7B190F536}" srcId="{B48D7F04-D85D-4C6C-ACA5-8494214DDFB2}" destId="{C3446EE2-A4D9-42D8-ACF6-0089C65B6134}" srcOrd="1" destOrd="0" parTransId="{0D8B3610-A9E9-4475-96BC-AEADC2D081A9}" sibTransId="{01CF330A-51E1-4261-9B8F-CB35D5B801ED}"/>
    <dgm:cxn modelId="{2BC5CC4F-2811-4949-BDFF-B66FA4C3CB76}" type="presOf" srcId="{C3446EE2-A4D9-42D8-ACF6-0089C65B6134}" destId="{2B8B31F6-58B3-43EC-A146-97EEF5764A6B}" srcOrd="0" destOrd="1" presId="urn:microsoft.com/office/officeart/2005/8/layout/vList2"/>
    <dgm:cxn modelId="{A4CD1973-7D05-4B8A-BD32-4BE9AE07D290}" srcId="{B48D7F04-D85D-4C6C-ACA5-8494214DDFB2}" destId="{537FF97A-708D-4F5E-87A9-FCF1FABABE29}" srcOrd="0" destOrd="0" parTransId="{0F7A974D-B236-428F-A0D3-0CE1ACA74002}" sibTransId="{A4F17C04-1EEC-4E3C-B605-9BFA7B500372}"/>
    <dgm:cxn modelId="{E0B47354-EC66-4CDE-AB24-4C265765DCCC}" srcId="{D12927D9-E29C-4FF6-82ED-E1C20E8CA261}" destId="{B48D7F04-D85D-4C6C-ACA5-8494214DDFB2}" srcOrd="3" destOrd="0" parTransId="{FC35A445-BFEB-4C5A-B5DE-EDEAFF2DDEC8}" sibTransId="{42DC6585-0D5E-4661-9079-1A86650D9451}"/>
    <dgm:cxn modelId="{BE02E17C-2759-4BFB-A204-091C02C93095}" type="presOf" srcId="{591BB354-E6B6-4015-9010-87E16F3F2CE8}" destId="{46AD3A48-699C-4B46-B17B-3727DA0544D9}" srcOrd="0" destOrd="0" presId="urn:microsoft.com/office/officeart/2005/8/layout/vList2"/>
    <dgm:cxn modelId="{9C4AB284-7D75-407F-B635-B9CBCECFBD68}" type="presOf" srcId="{9E58DAEF-F905-4BD4-AD59-BAE3DAE6BA5D}" destId="{2B8B31F6-58B3-43EC-A146-97EEF5764A6B}" srcOrd="0" destOrd="2" presId="urn:microsoft.com/office/officeart/2005/8/layout/vList2"/>
    <dgm:cxn modelId="{89A60F85-965F-45F1-8206-8CBBB35C5671}" type="presOf" srcId="{CBDBD4FC-AEA0-4D53-B938-6212F9D146E9}" destId="{9368ADD2-9347-4E99-944A-59E755338B0D}" srcOrd="0" destOrd="0" presId="urn:microsoft.com/office/officeart/2005/8/layout/vList2"/>
    <dgm:cxn modelId="{BD0ED186-1E9A-4FD1-8B5C-DCA332E190C8}" srcId="{D12927D9-E29C-4FF6-82ED-E1C20E8CA261}" destId="{84260E34-6051-4C39-9723-594702AB5E41}" srcOrd="1" destOrd="0" parTransId="{21075B5F-944A-4387-B8D5-DAA3065A9010}" sibTransId="{57918578-101A-4263-9881-0582D3819837}"/>
    <dgm:cxn modelId="{A8C09F90-26C2-4E9B-97D3-76D2B6BAF768}" srcId="{D12927D9-E29C-4FF6-82ED-E1C20E8CA261}" destId="{591BB354-E6B6-4015-9010-87E16F3F2CE8}" srcOrd="2" destOrd="0" parTransId="{65BAA4E5-8322-483C-B000-D51E6D0DA36A}" sibTransId="{2154C80F-5329-414D-8640-9DA40D79D38F}"/>
    <dgm:cxn modelId="{D3C6F299-12B1-4C41-8780-243FEB93D32B}" type="presOf" srcId="{4667F4E0-74BD-49DA-AB35-406B526D1434}" destId="{9E7EF82E-5B79-47CF-98C6-9154EC1C59A6}" srcOrd="0" destOrd="0" presId="urn:microsoft.com/office/officeart/2005/8/layout/vList2"/>
    <dgm:cxn modelId="{DF82789F-6A04-47DE-AD19-D2904BEB917E}" srcId="{B48D7F04-D85D-4C6C-ACA5-8494214DDFB2}" destId="{9E58DAEF-F905-4BD4-AD59-BAE3DAE6BA5D}" srcOrd="2" destOrd="0" parTransId="{68BD927E-1F2A-4B1A-9173-A372D08DC1E5}" sibTransId="{87EF5F32-DDAA-4202-8802-1C8B8F748CD1}"/>
    <dgm:cxn modelId="{0DBD7AA1-4470-4684-9DCC-908010ECE418}" srcId="{CBDBD4FC-AEA0-4D53-B938-6212F9D146E9}" destId="{D3E76548-14BA-4910-A105-D8066E0F50FF}" srcOrd="1" destOrd="0" parTransId="{82E5249B-E328-4394-9F33-D3F915494AF8}" sibTransId="{7AADBE48-E86A-451C-9867-684E38730448}"/>
    <dgm:cxn modelId="{DEC8CCAB-5C8F-4532-A06B-3C91DDE95FFD}" type="presOf" srcId="{537FF97A-708D-4F5E-87A9-FCF1FABABE29}" destId="{2B8B31F6-58B3-43EC-A146-97EEF5764A6B}" srcOrd="0" destOrd="0" presId="urn:microsoft.com/office/officeart/2005/8/layout/vList2"/>
    <dgm:cxn modelId="{AE5197CE-A42B-4541-8B1E-482E597FFA8B}" type="presOf" srcId="{D3E76548-14BA-4910-A105-D8066E0F50FF}" destId="{9E7EF82E-5B79-47CF-98C6-9154EC1C59A6}" srcOrd="0" destOrd="1" presId="urn:microsoft.com/office/officeart/2005/8/layout/vList2"/>
    <dgm:cxn modelId="{C921E4D7-7968-461F-B43C-BBCAE1787325}" type="presOf" srcId="{B48D7F04-D85D-4C6C-ACA5-8494214DDFB2}" destId="{C68D3009-82B9-40BE-AD0C-AEB0F476B43D}" srcOrd="0" destOrd="0" presId="urn:microsoft.com/office/officeart/2005/8/layout/vList2"/>
    <dgm:cxn modelId="{46D4F4DA-926B-44B7-8ED6-AB9AE51970E8}" type="presOf" srcId="{D12927D9-E29C-4FF6-82ED-E1C20E8CA261}" destId="{30F1222F-C5B8-43B7-8532-5C6C0F377A50}" srcOrd="0" destOrd="0" presId="urn:microsoft.com/office/officeart/2005/8/layout/vList2"/>
    <dgm:cxn modelId="{66A953F3-FED7-4234-9A91-405C9583C9E2}" srcId="{CBDBD4FC-AEA0-4D53-B938-6212F9D146E9}" destId="{4667F4E0-74BD-49DA-AB35-406B526D1434}" srcOrd="0" destOrd="0" parTransId="{E8FD4698-BA2E-462E-96F7-80E4CC19161D}" sibTransId="{301E808F-8BB9-4F20-A04A-56767DCD1268}"/>
    <dgm:cxn modelId="{8DB2CFCA-54CF-471A-8A09-462E8A3C2780}" type="presParOf" srcId="{30F1222F-C5B8-43B7-8532-5C6C0F377A50}" destId="{9368ADD2-9347-4E99-944A-59E755338B0D}" srcOrd="0" destOrd="0" presId="urn:microsoft.com/office/officeart/2005/8/layout/vList2"/>
    <dgm:cxn modelId="{C74B2972-3D05-4806-BECE-50FB0B8DB694}" type="presParOf" srcId="{30F1222F-C5B8-43B7-8532-5C6C0F377A50}" destId="{9E7EF82E-5B79-47CF-98C6-9154EC1C59A6}" srcOrd="1" destOrd="0" presId="urn:microsoft.com/office/officeart/2005/8/layout/vList2"/>
    <dgm:cxn modelId="{BAEB4949-BAE9-4325-BD26-8DCD396CFFC8}" type="presParOf" srcId="{30F1222F-C5B8-43B7-8532-5C6C0F377A50}" destId="{8CF4C7DB-9107-4FFB-966F-5060FDC562BA}" srcOrd="2" destOrd="0" presId="urn:microsoft.com/office/officeart/2005/8/layout/vList2"/>
    <dgm:cxn modelId="{510D43AF-26DF-4E77-B1AB-8380B9ECAC87}" type="presParOf" srcId="{30F1222F-C5B8-43B7-8532-5C6C0F377A50}" destId="{457EB7B6-6006-4AB2-BF2E-FC865BCA3A0B}" srcOrd="3" destOrd="0" presId="urn:microsoft.com/office/officeart/2005/8/layout/vList2"/>
    <dgm:cxn modelId="{FFA9205B-855C-4155-85ED-DB4FC8EA87C1}" type="presParOf" srcId="{30F1222F-C5B8-43B7-8532-5C6C0F377A50}" destId="{46AD3A48-699C-4B46-B17B-3727DA0544D9}" srcOrd="4" destOrd="0" presId="urn:microsoft.com/office/officeart/2005/8/layout/vList2"/>
    <dgm:cxn modelId="{31CCB0A4-76A9-4B96-825C-5A46CDB0AA8E}" type="presParOf" srcId="{30F1222F-C5B8-43B7-8532-5C6C0F377A50}" destId="{ABC3EA00-8742-42CA-976E-ADBEC953B54C}" srcOrd="5" destOrd="0" presId="urn:microsoft.com/office/officeart/2005/8/layout/vList2"/>
    <dgm:cxn modelId="{69AB26C0-A97A-415C-A099-964F30162FDA}" type="presParOf" srcId="{30F1222F-C5B8-43B7-8532-5C6C0F377A50}" destId="{C68D3009-82B9-40BE-AD0C-AEB0F476B43D}" srcOrd="6" destOrd="0" presId="urn:microsoft.com/office/officeart/2005/8/layout/vList2"/>
    <dgm:cxn modelId="{9CCB12CA-01DD-4F3F-B0FD-E70028147FF6}" type="presParOf" srcId="{30F1222F-C5B8-43B7-8532-5C6C0F377A50}" destId="{2B8B31F6-58B3-43EC-A146-97EEF5764A6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C87F32-B9C6-4630-8A8F-FBF34EAC6B1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327F2679-FFF6-4D9D-A7A7-8C8C758046C7}">
      <dgm:prSet phldrT="[Metin]"/>
      <dgm:spPr/>
      <dgm:t>
        <a:bodyPr/>
        <a:lstStyle/>
        <a:p>
          <a:r>
            <a:rPr lang="tr-TR" dirty="0"/>
            <a:t>Marka tescilinden doğan haklar münhasıran marka sahibine aittir. Marka sahibinin, izinsiz olarak yapılması hâlinde, aşağıda belirtilen fiillerin önlenmesini talep etme hakkı vardır: </a:t>
          </a:r>
        </a:p>
      </dgm:t>
    </dgm:pt>
    <dgm:pt modelId="{94C7F721-D66B-411F-B5FA-32BD81CBA782}" type="parTrans" cxnId="{24F42073-41FD-4FFE-B942-B33B0245A215}">
      <dgm:prSet/>
      <dgm:spPr/>
      <dgm:t>
        <a:bodyPr/>
        <a:lstStyle/>
        <a:p>
          <a:endParaRPr lang="tr-TR"/>
        </a:p>
      </dgm:t>
    </dgm:pt>
    <dgm:pt modelId="{5ADAC0A4-5D2B-42B6-A8DF-F8F59CB972A6}" type="sibTrans" cxnId="{24F42073-41FD-4FFE-B942-B33B0245A215}">
      <dgm:prSet/>
      <dgm:spPr/>
      <dgm:t>
        <a:bodyPr/>
        <a:lstStyle/>
        <a:p>
          <a:endParaRPr lang="tr-TR"/>
        </a:p>
      </dgm:t>
    </dgm:pt>
    <dgm:pt modelId="{A7AF996A-6123-4A11-8A7C-54EAC8180BA2}">
      <dgm:prSet/>
      <dgm:spPr/>
      <dgm:t>
        <a:bodyPr/>
        <a:lstStyle/>
        <a:p>
          <a:pPr>
            <a:lnSpc>
              <a:spcPct val="150000"/>
            </a:lnSpc>
          </a:pPr>
          <a:r>
            <a:rPr lang="tr-TR" b="1" dirty="0"/>
            <a:t>Tescilli marka</a:t>
          </a:r>
          <a:r>
            <a:rPr lang="tr-TR" dirty="0"/>
            <a:t> ile </a:t>
          </a:r>
          <a:r>
            <a:rPr lang="tr-TR" b="1" dirty="0"/>
            <a:t>aynı</a:t>
          </a:r>
          <a:r>
            <a:rPr lang="tr-TR" dirty="0"/>
            <a:t> olan </a:t>
          </a:r>
          <a:r>
            <a:rPr lang="tr-TR" b="1" dirty="0"/>
            <a:t>herhangi bir işaretin</a:t>
          </a:r>
          <a:r>
            <a:rPr lang="tr-TR" dirty="0"/>
            <a:t>, tescil kapsamına giren </a:t>
          </a:r>
          <a:r>
            <a:rPr lang="tr-TR" b="1" dirty="0"/>
            <a:t>mal veya hizmetlerde </a:t>
          </a:r>
          <a:r>
            <a:rPr lang="tr-TR" dirty="0"/>
            <a:t>kullanılması</a:t>
          </a:r>
        </a:p>
      </dgm:t>
    </dgm:pt>
    <dgm:pt modelId="{1FD9DAB8-C68F-4D57-A58E-865E8ADDDF7F}" type="sibTrans" cxnId="{09809823-4C4B-46D4-843D-5FBC6AD6FA2C}">
      <dgm:prSet/>
      <dgm:spPr/>
      <dgm:t>
        <a:bodyPr/>
        <a:lstStyle/>
        <a:p>
          <a:endParaRPr lang="tr-TR"/>
        </a:p>
      </dgm:t>
    </dgm:pt>
    <dgm:pt modelId="{C45C2DEE-C087-4DC2-9A35-F57E182380A1}" type="parTrans" cxnId="{09809823-4C4B-46D4-843D-5FBC6AD6FA2C}">
      <dgm:prSet/>
      <dgm:spPr/>
      <dgm:t>
        <a:bodyPr/>
        <a:lstStyle/>
        <a:p>
          <a:endParaRPr lang="tr-TR"/>
        </a:p>
      </dgm:t>
    </dgm:pt>
    <dgm:pt modelId="{55C143E8-DC82-4F3A-8276-4E9258DD8149}">
      <dgm:prSet/>
      <dgm:spPr/>
      <dgm:t>
        <a:bodyPr/>
        <a:lstStyle/>
        <a:p>
          <a:pPr>
            <a:lnSpc>
              <a:spcPct val="150000"/>
            </a:lnSpc>
          </a:pPr>
          <a:r>
            <a:rPr lang="tr-TR" b="1" dirty="0"/>
            <a:t>Tescilli marka </a:t>
          </a:r>
          <a:r>
            <a:rPr lang="tr-TR" dirty="0"/>
            <a:t>ile </a:t>
          </a:r>
          <a:r>
            <a:rPr lang="tr-TR" b="1" dirty="0"/>
            <a:t>aynı veya benzer olan </a:t>
          </a:r>
          <a:r>
            <a:rPr lang="tr-TR" b="0" dirty="0"/>
            <a:t>ve tescilli markanın kapsadığı </a:t>
          </a:r>
          <a:r>
            <a:rPr lang="tr-TR" b="1" dirty="0"/>
            <a:t>mal veya hizmetlerle aynı </a:t>
          </a:r>
          <a:r>
            <a:rPr lang="tr-TR" dirty="0"/>
            <a:t>veya </a:t>
          </a:r>
          <a:r>
            <a:rPr lang="tr-TR" b="1" dirty="0"/>
            <a:t>benzer mal veya hizmetleri </a:t>
          </a:r>
          <a:r>
            <a:rPr lang="tr-TR" dirty="0"/>
            <a:t>kapsayan ve </a:t>
          </a:r>
          <a:r>
            <a:rPr lang="tr-TR" b="1" dirty="0"/>
            <a:t>bu nedenle halk tarafından </a:t>
          </a:r>
          <a:r>
            <a:rPr lang="tr-TR" dirty="0"/>
            <a:t>tescilli marka </a:t>
          </a:r>
          <a:r>
            <a:rPr lang="tr-TR" b="1" dirty="0"/>
            <a:t>ile ilişkilendirilme ihtimali de dâhil karıştırılma ihtimali</a:t>
          </a:r>
          <a:r>
            <a:rPr lang="tr-TR" dirty="0"/>
            <a:t> bulunan herhangi bir işaretin kullanılması</a:t>
          </a:r>
        </a:p>
      </dgm:t>
    </dgm:pt>
    <dgm:pt modelId="{A922FD02-A3FB-47C6-8E1E-BD9C090CC4FD}" type="sibTrans" cxnId="{43AD0024-683D-4C07-A00C-8290F69B3E8B}">
      <dgm:prSet/>
      <dgm:spPr/>
      <dgm:t>
        <a:bodyPr/>
        <a:lstStyle/>
        <a:p>
          <a:endParaRPr lang="tr-TR"/>
        </a:p>
      </dgm:t>
    </dgm:pt>
    <dgm:pt modelId="{C513B9C8-ACF0-4749-AD0D-AB25A5419C99}" type="parTrans" cxnId="{43AD0024-683D-4C07-A00C-8290F69B3E8B}">
      <dgm:prSet/>
      <dgm:spPr/>
      <dgm:t>
        <a:bodyPr/>
        <a:lstStyle/>
        <a:p>
          <a:endParaRPr lang="tr-TR"/>
        </a:p>
      </dgm:t>
    </dgm:pt>
    <dgm:pt modelId="{58F447B7-E829-4147-B466-4D449AC0AB6E}">
      <dgm:prSet/>
      <dgm:spPr/>
      <dgm:t>
        <a:bodyPr/>
        <a:lstStyle/>
        <a:p>
          <a:pPr>
            <a:lnSpc>
              <a:spcPct val="150000"/>
            </a:lnSpc>
          </a:pPr>
          <a:r>
            <a:rPr lang="tr-TR" b="1" dirty="0"/>
            <a:t>Aynı, benzer veya farklı mal veya hizmetlerde olmasına bakılmaksızın</a:t>
          </a:r>
          <a:r>
            <a:rPr lang="tr-TR" dirty="0"/>
            <a:t>, tescilli marka ile aynı veya benzer olan ve </a:t>
          </a:r>
          <a:r>
            <a:rPr lang="tr-TR" b="1" dirty="0"/>
            <a:t>Türkiye’de ulaştığı tanınmışlık düzeyi nedeniyle markanın itibarından </a:t>
          </a:r>
          <a:r>
            <a:rPr lang="tr-TR" dirty="0"/>
            <a:t>haksız bir yarar elde edecek veya </a:t>
          </a:r>
          <a:r>
            <a:rPr lang="tr-TR" b="1" dirty="0"/>
            <a:t>itibarına zarar verecek veya ayırt edici karakterini zedeleyecek </a:t>
          </a:r>
          <a:r>
            <a:rPr lang="tr-TR" dirty="0"/>
            <a:t>nitelikteki herhangi bir işaretin haklı bir sebep olmaksızın kullanılması</a:t>
          </a:r>
        </a:p>
      </dgm:t>
    </dgm:pt>
    <dgm:pt modelId="{646F31B7-20E0-482D-AB8E-003E20832A20}" type="sibTrans" cxnId="{40A18577-0E7B-48BC-BD1E-A092294D6D23}">
      <dgm:prSet/>
      <dgm:spPr/>
      <dgm:t>
        <a:bodyPr/>
        <a:lstStyle/>
        <a:p>
          <a:endParaRPr lang="tr-TR"/>
        </a:p>
      </dgm:t>
    </dgm:pt>
    <dgm:pt modelId="{C8C28EFA-62CB-4E3F-B225-FE492A49BFC4}" type="parTrans" cxnId="{40A18577-0E7B-48BC-BD1E-A092294D6D23}">
      <dgm:prSet/>
      <dgm:spPr/>
      <dgm:t>
        <a:bodyPr/>
        <a:lstStyle/>
        <a:p>
          <a:endParaRPr lang="tr-TR"/>
        </a:p>
      </dgm:t>
    </dgm:pt>
    <dgm:pt modelId="{BD3700E7-F2D4-4CC9-B840-68BE8DEFDB10}" type="pres">
      <dgm:prSet presAssocID="{81C87F32-B9C6-4630-8A8F-FBF34EAC6B17}" presName="linear" presStyleCnt="0">
        <dgm:presLayoutVars>
          <dgm:animLvl val="lvl"/>
          <dgm:resizeHandles val="exact"/>
        </dgm:presLayoutVars>
      </dgm:prSet>
      <dgm:spPr/>
    </dgm:pt>
    <dgm:pt modelId="{DBAB24F6-5A28-4840-8590-962E01F2F032}" type="pres">
      <dgm:prSet presAssocID="{327F2679-FFF6-4D9D-A7A7-8C8C758046C7}" presName="parentText" presStyleLbl="node1" presStyleIdx="0" presStyleCnt="1">
        <dgm:presLayoutVars>
          <dgm:chMax val="0"/>
          <dgm:bulletEnabled val="1"/>
        </dgm:presLayoutVars>
      </dgm:prSet>
      <dgm:spPr/>
    </dgm:pt>
    <dgm:pt modelId="{C8E8AA00-D99C-4825-8CF0-896D47C8E4DC}" type="pres">
      <dgm:prSet presAssocID="{327F2679-FFF6-4D9D-A7A7-8C8C758046C7}" presName="childText" presStyleLbl="revTx" presStyleIdx="0" presStyleCnt="1">
        <dgm:presLayoutVars>
          <dgm:bulletEnabled val="1"/>
        </dgm:presLayoutVars>
      </dgm:prSet>
      <dgm:spPr/>
    </dgm:pt>
  </dgm:ptLst>
  <dgm:cxnLst>
    <dgm:cxn modelId="{09809823-4C4B-46D4-843D-5FBC6AD6FA2C}" srcId="{327F2679-FFF6-4D9D-A7A7-8C8C758046C7}" destId="{A7AF996A-6123-4A11-8A7C-54EAC8180BA2}" srcOrd="0" destOrd="0" parTransId="{C45C2DEE-C087-4DC2-9A35-F57E182380A1}" sibTransId="{1FD9DAB8-C68F-4D57-A58E-865E8ADDDF7F}"/>
    <dgm:cxn modelId="{43AD0024-683D-4C07-A00C-8290F69B3E8B}" srcId="{327F2679-FFF6-4D9D-A7A7-8C8C758046C7}" destId="{55C143E8-DC82-4F3A-8276-4E9258DD8149}" srcOrd="1" destOrd="0" parTransId="{C513B9C8-ACF0-4749-AD0D-AB25A5419C99}" sibTransId="{A922FD02-A3FB-47C6-8E1E-BD9C090CC4FD}"/>
    <dgm:cxn modelId="{9BA24334-E556-4D9E-996F-1C3FFAA657C0}" type="presOf" srcId="{81C87F32-B9C6-4630-8A8F-FBF34EAC6B17}" destId="{BD3700E7-F2D4-4CC9-B840-68BE8DEFDB10}" srcOrd="0" destOrd="0" presId="urn:microsoft.com/office/officeart/2005/8/layout/vList2"/>
    <dgm:cxn modelId="{24F42073-41FD-4FFE-B942-B33B0245A215}" srcId="{81C87F32-B9C6-4630-8A8F-FBF34EAC6B17}" destId="{327F2679-FFF6-4D9D-A7A7-8C8C758046C7}" srcOrd="0" destOrd="0" parTransId="{94C7F721-D66B-411F-B5FA-32BD81CBA782}" sibTransId="{5ADAC0A4-5D2B-42B6-A8DF-F8F59CB972A6}"/>
    <dgm:cxn modelId="{40A18577-0E7B-48BC-BD1E-A092294D6D23}" srcId="{327F2679-FFF6-4D9D-A7A7-8C8C758046C7}" destId="{58F447B7-E829-4147-B466-4D449AC0AB6E}" srcOrd="2" destOrd="0" parTransId="{C8C28EFA-62CB-4E3F-B225-FE492A49BFC4}" sibTransId="{646F31B7-20E0-482D-AB8E-003E20832A20}"/>
    <dgm:cxn modelId="{C6264784-0314-4C5D-A114-930B5621B5BB}" type="presOf" srcId="{58F447B7-E829-4147-B466-4D449AC0AB6E}" destId="{C8E8AA00-D99C-4825-8CF0-896D47C8E4DC}" srcOrd="0" destOrd="2" presId="urn:microsoft.com/office/officeart/2005/8/layout/vList2"/>
    <dgm:cxn modelId="{736A9BD1-4890-420D-999B-26BB342F4E3F}" type="presOf" srcId="{55C143E8-DC82-4F3A-8276-4E9258DD8149}" destId="{C8E8AA00-D99C-4825-8CF0-896D47C8E4DC}" srcOrd="0" destOrd="1" presId="urn:microsoft.com/office/officeart/2005/8/layout/vList2"/>
    <dgm:cxn modelId="{19855EEE-239C-4FB5-99E9-F27966144CF9}" type="presOf" srcId="{327F2679-FFF6-4D9D-A7A7-8C8C758046C7}" destId="{DBAB24F6-5A28-4840-8590-962E01F2F032}" srcOrd="0" destOrd="0" presId="urn:microsoft.com/office/officeart/2005/8/layout/vList2"/>
    <dgm:cxn modelId="{597962F6-DAF6-41E0-8A52-432909FA9141}" type="presOf" srcId="{A7AF996A-6123-4A11-8A7C-54EAC8180BA2}" destId="{C8E8AA00-D99C-4825-8CF0-896D47C8E4DC}" srcOrd="0" destOrd="0" presId="urn:microsoft.com/office/officeart/2005/8/layout/vList2"/>
    <dgm:cxn modelId="{D98983CF-275F-4449-A544-C4AD6BA7260E}" type="presParOf" srcId="{BD3700E7-F2D4-4CC9-B840-68BE8DEFDB10}" destId="{DBAB24F6-5A28-4840-8590-962E01F2F032}" srcOrd="0" destOrd="0" presId="urn:microsoft.com/office/officeart/2005/8/layout/vList2"/>
    <dgm:cxn modelId="{0DC755D2-1328-4C01-BE47-94FF0AC6D73D}" type="presParOf" srcId="{BD3700E7-F2D4-4CC9-B840-68BE8DEFDB10}" destId="{C8E8AA00-D99C-4825-8CF0-896D47C8E4D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44FCD4-F779-470D-8128-D38983F40B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CE75CB11-D870-498C-9925-10FE33AE48EC}">
      <dgm:prSet phldrT="[Metin]"/>
      <dgm:spPr/>
      <dgm:t>
        <a:bodyPr/>
        <a:lstStyle/>
        <a:p>
          <a:r>
            <a:rPr lang="tr-TR" dirty="0"/>
            <a:t>Aşağıda belirtilen durumlar, işaretin ticaret alanında kullanılması hâlinde, ikinci fıkra hükmü uyarınca yasaklanabilir:</a:t>
          </a:r>
        </a:p>
      </dgm:t>
    </dgm:pt>
    <dgm:pt modelId="{F494E2CB-4141-4A0B-8D6A-4C90F5A920ED}" type="parTrans" cxnId="{8E12FFB0-DBE7-46D5-9959-33961FA5108E}">
      <dgm:prSet/>
      <dgm:spPr/>
      <dgm:t>
        <a:bodyPr/>
        <a:lstStyle/>
        <a:p>
          <a:endParaRPr lang="tr-TR"/>
        </a:p>
      </dgm:t>
    </dgm:pt>
    <dgm:pt modelId="{F5111555-F30C-4BD0-A7AF-0B7F2D19185F}" type="sibTrans" cxnId="{8E12FFB0-DBE7-46D5-9959-33961FA5108E}">
      <dgm:prSet/>
      <dgm:spPr/>
      <dgm:t>
        <a:bodyPr/>
        <a:lstStyle/>
        <a:p>
          <a:endParaRPr lang="tr-TR"/>
        </a:p>
      </dgm:t>
    </dgm:pt>
    <dgm:pt modelId="{DE2E1A6C-EB12-4083-B08E-0BC892E8D985}">
      <dgm:prSet phldrT="[Metin]"/>
      <dgm:spPr/>
      <dgm:t>
        <a:bodyPr/>
        <a:lstStyle/>
        <a:p>
          <a:pPr>
            <a:lnSpc>
              <a:spcPct val="150000"/>
            </a:lnSpc>
          </a:pPr>
          <a:r>
            <a:rPr lang="de-DE" b="1" dirty="0" err="1"/>
            <a:t>İşaretin</a:t>
          </a:r>
          <a:r>
            <a:rPr lang="de-DE" b="1" dirty="0"/>
            <a:t>, mal </a:t>
          </a:r>
          <a:r>
            <a:rPr lang="de-DE" b="1" dirty="0" err="1"/>
            <a:t>veya</a:t>
          </a:r>
          <a:r>
            <a:rPr lang="de-DE" b="1" dirty="0"/>
            <a:t> </a:t>
          </a:r>
          <a:r>
            <a:rPr lang="de-DE" b="1" dirty="0" err="1"/>
            <a:t>ambalajı</a:t>
          </a:r>
          <a:r>
            <a:rPr lang="de-DE" b="1" dirty="0"/>
            <a:t> </a:t>
          </a:r>
          <a:r>
            <a:rPr lang="de-DE" b="1" dirty="0" err="1"/>
            <a:t>üzerine</a:t>
          </a:r>
          <a:r>
            <a:rPr lang="de-DE" b="1" dirty="0"/>
            <a:t> </a:t>
          </a:r>
          <a:r>
            <a:rPr lang="de-DE" b="1" dirty="0" err="1"/>
            <a:t>konulması</a:t>
          </a:r>
          <a:r>
            <a:rPr lang="de-DE" b="1" dirty="0"/>
            <a:t>.</a:t>
          </a:r>
          <a:endParaRPr lang="tr-TR" b="1" dirty="0"/>
        </a:p>
      </dgm:t>
    </dgm:pt>
    <dgm:pt modelId="{1EACDE64-5352-46A6-89A0-81665F8375AB}" type="parTrans" cxnId="{3B62DFB8-C569-4F58-895B-F31DE05D5A2B}">
      <dgm:prSet/>
      <dgm:spPr/>
      <dgm:t>
        <a:bodyPr/>
        <a:lstStyle/>
        <a:p>
          <a:endParaRPr lang="tr-TR"/>
        </a:p>
      </dgm:t>
    </dgm:pt>
    <dgm:pt modelId="{AD002729-1E69-42A5-A211-DC36A4E5B2B4}" type="sibTrans" cxnId="{3B62DFB8-C569-4F58-895B-F31DE05D5A2B}">
      <dgm:prSet/>
      <dgm:spPr/>
      <dgm:t>
        <a:bodyPr/>
        <a:lstStyle/>
        <a:p>
          <a:endParaRPr lang="tr-TR"/>
        </a:p>
      </dgm:t>
    </dgm:pt>
    <dgm:pt modelId="{2614E914-56C1-46FA-B137-FF99E461F784}">
      <dgm:prSet/>
      <dgm:spPr/>
      <dgm:t>
        <a:bodyPr/>
        <a:lstStyle/>
        <a:p>
          <a:pPr>
            <a:lnSpc>
              <a:spcPct val="150000"/>
            </a:lnSpc>
          </a:pPr>
          <a:r>
            <a:rPr lang="tr-TR" dirty="0"/>
            <a:t>İşareti taşıyan malların piyasaya sürülmesi, teslim edilebileceğinin teklif edilmesi, bu amaçlarla stoklanması veya işaret altında hizmetlerin sunulması ya da sunulabileceğinin teklif edilmesi.</a:t>
          </a:r>
        </a:p>
      </dgm:t>
    </dgm:pt>
    <dgm:pt modelId="{FE755393-1B53-4FD1-A1B4-E9C79DF9E307}" type="parTrans" cxnId="{7F58B964-CC4E-48C1-A6BD-5DE985AD375A}">
      <dgm:prSet/>
      <dgm:spPr/>
      <dgm:t>
        <a:bodyPr/>
        <a:lstStyle/>
        <a:p>
          <a:endParaRPr lang="tr-TR"/>
        </a:p>
      </dgm:t>
    </dgm:pt>
    <dgm:pt modelId="{855C9505-3D8E-4640-913B-FC3DAC283077}" type="sibTrans" cxnId="{7F58B964-CC4E-48C1-A6BD-5DE985AD375A}">
      <dgm:prSet/>
      <dgm:spPr/>
      <dgm:t>
        <a:bodyPr/>
        <a:lstStyle/>
        <a:p>
          <a:endParaRPr lang="tr-TR"/>
        </a:p>
      </dgm:t>
    </dgm:pt>
    <dgm:pt modelId="{4ABB04EB-26A7-4052-BC55-3AD3B8E64F29}">
      <dgm:prSet/>
      <dgm:spPr/>
      <dgm:t>
        <a:bodyPr/>
        <a:lstStyle/>
        <a:p>
          <a:pPr>
            <a:lnSpc>
              <a:spcPct val="150000"/>
            </a:lnSpc>
          </a:pPr>
          <a:r>
            <a:rPr lang="tr-TR" b="1" dirty="0"/>
            <a:t>İşareti taşıyan malın ithal ya da ihraç edilmesi</a:t>
          </a:r>
        </a:p>
      </dgm:t>
    </dgm:pt>
    <dgm:pt modelId="{591AEAB6-208C-4083-9063-6E51C09896E4}" type="parTrans" cxnId="{310E3D93-746C-43E0-8863-7E0164ADFE6A}">
      <dgm:prSet/>
      <dgm:spPr/>
      <dgm:t>
        <a:bodyPr/>
        <a:lstStyle/>
        <a:p>
          <a:endParaRPr lang="tr-TR"/>
        </a:p>
      </dgm:t>
    </dgm:pt>
    <dgm:pt modelId="{CB426089-2192-489A-BA3A-477E7D822912}" type="sibTrans" cxnId="{310E3D93-746C-43E0-8863-7E0164ADFE6A}">
      <dgm:prSet/>
      <dgm:spPr/>
      <dgm:t>
        <a:bodyPr/>
        <a:lstStyle/>
        <a:p>
          <a:endParaRPr lang="tr-TR"/>
        </a:p>
      </dgm:t>
    </dgm:pt>
    <dgm:pt modelId="{73587876-F84C-4672-AF5F-5EB5EB7A538D}">
      <dgm:prSet/>
      <dgm:spPr/>
      <dgm:t>
        <a:bodyPr/>
        <a:lstStyle/>
        <a:p>
          <a:pPr>
            <a:lnSpc>
              <a:spcPct val="150000"/>
            </a:lnSpc>
          </a:pPr>
          <a:r>
            <a:rPr lang="tr-TR" dirty="0"/>
            <a:t>İşaretin, teşebbüsün iş </a:t>
          </a:r>
          <a:r>
            <a:rPr lang="tr-TR" b="1" dirty="0"/>
            <a:t>evrakı ve reklamlarında </a:t>
          </a:r>
          <a:r>
            <a:rPr lang="tr-TR" dirty="0"/>
            <a:t>kullanılması</a:t>
          </a:r>
        </a:p>
      </dgm:t>
    </dgm:pt>
    <dgm:pt modelId="{44AF18BE-BEC3-4E2D-96DF-7636876D4667}" type="parTrans" cxnId="{33AA4BF7-7EA4-4AFF-BAF7-D7D4D116334C}">
      <dgm:prSet/>
      <dgm:spPr/>
      <dgm:t>
        <a:bodyPr/>
        <a:lstStyle/>
        <a:p>
          <a:endParaRPr lang="tr-TR"/>
        </a:p>
      </dgm:t>
    </dgm:pt>
    <dgm:pt modelId="{AB4D7E71-BCFC-48B4-B28F-F1C1308CA4E9}" type="sibTrans" cxnId="{33AA4BF7-7EA4-4AFF-BAF7-D7D4D116334C}">
      <dgm:prSet/>
      <dgm:spPr/>
      <dgm:t>
        <a:bodyPr/>
        <a:lstStyle/>
        <a:p>
          <a:endParaRPr lang="tr-TR"/>
        </a:p>
      </dgm:t>
    </dgm:pt>
    <dgm:pt modelId="{05F279AC-D638-48F2-8D9D-69204AE6E3B9}">
      <dgm:prSet/>
      <dgm:spPr/>
      <dgm:t>
        <a:bodyPr/>
        <a:lstStyle/>
        <a:p>
          <a:pPr>
            <a:lnSpc>
              <a:spcPct val="150000"/>
            </a:lnSpc>
          </a:pPr>
          <a:r>
            <a:rPr lang="tr-TR" dirty="0"/>
            <a:t>İşareti kullanan kişinin, işaretin kullanımına ilişkin hakkı veya meşru bağlantısı olmaması şartıyla işaretin aynı veya benzerinin internet ortamında ticari etki yaratacak biçimde alan adı, yönlendirici kod, anahtar sözcük ya da benzeri biçimlerde kullanılması</a:t>
          </a:r>
        </a:p>
      </dgm:t>
    </dgm:pt>
    <dgm:pt modelId="{A38ACBFB-FC77-4003-8E3A-3FF5CEBAE4C4}" type="parTrans" cxnId="{7EAB75AF-E2C7-47CE-83CD-6C899EECBC47}">
      <dgm:prSet/>
      <dgm:spPr/>
      <dgm:t>
        <a:bodyPr/>
        <a:lstStyle/>
        <a:p>
          <a:endParaRPr lang="tr-TR"/>
        </a:p>
      </dgm:t>
    </dgm:pt>
    <dgm:pt modelId="{3C2FA328-9194-49CA-BA81-90363082FC94}" type="sibTrans" cxnId="{7EAB75AF-E2C7-47CE-83CD-6C899EECBC47}">
      <dgm:prSet/>
      <dgm:spPr/>
      <dgm:t>
        <a:bodyPr/>
        <a:lstStyle/>
        <a:p>
          <a:endParaRPr lang="tr-TR"/>
        </a:p>
      </dgm:t>
    </dgm:pt>
    <dgm:pt modelId="{2F719105-DC25-4BE3-93FA-A669EDE3F84B}">
      <dgm:prSet/>
      <dgm:spPr/>
      <dgm:t>
        <a:bodyPr/>
        <a:lstStyle/>
        <a:p>
          <a:pPr>
            <a:lnSpc>
              <a:spcPct val="150000"/>
            </a:lnSpc>
          </a:pPr>
          <a:r>
            <a:rPr lang="tr-TR" b="1" dirty="0"/>
            <a:t>İşaretin ticaret unvanı ya da işletme adı olarak kullanılması</a:t>
          </a:r>
        </a:p>
      </dgm:t>
    </dgm:pt>
    <dgm:pt modelId="{27DFB64A-E8FA-4365-AFB6-9F91577E185D}" type="parTrans" cxnId="{CC409406-823B-4B40-A4AA-6CAF052783F8}">
      <dgm:prSet/>
      <dgm:spPr/>
      <dgm:t>
        <a:bodyPr/>
        <a:lstStyle/>
        <a:p>
          <a:endParaRPr lang="tr-TR"/>
        </a:p>
      </dgm:t>
    </dgm:pt>
    <dgm:pt modelId="{C61CF31F-0D73-4857-87A7-7CF0D7510009}" type="sibTrans" cxnId="{CC409406-823B-4B40-A4AA-6CAF052783F8}">
      <dgm:prSet/>
      <dgm:spPr/>
      <dgm:t>
        <a:bodyPr/>
        <a:lstStyle/>
        <a:p>
          <a:endParaRPr lang="tr-TR"/>
        </a:p>
      </dgm:t>
    </dgm:pt>
    <dgm:pt modelId="{60035E6A-955A-40CE-B0AD-B690EE52329D}">
      <dgm:prSet/>
      <dgm:spPr/>
      <dgm:t>
        <a:bodyPr/>
        <a:lstStyle/>
        <a:p>
          <a:pPr>
            <a:lnSpc>
              <a:spcPct val="150000"/>
            </a:lnSpc>
          </a:pPr>
          <a:r>
            <a:rPr lang="tr-TR" dirty="0"/>
            <a:t>İşaretin hukuka uygun olmayan şekilde karşılaştırmalı reklamlarda kullanılması</a:t>
          </a:r>
          <a:r>
            <a:rPr lang="de-DE" dirty="0"/>
            <a:t> </a:t>
          </a:r>
          <a:endParaRPr lang="tr-TR" dirty="0"/>
        </a:p>
      </dgm:t>
    </dgm:pt>
    <dgm:pt modelId="{34F5621A-66C1-461D-B39D-C78A28572BB2}" type="parTrans" cxnId="{36DDBA79-8F44-4787-84E1-B41DB38722DA}">
      <dgm:prSet/>
      <dgm:spPr/>
      <dgm:t>
        <a:bodyPr/>
        <a:lstStyle/>
        <a:p>
          <a:endParaRPr lang="tr-TR"/>
        </a:p>
      </dgm:t>
    </dgm:pt>
    <dgm:pt modelId="{FB1E40BF-285F-4E61-A4A8-621CDB2E5757}" type="sibTrans" cxnId="{36DDBA79-8F44-4787-84E1-B41DB38722DA}">
      <dgm:prSet/>
      <dgm:spPr/>
      <dgm:t>
        <a:bodyPr/>
        <a:lstStyle/>
        <a:p>
          <a:endParaRPr lang="tr-TR"/>
        </a:p>
      </dgm:t>
    </dgm:pt>
    <dgm:pt modelId="{C7CD8C90-A6BE-47C6-929B-C6888A204E6B}" type="pres">
      <dgm:prSet presAssocID="{1744FCD4-F779-470D-8128-D38983F40B57}" presName="linear" presStyleCnt="0">
        <dgm:presLayoutVars>
          <dgm:animLvl val="lvl"/>
          <dgm:resizeHandles val="exact"/>
        </dgm:presLayoutVars>
      </dgm:prSet>
      <dgm:spPr/>
    </dgm:pt>
    <dgm:pt modelId="{8643C79B-B3D9-4331-BDBB-32B41EC5F975}" type="pres">
      <dgm:prSet presAssocID="{CE75CB11-D870-498C-9925-10FE33AE48EC}" presName="parentText" presStyleLbl="node1" presStyleIdx="0" presStyleCnt="1">
        <dgm:presLayoutVars>
          <dgm:chMax val="0"/>
          <dgm:bulletEnabled val="1"/>
        </dgm:presLayoutVars>
      </dgm:prSet>
      <dgm:spPr/>
    </dgm:pt>
    <dgm:pt modelId="{85EDF1FE-DC65-4E7B-959A-7865C03870F5}" type="pres">
      <dgm:prSet presAssocID="{CE75CB11-D870-498C-9925-10FE33AE48EC}" presName="childText" presStyleLbl="revTx" presStyleIdx="0" presStyleCnt="1" custScaleX="98333">
        <dgm:presLayoutVars>
          <dgm:bulletEnabled val="1"/>
        </dgm:presLayoutVars>
      </dgm:prSet>
      <dgm:spPr/>
    </dgm:pt>
  </dgm:ptLst>
  <dgm:cxnLst>
    <dgm:cxn modelId="{CC409406-823B-4B40-A4AA-6CAF052783F8}" srcId="{CE75CB11-D870-498C-9925-10FE33AE48EC}" destId="{2F719105-DC25-4BE3-93FA-A669EDE3F84B}" srcOrd="5" destOrd="0" parTransId="{27DFB64A-E8FA-4365-AFB6-9F91577E185D}" sibTransId="{C61CF31F-0D73-4857-87A7-7CF0D7510009}"/>
    <dgm:cxn modelId="{EBEA5329-4452-4EFA-8B91-D1864EC045D2}" type="presOf" srcId="{CE75CB11-D870-498C-9925-10FE33AE48EC}" destId="{8643C79B-B3D9-4331-BDBB-32B41EC5F975}" srcOrd="0" destOrd="0" presId="urn:microsoft.com/office/officeart/2005/8/layout/vList2"/>
    <dgm:cxn modelId="{7F58B964-CC4E-48C1-A6BD-5DE985AD375A}" srcId="{CE75CB11-D870-498C-9925-10FE33AE48EC}" destId="{2614E914-56C1-46FA-B137-FF99E461F784}" srcOrd="1" destOrd="0" parTransId="{FE755393-1B53-4FD1-A1B4-E9C79DF9E307}" sibTransId="{855C9505-3D8E-4640-913B-FC3DAC283077}"/>
    <dgm:cxn modelId="{B8C73246-5F12-4447-B243-3AA89788988F}" type="presOf" srcId="{4ABB04EB-26A7-4052-BC55-3AD3B8E64F29}" destId="{85EDF1FE-DC65-4E7B-959A-7865C03870F5}" srcOrd="0" destOrd="2" presId="urn:microsoft.com/office/officeart/2005/8/layout/vList2"/>
    <dgm:cxn modelId="{CFE3834E-B9BF-48E9-8D5A-A79E44F01AFE}" type="presOf" srcId="{73587876-F84C-4672-AF5F-5EB5EB7A538D}" destId="{85EDF1FE-DC65-4E7B-959A-7865C03870F5}" srcOrd="0" destOrd="3" presId="urn:microsoft.com/office/officeart/2005/8/layout/vList2"/>
    <dgm:cxn modelId="{F425E875-F1E6-49B2-A3F6-A436F597E538}" type="presOf" srcId="{2F719105-DC25-4BE3-93FA-A669EDE3F84B}" destId="{85EDF1FE-DC65-4E7B-959A-7865C03870F5}" srcOrd="0" destOrd="5" presId="urn:microsoft.com/office/officeart/2005/8/layout/vList2"/>
    <dgm:cxn modelId="{36DDBA79-8F44-4787-84E1-B41DB38722DA}" srcId="{CE75CB11-D870-498C-9925-10FE33AE48EC}" destId="{60035E6A-955A-40CE-B0AD-B690EE52329D}" srcOrd="6" destOrd="0" parTransId="{34F5621A-66C1-461D-B39D-C78A28572BB2}" sibTransId="{FB1E40BF-285F-4E61-A4A8-621CDB2E5757}"/>
    <dgm:cxn modelId="{DCA00B7A-FE4B-482C-A1A8-67EA4E409647}" type="presOf" srcId="{05F279AC-D638-48F2-8D9D-69204AE6E3B9}" destId="{85EDF1FE-DC65-4E7B-959A-7865C03870F5}" srcOrd="0" destOrd="4" presId="urn:microsoft.com/office/officeart/2005/8/layout/vList2"/>
    <dgm:cxn modelId="{B85DA783-84A4-4F30-AE59-80CB9FE0359F}" type="presOf" srcId="{2614E914-56C1-46FA-B137-FF99E461F784}" destId="{85EDF1FE-DC65-4E7B-959A-7865C03870F5}" srcOrd="0" destOrd="1" presId="urn:microsoft.com/office/officeart/2005/8/layout/vList2"/>
    <dgm:cxn modelId="{310E3D93-746C-43E0-8863-7E0164ADFE6A}" srcId="{CE75CB11-D870-498C-9925-10FE33AE48EC}" destId="{4ABB04EB-26A7-4052-BC55-3AD3B8E64F29}" srcOrd="2" destOrd="0" parTransId="{591AEAB6-208C-4083-9063-6E51C09896E4}" sibTransId="{CB426089-2192-489A-BA3A-477E7D822912}"/>
    <dgm:cxn modelId="{3CCD1C9B-4058-4FD0-9D0F-3694F46ACC42}" type="presOf" srcId="{60035E6A-955A-40CE-B0AD-B690EE52329D}" destId="{85EDF1FE-DC65-4E7B-959A-7865C03870F5}" srcOrd="0" destOrd="6" presId="urn:microsoft.com/office/officeart/2005/8/layout/vList2"/>
    <dgm:cxn modelId="{184CCEAE-9F96-4BDF-8922-249582A67927}" type="presOf" srcId="{1744FCD4-F779-470D-8128-D38983F40B57}" destId="{C7CD8C90-A6BE-47C6-929B-C6888A204E6B}" srcOrd="0" destOrd="0" presId="urn:microsoft.com/office/officeart/2005/8/layout/vList2"/>
    <dgm:cxn modelId="{7EAB75AF-E2C7-47CE-83CD-6C899EECBC47}" srcId="{CE75CB11-D870-498C-9925-10FE33AE48EC}" destId="{05F279AC-D638-48F2-8D9D-69204AE6E3B9}" srcOrd="4" destOrd="0" parTransId="{A38ACBFB-FC77-4003-8E3A-3FF5CEBAE4C4}" sibTransId="{3C2FA328-9194-49CA-BA81-90363082FC94}"/>
    <dgm:cxn modelId="{8E12FFB0-DBE7-46D5-9959-33961FA5108E}" srcId="{1744FCD4-F779-470D-8128-D38983F40B57}" destId="{CE75CB11-D870-498C-9925-10FE33AE48EC}" srcOrd="0" destOrd="0" parTransId="{F494E2CB-4141-4A0B-8D6A-4C90F5A920ED}" sibTransId="{F5111555-F30C-4BD0-A7AF-0B7F2D19185F}"/>
    <dgm:cxn modelId="{3B62DFB8-C569-4F58-895B-F31DE05D5A2B}" srcId="{CE75CB11-D870-498C-9925-10FE33AE48EC}" destId="{DE2E1A6C-EB12-4083-B08E-0BC892E8D985}" srcOrd="0" destOrd="0" parTransId="{1EACDE64-5352-46A6-89A0-81665F8375AB}" sibTransId="{AD002729-1E69-42A5-A211-DC36A4E5B2B4}"/>
    <dgm:cxn modelId="{8E63A8C3-F31A-4981-B3D7-DDC4A6995773}" type="presOf" srcId="{DE2E1A6C-EB12-4083-B08E-0BC892E8D985}" destId="{85EDF1FE-DC65-4E7B-959A-7865C03870F5}" srcOrd="0" destOrd="0" presId="urn:microsoft.com/office/officeart/2005/8/layout/vList2"/>
    <dgm:cxn modelId="{33AA4BF7-7EA4-4AFF-BAF7-D7D4D116334C}" srcId="{CE75CB11-D870-498C-9925-10FE33AE48EC}" destId="{73587876-F84C-4672-AF5F-5EB5EB7A538D}" srcOrd="3" destOrd="0" parTransId="{44AF18BE-BEC3-4E2D-96DF-7636876D4667}" sibTransId="{AB4D7E71-BCFC-48B4-B28F-F1C1308CA4E9}"/>
    <dgm:cxn modelId="{492364B0-271D-40FF-84B2-0C1EB89A7143}" type="presParOf" srcId="{C7CD8C90-A6BE-47C6-929B-C6888A204E6B}" destId="{8643C79B-B3D9-4331-BDBB-32B41EC5F975}" srcOrd="0" destOrd="0" presId="urn:microsoft.com/office/officeart/2005/8/layout/vList2"/>
    <dgm:cxn modelId="{D162BC17-C797-410F-8359-402D741EBC87}" type="presParOf" srcId="{C7CD8C90-A6BE-47C6-929B-C6888A204E6B}" destId="{85EDF1FE-DC65-4E7B-959A-7865C03870F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01CED3-5F0C-45F1-9DD6-C1E2B09CAAD0}"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tr-TR"/>
        </a:p>
      </dgm:t>
    </dgm:pt>
    <dgm:pt modelId="{97B1089F-7C32-4D57-A86B-EE22361A95AB}">
      <dgm:prSet phldrT="[Metin]" custT="1"/>
      <dgm:spPr/>
      <dgm:t>
        <a:bodyPr/>
        <a:lstStyle/>
        <a:p>
          <a:endParaRPr lang="tr-TR" sz="3200" dirty="0"/>
        </a:p>
        <a:p>
          <a:endParaRPr lang="tr-TR" sz="3200" dirty="0"/>
        </a:p>
        <a:p>
          <a:r>
            <a:rPr lang="tr-TR" sz="3200" dirty="0"/>
            <a:t>Dürüst Kullanım (SMK m. 7.5) ve Marka Hakkının Tükenmesi</a:t>
          </a:r>
        </a:p>
        <a:p>
          <a:r>
            <a:rPr lang="tr-TR" sz="3200" dirty="0"/>
            <a:t>(SMK m. 152)</a:t>
          </a:r>
        </a:p>
      </dgm:t>
    </dgm:pt>
    <dgm:pt modelId="{A049B7F1-F3E4-4CBE-BE11-4A298C78F309}" type="parTrans" cxnId="{F5088520-864F-40A8-9443-81F077E2D2CE}">
      <dgm:prSet/>
      <dgm:spPr/>
      <dgm:t>
        <a:bodyPr/>
        <a:lstStyle/>
        <a:p>
          <a:endParaRPr lang="tr-TR"/>
        </a:p>
      </dgm:t>
    </dgm:pt>
    <dgm:pt modelId="{9DA4CF4B-8CC6-4EA4-87B0-90828897EC24}" type="sibTrans" cxnId="{F5088520-864F-40A8-9443-81F077E2D2CE}">
      <dgm:prSet/>
      <dgm:spPr/>
      <dgm:t>
        <a:bodyPr/>
        <a:lstStyle/>
        <a:p>
          <a:endParaRPr lang="tr-TR"/>
        </a:p>
      </dgm:t>
    </dgm:pt>
    <dgm:pt modelId="{37206762-CABA-4B72-BF5A-92D9B2EFE9E1}">
      <dgm:prSet phldrT="[Metin]"/>
      <dgm:spPr/>
      <dgm:t>
        <a:bodyPr/>
        <a:lstStyle/>
        <a:p>
          <a:pPr>
            <a:lnSpc>
              <a:spcPct val="150000"/>
            </a:lnSpc>
          </a:pPr>
          <a:r>
            <a:rPr lang="tr-TR" dirty="0"/>
            <a:t> Gerçek kişilerin kendi ad veya adresini belirtmesi</a:t>
          </a:r>
        </a:p>
      </dgm:t>
    </dgm:pt>
    <dgm:pt modelId="{529623AB-60F7-492F-BA4C-F4E957D5C4D9}" type="parTrans" cxnId="{CA245EEC-167D-4BC4-920F-E943BCDDBAF3}">
      <dgm:prSet/>
      <dgm:spPr/>
      <dgm:t>
        <a:bodyPr/>
        <a:lstStyle/>
        <a:p>
          <a:endParaRPr lang="tr-TR"/>
        </a:p>
      </dgm:t>
    </dgm:pt>
    <dgm:pt modelId="{7FCD78E5-F45C-4D45-ADD9-EE7E9FA56042}" type="sibTrans" cxnId="{CA245EEC-167D-4BC4-920F-E943BCDDBAF3}">
      <dgm:prSet/>
      <dgm:spPr/>
      <dgm:t>
        <a:bodyPr/>
        <a:lstStyle/>
        <a:p>
          <a:endParaRPr lang="tr-TR"/>
        </a:p>
      </dgm:t>
    </dgm:pt>
    <dgm:pt modelId="{56AAC133-DCB0-465F-BD2A-4799EF09C87D}">
      <dgm:prSet phldrT="[Metin]"/>
      <dgm:spPr/>
      <dgm:t>
        <a:bodyPr/>
        <a:lstStyle/>
        <a:p>
          <a:pPr>
            <a:lnSpc>
              <a:spcPct val="150000"/>
            </a:lnSpc>
          </a:pPr>
          <a:r>
            <a:rPr lang="tr-TR" dirty="0"/>
            <a:t> Malların veya hizmetlerin türüne, kalitesine, miktarına, kullanım amacına, değerine, coğrafi kaynağına, üretim veya sunuluş zamanına ya da diğer niteliklerine ilişkin açıklamalarda bulunulması</a:t>
          </a:r>
        </a:p>
      </dgm:t>
    </dgm:pt>
    <dgm:pt modelId="{31FC05DF-A0E4-472D-848A-853AF998755E}" type="parTrans" cxnId="{E5B912D8-B5A9-4D06-A2B0-AEF83FF348DC}">
      <dgm:prSet/>
      <dgm:spPr/>
      <dgm:t>
        <a:bodyPr/>
        <a:lstStyle/>
        <a:p>
          <a:endParaRPr lang="tr-TR"/>
        </a:p>
      </dgm:t>
    </dgm:pt>
    <dgm:pt modelId="{77464A0C-1BBC-498D-B695-08CA90519F2C}" type="sibTrans" cxnId="{E5B912D8-B5A9-4D06-A2B0-AEF83FF348DC}">
      <dgm:prSet/>
      <dgm:spPr/>
      <dgm:t>
        <a:bodyPr/>
        <a:lstStyle/>
        <a:p>
          <a:endParaRPr lang="tr-TR"/>
        </a:p>
      </dgm:t>
    </dgm:pt>
    <dgm:pt modelId="{01EB89A6-7573-4C6C-A17C-54337E09A307}">
      <dgm:prSet phldrT="[Metin]"/>
      <dgm:spPr/>
      <dgm:t>
        <a:bodyPr/>
        <a:lstStyle/>
        <a:p>
          <a:pPr>
            <a:lnSpc>
              <a:spcPct val="150000"/>
            </a:lnSpc>
          </a:pPr>
          <a:r>
            <a:rPr lang="tr-TR" dirty="0"/>
            <a:t> Özellikle aksesuar, yedek parça veya eşdeğer parça ürünlerinde, malın ya da hizmetin kullanım amacının belirtilmesinin gerekli olduğu hâllerde kullanılması.</a:t>
          </a:r>
        </a:p>
      </dgm:t>
    </dgm:pt>
    <dgm:pt modelId="{F798D2AC-C360-4510-A1EA-B2AB17106E89}" type="parTrans" cxnId="{9FDE2F70-C61B-40A5-9138-D86D97475607}">
      <dgm:prSet/>
      <dgm:spPr/>
      <dgm:t>
        <a:bodyPr/>
        <a:lstStyle/>
        <a:p>
          <a:endParaRPr lang="tr-TR"/>
        </a:p>
      </dgm:t>
    </dgm:pt>
    <dgm:pt modelId="{FADD584A-3F61-4A79-A0BD-6AFD0C2B2E4D}" type="sibTrans" cxnId="{9FDE2F70-C61B-40A5-9138-D86D97475607}">
      <dgm:prSet/>
      <dgm:spPr/>
      <dgm:t>
        <a:bodyPr/>
        <a:lstStyle/>
        <a:p>
          <a:endParaRPr lang="tr-TR"/>
        </a:p>
      </dgm:t>
    </dgm:pt>
    <dgm:pt modelId="{889EFBBC-DF67-415F-8DA3-4B394E6F9436}">
      <dgm:prSet/>
      <dgm:spPr/>
      <dgm:t>
        <a:bodyPr/>
        <a:lstStyle/>
        <a:p>
          <a:pPr algn="just">
            <a:lnSpc>
              <a:spcPct val="150000"/>
            </a:lnSpc>
          </a:pPr>
          <a:r>
            <a:rPr lang="tr-TR" b="1" dirty="0"/>
            <a:t>Marka hakkının tükenmesi </a:t>
          </a:r>
          <a:r>
            <a:rPr lang="tr-TR" dirty="0"/>
            <a:t>SMK m. 152: (1) Sınai mülkiyet hakkı korumasına konu ürünlerin, hak sahibi veya onun izni ile üçüncü kişiler tarafından piyasaya sunulmasından sonra bu ürünlerle ilgili fiiller hakkın kapsamı dışında kalır. </a:t>
          </a:r>
        </a:p>
        <a:p>
          <a:pPr algn="just">
            <a:lnSpc>
              <a:spcPct val="150000"/>
            </a:lnSpc>
          </a:pPr>
          <a:r>
            <a:rPr lang="tr-TR" dirty="0"/>
            <a:t> (2) Marka sahibi, birinci fıkra hükmü kapsamına giren ürünlerin üçüncü kişiler tarafından değiştirilerek veya kötüleştirilerek ticari amaçlı kullanılmasını önleme hakkına sahiptir. </a:t>
          </a:r>
        </a:p>
      </dgm:t>
    </dgm:pt>
    <dgm:pt modelId="{05A22B08-B773-4484-93BE-9875A02272F8}" type="parTrans" cxnId="{B69724E1-83C2-4E4F-BB5E-7DE6DE1EDEBC}">
      <dgm:prSet/>
      <dgm:spPr/>
      <dgm:t>
        <a:bodyPr/>
        <a:lstStyle/>
        <a:p>
          <a:endParaRPr lang="tr-TR"/>
        </a:p>
      </dgm:t>
    </dgm:pt>
    <dgm:pt modelId="{53AA518C-C031-426E-A176-08AF980A3754}" type="sibTrans" cxnId="{B69724E1-83C2-4E4F-BB5E-7DE6DE1EDEBC}">
      <dgm:prSet/>
      <dgm:spPr/>
      <dgm:t>
        <a:bodyPr/>
        <a:lstStyle/>
        <a:p>
          <a:endParaRPr lang="tr-TR"/>
        </a:p>
      </dgm:t>
    </dgm:pt>
    <dgm:pt modelId="{B341AEC1-DD5B-421F-A087-5A5AE2CBAECA}" type="pres">
      <dgm:prSet presAssocID="{1C01CED3-5F0C-45F1-9DD6-C1E2B09CAAD0}" presName="vert0" presStyleCnt="0">
        <dgm:presLayoutVars>
          <dgm:dir/>
          <dgm:animOne val="branch"/>
          <dgm:animLvl val="lvl"/>
        </dgm:presLayoutVars>
      </dgm:prSet>
      <dgm:spPr/>
    </dgm:pt>
    <dgm:pt modelId="{DE19782F-3051-418C-B01F-D5950F88FEB2}" type="pres">
      <dgm:prSet presAssocID="{97B1089F-7C32-4D57-A86B-EE22361A95AB}" presName="thickLine" presStyleLbl="alignNode1" presStyleIdx="0" presStyleCnt="1"/>
      <dgm:spPr/>
    </dgm:pt>
    <dgm:pt modelId="{84F67C8B-F819-4547-98D5-7ACCB8CE7D9F}" type="pres">
      <dgm:prSet presAssocID="{97B1089F-7C32-4D57-A86B-EE22361A95AB}" presName="horz1" presStyleCnt="0"/>
      <dgm:spPr/>
    </dgm:pt>
    <dgm:pt modelId="{B8238CE7-677B-48C6-96B5-D18A0EF14CCF}" type="pres">
      <dgm:prSet presAssocID="{97B1089F-7C32-4D57-A86B-EE22361A95AB}" presName="tx1" presStyleLbl="revTx" presStyleIdx="0" presStyleCnt="5" custScaleX="89167"/>
      <dgm:spPr/>
    </dgm:pt>
    <dgm:pt modelId="{7EA97122-CDE5-4478-9607-EB0CB33DA093}" type="pres">
      <dgm:prSet presAssocID="{97B1089F-7C32-4D57-A86B-EE22361A95AB}" presName="vert1" presStyleCnt="0"/>
      <dgm:spPr/>
    </dgm:pt>
    <dgm:pt modelId="{43ED8748-59C9-4471-A52E-AD3B1EF69117}" type="pres">
      <dgm:prSet presAssocID="{37206762-CABA-4B72-BF5A-92D9B2EFE9E1}" presName="vertSpace2a" presStyleCnt="0"/>
      <dgm:spPr/>
    </dgm:pt>
    <dgm:pt modelId="{44757468-0E8E-489C-884F-3419884D4B52}" type="pres">
      <dgm:prSet presAssocID="{37206762-CABA-4B72-BF5A-92D9B2EFE9E1}" presName="horz2" presStyleCnt="0"/>
      <dgm:spPr/>
    </dgm:pt>
    <dgm:pt modelId="{C43BDFA3-AE7A-482C-9018-8393C305CE6C}" type="pres">
      <dgm:prSet presAssocID="{37206762-CABA-4B72-BF5A-92D9B2EFE9E1}" presName="horzSpace2" presStyleCnt="0"/>
      <dgm:spPr/>
    </dgm:pt>
    <dgm:pt modelId="{686BF78D-2174-42BF-9A09-DB8A3EA2D962}" type="pres">
      <dgm:prSet presAssocID="{37206762-CABA-4B72-BF5A-92D9B2EFE9E1}" presName="tx2" presStyleLbl="revTx" presStyleIdx="1" presStyleCnt="5" custScaleY="32979"/>
      <dgm:spPr/>
    </dgm:pt>
    <dgm:pt modelId="{26CF15D6-7DA7-486B-B300-7C73C547CCB0}" type="pres">
      <dgm:prSet presAssocID="{37206762-CABA-4B72-BF5A-92D9B2EFE9E1}" presName="vert2" presStyleCnt="0"/>
      <dgm:spPr/>
    </dgm:pt>
    <dgm:pt modelId="{B49B0471-B0AE-47CE-B2FF-0165AEDFBC4A}" type="pres">
      <dgm:prSet presAssocID="{37206762-CABA-4B72-BF5A-92D9B2EFE9E1}" presName="thinLine2b" presStyleLbl="callout" presStyleIdx="0" presStyleCnt="4"/>
      <dgm:spPr/>
    </dgm:pt>
    <dgm:pt modelId="{37281E7D-BCC5-4C94-A56B-6DA5D0C83538}" type="pres">
      <dgm:prSet presAssocID="{37206762-CABA-4B72-BF5A-92D9B2EFE9E1}" presName="vertSpace2b" presStyleCnt="0"/>
      <dgm:spPr/>
    </dgm:pt>
    <dgm:pt modelId="{F9740082-F116-4920-8CE4-4E6F1CADD847}" type="pres">
      <dgm:prSet presAssocID="{56AAC133-DCB0-465F-BD2A-4799EF09C87D}" presName="horz2" presStyleCnt="0"/>
      <dgm:spPr/>
    </dgm:pt>
    <dgm:pt modelId="{6B914CD2-7185-41EB-997C-BAF80878EB34}" type="pres">
      <dgm:prSet presAssocID="{56AAC133-DCB0-465F-BD2A-4799EF09C87D}" presName="horzSpace2" presStyleCnt="0"/>
      <dgm:spPr/>
    </dgm:pt>
    <dgm:pt modelId="{1B20E060-EBFE-4D81-AFBE-C9FC5E259E25}" type="pres">
      <dgm:prSet presAssocID="{56AAC133-DCB0-465F-BD2A-4799EF09C87D}" presName="tx2" presStyleLbl="revTx" presStyleIdx="2" presStyleCnt="5" custScaleY="58995"/>
      <dgm:spPr/>
    </dgm:pt>
    <dgm:pt modelId="{1F62C219-4A0D-46D3-89E9-B52FE652FAD5}" type="pres">
      <dgm:prSet presAssocID="{56AAC133-DCB0-465F-BD2A-4799EF09C87D}" presName="vert2" presStyleCnt="0"/>
      <dgm:spPr/>
    </dgm:pt>
    <dgm:pt modelId="{48C7EBB4-887F-448B-A755-CB8089B273F9}" type="pres">
      <dgm:prSet presAssocID="{56AAC133-DCB0-465F-BD2A-4799EF09C87D}" presName="thinLine2b" presStyleLbl="callout" presStyleIdx="1" presStyleCnt="4"/>
      <dgm:spPr/>
    </dgm:pt>
    <dgm:pt modelId="{6E4E9C2C-C360-49BA-AC36-134C2075B76F}" type="pres">
      <dgm:prSet presAssocID="{56AAC133-DCB0-465F-BD2A-4799EF09C87D}" presName="vertSpace2b" presStyleCnt="0"/>
      <dgm:spPr/>
    </dgm:pt>
    <dgm:pt modelId="{7DCDCF4F-9916-4B07-95E3-C236F717869B}" type="pres">
      <dgm:prSet presAssocID="{01EB89A6-7573-4C6C-A17C-54337E09A307}" presName="horz2" presStyleCnt="0"/>
      <dgm:spPr/>
    </dgm:pt>
    <dgm:pt modelId="{087046B2-3AC3-4FC3-B42F-B535DC022C06}" type="pres">
      <dgm:prSet presAssocID="{01EB89A6-7573-4C6C-A17C-54337E09A307}" presName="horzSpace2" presStyleCnt="0"/>
      <dgm:spPr/>
    </dgm:pt>
    <dgm:pt modelId="{EE04AF14-6EFF-4193-86BD-6F154EF7447C}" type="pres">
      <dgm:prSet presAssocID="{01EB89A6-7573-4C6C-A17C-54337E09A307}" presName="tx2" presStyleLbl="revTx" presStyleIdx="3" presStyleCnt="5" custScaleY="54760"/>
      <dgm:spPr/>
    </dgm:pt>
    <dgm:pt modelId="{EA6BA740-E8F6-4B4E-A8B7-7E95E8A03B44}" type="pres">
      <dgm:prSet presAssocID="{01EB89A6-7573-4C6C-A17C-54337E09A307}" presName="vert2" presStyleCnt="0"/>
      <dgm:spPr/>
    </dgm:pt>
    <dgm:pt modelId="{BECC259D-A850-4985-A298-6D5A75C6C335}" type="pres">
      <dgm:prSet presAssocID="{01EB89A6-7573-4C6C-A17C-54337E09A307}" presName="thinLine2b" presStyleLbl="callout" presStyleIdx="2" presStyleCnt="4"/>
      <dgm:spPr/>
    </dgm:pt>
    <dgm:pt modelId="{ED6C0CF7-4026-4ECD-B93C-BD1B2BECCB76}" type="pres">
      <dgm:prSet presAssocID="{01EB89A6-7573-4C6C-A17C-54337E09A307}" presName="vertSpace2b" presStyleCnt="0"/>
      <dgm:spPr/>
    </dgm:pt>
    <dgm:pt modelId="{94D3E661-5DED-4A17-9721-28FFD77635AB}" type="pres">
      <dgm:prSet presAssocID="{889EFBBC-DF67-415F-8DA3-4B394E6F9436}" presName="horz2" presStyleCnt="0"/>
      <dgm:spPr/>
    </dgm:pt>
    <dgm:pt modelId="{4850D1B7-7AB5-42EF-9D6E-BD38F197E44B}" type="pres">
      <dgm:prSet presAssocID="{889EFBBC-DF67-415F-8DA3-4B394E6F9436}" presName="horzSpace2" presStyleCnt="0"/>
      <dgm:spPr/>
    </dgm:pt>
    <dgm:pt modelId="{CD4BA876-712C-4B48-A940-EDCDB18AAE34}" type="pres">
      <dgm:prSet presAssocID="{889EFBBC-DF67-415F-8DA3-4B394E6F9436}" presName="tx2" presStyleLbl="revTx" presStyleIdx="4" presStyleCnt="5"/>
      <dgm:spPr/>
    </dgm:pt>
    <dgm:pt modelId="{6AE752AD-FBDA-4985-B5C5-81FAD042A3FB}" type="pres">
      <dgm:prSet presAssocID="{889EFBBC-DF67-415F-8DA3-4B394E6F9436}" presName="vert2" presStyleCnt="0"/>
      <dgm:spPr/>
    </dgm:pt>
    <dgm:pt modelId="{5DF436E0-CFD7-4732-A6DB-74943A6280B4}" type="pres">
      <dgm:prSet presAssocID="{889EFBBC-DF67-415F-8DA3-4B394E6F9436}" presName="thinLine2b" presStyleLbl="callout" presStyleIdx="3" presStyleCnt="4"/>
      <dgm:spPr/>
    </dgm:pt>
    <dgm:pt modelId="{651A4192-F3D1-4BD1-8BE4-E52571D6A277}" type="pres">
      <dgm:prSet presAssocID="{889EFBBC-DF67-415F-8DA3-4B394E6F9436}" presName="vertSpace2b" presStyleCnt="0"/>
      <dgm:spPr/>
    </dgm:pt>
  </dgm:ptLst>
  <dgm:cxnLst>
    <dgm:cxn modelId="{F5088520-864F-40A8-9443-81F077E2D2CE}" srcId="{1C01CED3-5F0C-45F1-9DD6-C1E2B09CAAD0}" destId="{97B1089F-7C32-4D57-A86B-EE22361A95AB}" srcOrd="0" destOrd="0" parTransId="{A049B7F1-F3E4-4CBE-BE11-4A298C78F309}" sibTransId="{9DA4CF4B-8CC6-4EA4-87B0-90828897EC24}"/>
    <dgm:cxn modelId="{BC01D867-6AD7-4796-B1C3-35D9EEB9BCD8}" type="presOf" srcId="{01EB89A6-7573-4C6C-A17C-54337E09A307}" destId="{EE04AF14-6EFF-4193-86BD-6F154EF7447C}" srcOrd="0" destOrd="0" presId="urn:microsoft.com/office/officeart/2008/layout/LinedList"/>
    <dgm:cxn modelId="{9FDE2F70-C61B-40A5-9138-D86D97475607}" srcId="{97B1089F-7C32-4D57-A86B-EE22361A95AB}" destId="{01EB89A6-7573-4C6C-A17C-54337E09A307}" srcOrd="2" destOrd="0" parTransId="{F798D2AC-C360-4510-A1EA-B2AB17106E89}" sibTransId="{FADD584A-3F61-4A79-A0BD-6AFD0C2B2E4D}"/>
    <dgm:cxn modelId="{C793D092-1A8F-4E3B-9CC1-A9F5BFDFDBE6}" type="presOf" srcId="{56AAC133-DCB0-465F-BD2A-4799EF09C87D}" destId="{1B20E060-EBFE-4D81-AFBE-C9FC5E259E25}" srcOrd="0" destOrd="0" presId="urn:microsoft.com/office/officeart/2008/layout/LinedList"/>
    <dgm:cxn modelId="{962880AE-8332-46B0-8C30-0E5C54A3D4EB}" type="presOf" srcId="{889EFBBC-DF67-415F-8DA3-4B394E6F9436}" destId="{CD4BA876-712C-4B48-A940-EDCDB18AAE34}" srcOrd="0" destOrd="0" presId="urn:microsoft.com/office/officeart/2008/layout/LinedList"/>
    <dgm:cxn modelId="{FA6258C9-85B0-4D02-83CC-2E86EE440501}" type="presOf" srcId="{97B1089F-7C32-4D57-A86B-EE22361A95AB}" destId="{B8238CE7-677B-48C6-96B5-D18A0EF14CCF}" srcOrd="0" destOrd="0" presId="urn:microsoft.com/office/officeart/2008/layout/LinedList"/>
    <dgm:cxn modelId="{3524FCCD-4C2A-41E5-813C-0DB10DEE0A55}" type="presOf" srcId="{1C01CED3-5F0C-45F1-9DD6-C1E2B09CAAD0}" destId="{B341AEC1-DD5B-421F-A087-5A5AE2CBAECA}" srcOrd="0" destOrd="0" presId="urn:microsoft.com/office/officeart/2008/layout/LinedList"/>
    <dgm:cxn modelId="{E5B912D8-B5A9-4D06-A2B0-AEF83FF348DC}" srcId="{97B1089F-7C32-4D57-A86B-EE22361A95AB}" destId="{56AAC133-DCB0-465F-BD2A-4799EF09C87D}" srcOrd="1" destOrd="0" parTransId="{31FC05DF-A0E4-472D-848A-853AF998755E}" sibTransId="{77464A0C-1BBC-498D-B695-08CA90519F2C}"/>
    <dgm:cxn modelId="{27ABC4DF-D51B-4329-A68A-D5F8402D54AB}" type="presOf" srcId="{37206762-CABA-4B72-BF5A-92D9B2EFE9E1}" destId="{686BF78D-2174-42BF-9A09-DB8A3EA2D962}" srcOrd="0" destOrd="0" presId="urn:microsoft.com/office/officeart/2008/layout/LinedList"/>
    <dgm:cxn modelId="{B69724E1-83C2-4E4F-BB5E-7DE6DE1EDEBC}" srcId="{97B1089F-7C32-4D57-A86B-EE22361A95AB}" destId="{889EFBBC-DF67-415F-8DA3-4B394E6F9436}" srcOrd="3" destOrd="0" parTransId="{05A22B08-B773-4484-93BE-9875A02272F8}" sibTransId="{53AA518C-C031-426E-A176-08AF980A3754}"/>
    <dgm:cxn modelId="{CA245EEC-167D-4BC4-920F-E943BCDDBAF3}" srcId="{97B1089F-7C32-4D57-A86B-EE22361A95AB}" destId="{37206762-CABA-4B72-BF5A-92D9B2EFE9E1}" srcOrd="0" destOrd="0" parTransId="{529623AB-60F7-492F-BA4C-F4E957D5C4D9}" sibTransId="{7FCD78E5-F45C-4D45-ADD9-EE7E9FA56042}"/>
    <dgm:cxn modelId="{97347DF6-5948-40B0-8336-2E7A5890C352}" type="presParOf" srcId="{B341AEC1-DD5B-421F-A087-5A5AE2CBAECA}" destId="{DE19782F-3051-418C-B01F-D5950F88FEB2}" srcOrd="0" destOrd="0" presId="urn:microsoft.com/office/officeart/2008/layout/LinedList"/>
    <dgm:cxn modelId="{E8D15AE2-2DF8-40EA-AE2A-01D21A28A257}" type="presParOf" srcId="{B341AEC1-DD5B-421F-A087-5A5AE2CBAECA}" destId="{84F67C8B-F819-4547-98D5-7ACCB8CE7D9F}" srcOrd="1" destOrd="0" presId="urn:microsoft.com/office/officeart/2008/layout/LinedList"/>
    <dgm:cxn modelId="{18CB82C8-F546-4B89-B06E-D3BFAEED4914}" type="presParOf" srcId="{84F67C8B-F819-4547-98D5-7ACCB8CE7D9F}" destId="{B8238CE7-677B-48C6-96B5-D18A0EF14CCF}" srcOrd="0" destOrd="0" presId="urn:microsoft.com/office/officeart/2008/layout/LinedList"/>
    <dgm:cxn modelId="{3AE5D799-D841-4EAA-8428-6D5D9C800C0F}" type="presParOf" srcId="{84F67C8B-F819-4547-98D5-7ACCB8CE7D9F}" destId="{7EA97122-CDE5-4478-9607-EB0CB33DA093}" srcOrd="1" destOrd="0" presId="urn:microsoft.com/office/officeart/2008/layout/LinedList"/>
    <dgm:cxn modelId="{3E789676-07F3-4798-901B-99A7F87C49DB}" type="presParOf" srcId="{7EA97122-CDE5-4478-9607-EB0CB33DA093}" destId="{43ED8748-59C9-4471-A52E-AD3B1EF69117}" srcOrd="0" destOrd="0" presId="urn:microsoft.com/office/officeart/2008/layout/LinedList"/>
    <dgm:cxn modelId="{169B54D6-3C7F-4728-9063-999AD97EA1F8}" type="presParOf" srcId="{7EA97122-CDE5-4478-9607-EB0CB33DA093}" destId="{44757468-0E8E-489C-884F-3419884D4B52}" srcOrd="1" destOrd="0" presId="urn:microsoft.com/office/officeart/2008/layout/LinedList"/>
    <dgm:cxn modelId="{89E65DF5-4C1C-45F9-8101-DE034648939E}" type="presParOf" srcId="{44757468-0E8E-489C-884F-3419884D4B52}" destId="{C43BDFA3-AE7A-482C-9018-8393C305CE6C}" srcOrd="0" destOrd="0" presId="urn:microsoft.com/office/officeart/2008/layout/LinedList"/>
    <dgm:cxn modelId="{1976398A-C7AC-4AEA-92B4-4EEB24B97A5B}" type="presParOf" srcId="{44757468-0E8E-489C-884F-3419884D4B52}" destId="{686BF78D-2174-42BF-9A09-DB8A3EA2D962}" srcOrd="1" destOrd="0" presId="urn:microsoft.com/office/officeart/2008/layout/LinedList"/>
    <dgm:cxn modelId="{203A598F-DC13-4187-963D-F84F95C59486}" type="presParOf" srcId="{44757468-0E8E-489C-884F-3419884D4B52}" destId="{26CF15D6-7DA7-486B-B300-7C73C547CCB0}" srcOrd="2" destOrd="0" presId="urn:microsoft.com/office/officeart/2008/layout/LinedList"/>
    <dgm:cxn modelId="{823B7304-D656-4BD3-B924-1A6FFDF8BF3F}" type="presParOf" srcId="{7EA97122-CDE5-4478-9607-EB0CB33DA093}" destId="{B49B0471-B0AE-47CE-B2FF-0165AEDFBC4A}" srcOrd="2" destOrd="0" presId="urn:microsoft.com/office/officeart/2008/layout/LinedList"/>
    <dgm:cxn modelId="{D9A6A837-67FB-461B-B61B-141E3A1E4E16}" type="presParOf" srcId="{7EA97122-CDE5-4478-9607-EB0CB33DA093}" destId="{37281E7D-BCC5-4C94-A56B-6DA5D0C83538}" srcOrd="3" destOrd="0" presId="urn:microsoft.com/office/officeart/2008/layout/LinedList"/>
    <dgm:cxn modelId="{74D0F33A-2327-474A-A9A7-1DB8DCDEE615}" type="presParOf" srcId="{7EA97122-CDE5-4478-9607-EB0CB33DA093}" destId="{F9740082-F116-4920-8CE4-4E6F1CADD847}" srcOrd="4" destOrd="0" presId="urn:microsoft.com/office/officeart/2008/layout/LinedList"/>
    <dgm:cxn modelId="{261BBEF0-E71D-42F4-8FF1-4FFAFA7F9ECC}" type="presParOf" srcId="{F9740082-F116-4920-8CE4-4E6F1CADD847}" destId="{6B914CD2-7185-41EB-997C-BAF80878EB34}" srcOrd="0" destOrd="0" presId="urn:microsoft.com/office/officeart/2008/layout/LinedList"/>
    <dgm:cxn modelId="{508F2881-BC77-41FC-AD2D-9307C9F63691}" type="presParOf" srcId="{F9740082-F116-4920-8CE4-4E6F1CADD847}" destId="{1B20E060-EBFE-4D81-AFBE-C9FC5E259E25}" srcOrd="1" destOrd="0" presId="urn:microsoft.com/office/officeart/2008/layout/LinedList"/>
    <dgm:cxn modelId="{E5223A64-0602-4918-8ABD-89B729823A93}" type="presParOf" srcId="{F9740082-F116-4920-8CE4-4E6F1CADD847}" destId="{1F62C219-4A0D-46D3-89E9-B52FE652FAD5}" srcOrd="2" destOrd="0" presId="urn:microsoft.com/office/officeart/2008/layout/LinedList"/>
    <dgm:cxn modelId="{8F14D04E-B9F7-437C-A6DD-4F3C256D3413}" type="presParOf" srcId="{7EA97122-CDE5-4478-9607-EB0CB33DA093}" destId="{48C7EBB4-887F-448B-A755-CB8089B273F9}" srcOrd="5" destOrd="0" presId="urn:microsoft.com/office/officeart/2008/layout/LinedList"/>
    <dgm:cxn modelId="{06A6CE17-4558-4098-A47F-B5D8609D4A8F}" type="presParOf" srcId="{7EA97122-CDE5-4478-9607-EB0CB33DA093}" destId="{6E4E9C2C-C360-49BA-AC36-134C2075B76F}" srcOrd="6" destOrd="0" presId="urn:microsoft.com/office/officeart/2008/layout/LinedList"/>
    <dgm:cxn modelId="{4FB91923-E9B9-4FAA-8DF6-C63E95653A58}" type="presParOf" srcId="{7EA97122-CDE5-4478-9607-EB0CB33DA093}" destId="{7DCDCF4F-9916-4B07-95E3-C236F717869B}" srcOrd="7" destOrd="0" presId="urn:microsoft.com/office/officeart/2008/layout/LinedList"/>
    <dgm:cxn modelId="{CD33DCB3-F230-4259-8E18-502D42A7E01F}" type="presParOf" srcId="{7DCDCF4F-9916-4B07-95E3-C236F717869B}" destId="{087046B2-3AC3-4FC3-B42F-B535DC022C06}" srcOrd="0" destOrd="0" presId="urn:microsoft.com/office/officeart/2008/layout/LinedList"/>
    <dgm:cxn modelId="{67DB62BC-5CC5-47DC-ABFD-B7C62A9AEA3F}" type="presParOf" srcId="{7DCDCF4F-9916-4B07-95E3-C236F717869B}" destId="{EE04AF14-6EFF-4193-86BD-6F154EF7447C}" srcOrd="1" destOrd="0" presId="urn:microsoft.com/office/officeart/2008/layout/LinedList"/>
    <dgm:cxn modelId="{49AAEBDE-2CA3-4F93-9C5D-DEA036B66FA3}" type="presParOf" srcId="{7DCDCF4F-9916-4B07-95E3-C236F717869B}" destId="{EA6BA740-E8F6-4B4E-A8B7-7E95E8A03B44}" srcOrd="2" destOrd="0" presId="urn:microsoft.com/office/officeart/2008/layout/LinedList"/>
    <dgm:cxn modelId="{F82C4FC5-41B5-4340-A229-A3ADF1D85A02}" type="presParOf" srcId="{7EA97122-CDE5-4478-9607-EB0CB33DA093}" destId="{BECC259D-A850-4985-A298-6D5A75C6C335}" srcOrd="8" destOrd="0" presId="urn:microsoft.com/office/officeart/2008/layout/LinedList"/>
    <dgm:cxn modelId="{B7937D36-A5FC-41CF-BE36-12018FFFA959}" type="presParOf" srcId="{7EA97122-CDE5-4478-9607-EB0CB33DA093}" destId="{ED6C0CF7-4026-4ECD-B93C-BD1B2BECCB76}" srcOrd="9" destOrd="0" presId="urn:microsoft.com/office/officeart/2008/layout/LinedList"/>
    <dgm:cxn modelId="{DB245CD6-42C7-41B1-8772-C4265CF91744}" type="presParOf" srcId="{7EA97122-CDE5-4478-9607-EB0CB33DA093}" destId="{94D3E661-5DED-4A17-9721-28FFD77635AB}" srcOrd="10" destOrd="0" presId="urn:microsoft.com/office/officeart/2008/layout/LinedList"/>
    <dgm:cxn modelId="{D2DF1BCF-CD6F-4F20-8239-594668A57DB0}" type="presParOf" srcId="{94D3E661-5DED-4A17-9721-28FFD77635AB}" destId="{4850D1B7-7AB5-42EF-9D6E-BD38F197E44B}" srcOrd="0" destOrd="0" presId="urn:microsoft.com/office/officeart/2008/layout/LinedList"/>
    <dgm:cxn modelId="{87C89DF5-67C8-41FB-A891-93DB8815AA87}" type="presParOf" srcId="{94D3E661-5DED-4A17-9721-28FFD77635AB}" destId="{CD4BA876-712C-4B48-A940-EDCDB18AAE34}" srcOrd="1" destOrd="0" presId="urn:microsoft.com/office/officeart/2008/layout/LinedList"/>
    <dgm:cxn modelId="{6A3E37A2-C9AE-48E4-873C-A6E663CD486B}" type="presParOf" srcId="{94D3E661-5DED-4A17-9721-28FFD77635AB}" destId="{6AE752AD-FBDA-4985-B5C5-81FAD042A3FB}" srcOrd="2" destOrd="0" presId="urn:microsoft.com/office/officeart/2008/layout/LinedList"/>
    <dgm:cxn modelId="{8D209003-A7B7-412D-A269-18DB46D2D7B4}" type="presParOf" srcId="{7EA97122-CDE5-4478-9607-EB0CB33DA093}" destId="{5DF436E0-CFD7-4732-A6DB-74943A6280B4}" srcOrd="11" destOrd="0" presId="urn:microsoft.com/office/officeart/2008/layout/LinedList"/>
    <dgm:cxn modelId="{3EFAC8F7-2725-4C96-92C7-ABC340EA2201}" type="presParOf" srcId="{7EA97122-CDE5-4478-9607-EB0CB33DA093}" destId="{651A4192-F3D1-4BD1-8BE4-E52571D6A27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34FD4F-AEC8-4428-A088-A74B9F72550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tr-TR"/>
        </a:p>
      </dgm:t>
    </dgm:pt>
    <dgm:pt modelId="{1C05B249-F6D3-4669-95E6-1BB715B2BAC9}">
      <dgm:prSet phldrT="[Metin]"/>
      <dgm:spPr/>
      <dgm:t>
        <a:bodyPr/>
        <a:lstStyle/>
        <a:p>
          <a:r>
            <a:rPr lang="tr-TR" dirty="0"/>
            <a:t>Markanın Hukukî İşlemlere Konu Olması (SMK m. 148.1) </a:t>
          </a:r>
        </a:p>
      </dgm:t>
    </dgm:pt>
    <dgm:pt modelId="{059C37E6-13FD-48CA-8A0C-D53AD000C17C}" type="parTrans" cxnId="{1840E41C-EC8A-4E7F-9F51-DEE9FA2CF2FB}">
      <dgm:prSet/>
      <dgm:spPr/>
      <dgm:t>
        <a:bodyPr/>
        <a:lstStyle/>
        <a:p>
          <a:endParaRPr lang="tr-TR"/>
        </a:p>
      </dgm:t>
    </dgm:pt>
    <dgm:pt modelId="{12A4DCD4-84B1-4327-AFD2-1A60A44661CE}" type="sibTrans" cxnId="{1840E41C-EC8A-4E7F-9F51-DEE9FA2CF2FB}">
      <dgm:prSet/>
      <dgm:spPr/>
      <dgm:t>
        <a:bodyPr/>
        <a:lstStyle/>
        <a:p>
          <a:endParaRPr lang="tr-TR"/>
        </a:p>
      </dgm:t>
    </dgm:pt>
    <dgm:pt modelId="{FAF0D91C-CCED-4058-A492-3E4B7306D867}">
      <dgm:prSet phldrT="[Metin]"/>
      <dgm:spPr/>
      <dgm:t>
        <a:bodyPr/>
        <a:lstStyle/>
        <a:p>
          <a:r>
            <a:rPr lang="tr-TR" dirty="0"/>
            <a:t>Lisans </a:t>
          </a:r>
        </a:p>
        <a:p>
          <a:r>
            <a:rPr lang="tr-TR" dirty="0"/>
            <a:t>(SMK m. 24)</a:t>
          </a:r>
        </a:p>
      </dgm:t>
    </dgm:pt>
    <dgm:pt modelId="{C102B7F0-BFAE-41F3-A31E-6883FCFDBB6E}" type="parTrans" cxnId="{03630E3E-282F-4252-84B2-411A114B5B2D}">
      <dgm:prSet/>
      <dgm:spPr/>
      <dgm:t>
        <a:bodyPr/>
        <a:lstStyle/>
        <a:p>
          <a:endParaRPr lang="tr-TR"/>
        </a:p>
      </dgm:t>
    </dgm:pt>
    <dgm:pt modelId="{9485C9C5-4471-4815-8CF4-BBACF227AC93}" type="sibTrans" cxnId="{03630E3E-282F-4252-84B2-411A114B5B2D}">
      <dgm:prSet/>
      <dgm:spPr/>
      <dgm:t>
        <a:bodyPr/>
        <a:lstStyle/>
        <a:p>
          <a:endParaRPr lang="tr-TR"/>
        </a:p>
      </dgm:t>
    </dgm:pt>
    <dgm:pt modelId="{9A8FC0FD-B787-4A2F-ACF9-8651C8255FF9}">
      <dgm:prSet phldrT="[Metin]"/>
      <dgm:spPr/>
      <dgm:t>
        <a:bodyPr/>
        <a:lstStyle/>
        <a:p>
          <a:r>
            <a:rPr lang="tr-TR" dirty="0"/>
            <a:t>Devir – Miras Yoluyla İntikal</a:t>
          </a:r>
        </a:p>
      </dgm:t>
    </dgm:pt>
    <dgm:pt modelId="{A2E9D1C5-0FA6-4FD1-9424-5309A292E5CA}" type="parTrans" cxnId="{FD02F0A5-57F0-48A3-AD52-4D37CF1DC04A}">
      <dgm:prSet/>
      <dgm:spPr/>
      <dgm:t>
        <a:bodyPr/>
        <a:lstStyle/>
        <a:p>
          <a:endParaRPr lang="tr-TR"/>
        </a:p>
      </dgm:t>
    </dgm:pt>
    <dgm:pt modelId="{6E172C26-FDED-4CCD-8BF6-7A39AF3B6893}" type="sibTrans" cxnId="{FD02F0A5-57F0-48A3-AD52-4D37CF1DC04A}">
      <dgm:prSet/>
      <dgm:spPr/>
      <dgm:t>
        <a:bodyPr/>
        <a:lstStyle/>
        <a:p>
          <a:endParaRPr lang="tr-TR"/>
        </a:p>
      </dgm:t>
    </dgm:pt>
    <dgm:pt modelId="{04598AEE-3BA3-4424-9582-EB19CA732B94}">
      <dgm:prSet phldrT="[Metin]"/>
      <dgm:spPr/>
      <dgm:t>
        <a:bodyPr/>
        <a:lstStyle/>
        <a:p>
          <a:r>
            <a:rPr lang="tr-TR" dirty="0"/>
            <a:t>Rehin</a:t>
          </a:r>
        </a:p>
      </dgm:t>
    </dgm:pt>
    <dgm:pt modelId="{1997D172-A37C-4A32-A0B9-29477128E694}" type="parTrans" cxnId="{2D266B1E-8643-4174-BA6B-BA5B06A4C849}">
      <dgm:prSet/>
      <dgm:spPr/>
      <dgm:t>
        <a:bodyPr/>
        <a:lstStyle/>
        <a:p>
          <a:endParaRPr lang="tr-TR"/>
        </a:p>
      </dgm:t>
    </dgm:pt>
    <dgm:pt modelId="{D5377A92-9F81-4DD7-BBC1-89CD689B8686}" type="sibTrans" cxnId="{2D266B1E-8643-4174-BA6B-BA5B06A4C849}">
      <dgm:prSet/>
      <dgm:spPr/>
      <dgm:t>
        <a:bodyPr/>
        <a:lstStyle/>
        <a:p>
          <a:endParaRPr lang="tr-TR"/>
        </a:p>
      </dgm:t>
    </dgm:pt>
    <dgm:pt modelId="{E39D6A07-1272-4367-942B-896D23935FBD}">
      <dgm:prSet/>
      <dgm:spPr/>
      <dgm:t>
        <a:bodyPr/>
        <a:lstStyle/>
        <a:p>
          <a:r>
            <a:rPr lang="tr-TR" dirty="0"/>
            <a:t>Basit lisans</a:t>
          </a:r>
        </a:p>
      </dgm:t>
    </dgm:pt>
    <dgm:pt modelId="{ACA21061-CBB9-407A-A780-81F3C57F6DDD}" type="parTrans" cxnId="{748E76F8-E948-4310-BE97-244138A54978}">
      <dgm:prSet/>
      <dgm:spPr/>
      <dgm:t>
        <a:bodyPr/>
        <a:lstStyle/>
        <a:p>
          <a:endParaRPr lang="tr-TR"/>
        </a:p>
      </dgm:t>
    </dgm:pt>
    <dgm:pt modelId="{CB89A99C-A030-4900-BD75-0D71036DDFC9}" type="sibTrans" cxnId="{748E76F8-E948-4310-BE97-244138A54978}">
      <dgm:prSet/>
      <dgm:spPr/>
      <dgm:t>
        <a:bodyPr/>
        <a:lstStyle/>
        <a:p>
          <a:endParaRPr lang="tr-TR"/>
        </a:p>
      </dgm:t>
    </dgm:pt>
    <dgm:pt modelId="{56E55364-A867-4C1B-A6FF-CFFB309A513A}">
      <dgm:prSet/>
      <dgm:spPr/>
      <dgm:t>
        <a:bodyPr/>
        <a:lstStyle/>
        <a:p>
          <a:r>
            <a:rPr lang="tr-TR" dirty="0" err="1"/>
            <a:t>İnhisarî</a:t>
          </a:r>
          <a:r>
            <a:rPr lang="tr-TR" dirty="0"/>
            <a:t> lisans</a:t>
          </a:r>
        </a:p>
      </dgm:t>
    </dgm:pt>
    <dgm:pt modelId="{2AB1348D-2E62-4485-9DDD-D2F7A6658CAE}" type="parTrans" cxnId="{B0DDDE97-5CA7-4DF2-8CF7-7513EA2B2CCE}">
      <dgm:prSet/>
      <dgm:spPr/>
      <dgm:t>
        <a:bodyPr/>
        <a:lstStyle/>
        <a:p>
          <a:endParaRPr lang="tr-TR"/>
        </a:p>
      </dgm:t>
    </dgm:pt>
    <dgm:pt modelId="{4364CE2B-C689-465B-AC67-0CFD937BCCC4}" type="sibTrans" cxnId="{B0DDDE97-5CA7-4DF2-8CF7-7513EA2B2CCE}">
      <dgm:prSet/>
      <dgm:spPr/>
      <dgm:t>
        <a:bodyPr/>
        <a:lstStyle/>
        <a:p>
          <a:endParaRPr lang="tr-TR"/>
        </a:p>
      </dgm:t>
    </dgm:pt>
    <dgm:pt modelId="{AA079873-1130-4BFD-A941-914F498CF9CD}" type="pres">
      <dgm:prSet presAssocID="{3634FD4F-AEC8-4428-A088-A74B9F725502}" presName="hierChild1" presStyleCnt="0">
        <dgm:presLayoutVars>
          <dgm:orgChart val="1"/>
          <dgm:chPref val="1"/>
          <dgm:dir/>
          <dgm:animOne val="branch"/>
          <dgm:animLvl val="lvl"/>
          <dgm:resizeHandles/>
        </dgm:presLayoutVars>
      </dgm:prSet>
      <dgm:spPr/>
    </dgm:pt>
    <dgm:pt modelId="{166C92AC-87E7-4F78-8008-8AF4A7A12CFF}" type="pres">
      <dgm:prSet presAssocID="{1C05B249-F6D3-4669-95E6-1BB715B2BAC9}" presName="hierRoot1" presStyleCnt="0">
        <dgm:presLayoutVars>
          <dgm:hierBranch val="init"/>
        </dgm:presLayoutVars>
      </dgm:prSet>
      <dgm:spPr/>
    </dgm:pt>
    <dgm:pt modelId="{F31AF168-4E0A-4F42-B902-66855DBF40C9}" type="pres">
      <dgm:prSet presAssocID="{1C05B249-F6D3-4669-95E6-1BB715B2BAC9}" presName="rootComposite1" presStyleCnt="0"/>
      <dgm:spPr/>
    </dgm:pt>
    <dgm:pt modelId="{051A9D4D-DB98-4D74-B5ED-B9D71B34EB66}" type="pres">
      <dgm:prSet presAssocID="{1C05B249-F6D3-4669-95E6-1BB715B2BAC9}" presName="rootText1" presStyleLbl="node0" presStyleIdx="0" presStyleCnt="1" custScaleX="251404">
        <dgm:presLayoutVars>
          <dgm:chPref val="3"/>
        </dgm:presLayoutVars>
      </dgm:prSet>
      <dgm:spPr/>
    </dgm:pt>
    <dgm:pt modelId="{DDAC7280-548E-4123-9B5C-F79E364AE175}" type="pres">
      <dgm:prSet presAssocID="{1C05B249-F6D3-4669-95E6-1BB715B2BAC9}" presName="rootConnector1" presStyleLbl="node1" presStyleIdx="0" presStyleCnt="0"/>
      <dgm:spPr/>
    </dgm:pt>
    <dgm:pt modelId="{4A0E4DDD-8271-4EAE-A4A9-8B37471AE5C4}" type="pres">
      <dgm:prSet presAssocID="{1C05B249-F6D3-4669-95E6-1BB715B2BAC9}" presName="hierChild2" presStyleCnt="0"/>
      <dgm:spPr/>
    </dgm:pt>
    <dgm:pt modelId="{5142F483-4BE0-4D26-96DA-597D284831AF}" type="pres">
      <dgm:prSet presAssocID="{C102B7F0-BFAE-41F3-A31E-6883FCFDBB6E}" presName="Name37" presStyleLbl="parChTrans1D2" presStyleIdx="0" presStyleCnt="3"/>
      <dgm:spPr/>
    </dgm:pt>
    <dgm:pt modelId="{3117C26F-A821-4747-8106-99F9C06CA260}" type="pres">
      <dgm:prSet presAssocID="{FAF0D91C-CCED-4058-A492-3E4B7306D867}" presName="hierRoot2" presStyleCnt="0">
        <dgm:presLayoutVars>
          <dgm:hierBranch val="init"/>
        </dgm:presLayoutVars>
      </dgm:prSet>
      <dgm:spPr/>
    </dgm:pt>
    <dgm:pt modelId="{FBF7F7F0-752F-4854-9D6C-39CA4B5DA666}" type="pres">
      <dgm:prSet presAssocID="{FAF0D91C-CCED-4058-A492-3E4B7306D867}" presName="rootComposite" presStyleCnt="0"/>
      <dgm:spPr/>
    </dgm:pt>
    <dgm:pt modelId="{402DC71C-A59E-4A7F-B4F2-8DCBF73B2C0B}" type="pres">
      <dgm:prSet presAssocID="{FAF0D91C-CCED-4058-A492-3E4B7306D867}" presName="rootText" presStyleLbl="node2" presStyleIdx="0" presStyleCnt="3">
        <dgm:presLayoutVars>
          <dgm:chPref val="3"/>
        </dgm:presLayoutVars>
      </dgm:prSet>
      <dgm:spPr/>
    </dgm:pt>
    <dgm:pt modelId="{0A164C50-1BEB-47B4-82D5-921A0A5480F6}" type="pres">
      <dgm:prSet presAssocID="{FAF0D91C-CCED-4058-A492-3E4B7306D867}" presName="rootConnector" presStyleLbl="node2" presStyleIdx="0" presStyleCnt="3"/>
      <dgm:spPr/>
    </dgm:pt>
    <dgm:pt modelId="{D6742263-BCE5-456F-992B-CC28AAD24646}" type="pres">
      <dgm:prSet presAssocID="{FAF0D91C-CCED-4058-A492-3E4B7306D867}" presName="hierChild4" presStyleCnt="0"/>
      <dgm:spPr/>
    </dgm:pt>
    <dgm:pt modelId="{28915381-BE73-431E-8725-4005A73ED7B2}" type="pres">
      <dgm:prSet presAssocID="{ACA21061-CBB9-407A-A780-81F3C57F6DDD}" presName="Name37" presStyleLbl="parChTrans1D3" presStyleIdx="0" presStyleCnt="2"/>
      <dgm:spPr/>
    </dgm:pt>
    <dgm:pt modelId="{B6D4DF0F-E4C5-48AD-A88C-A0CBBEA80B10}" type="pres">
      <dgm:prSet presAssocID="{E39D6A07-1272-4367-942B-896D23935FBD}" presName="hierRoot2" presStyleCnt="0">
        <dgm:presLayoutVars>
          <dgm:hierBranch val="init"/>
        </dgm:presLayoutVars>
      </dgm:prSet>
      <dgm:spPr/>
    </dgm:pt>
    <dgm:pt modelId="{CCF42F58-14C8-4D32-83CB-1AD91694AA7A}" type="pres">
      <dgm:prSet presAssocID="{E39D6A07-1272-4367-942B-896D23935FBD}" presName="rootComposite" presStyleCnt="0"/>
      <dgm:spPr/>
    </dgm:pt>
    <dgm:pt modelId="{9E82BB07-1078-4444-A31A-7C0D75B87A48}" type="pres">
      <dgm:prSet presAssocID="{E39D6A07-1272-4367-942B-896D23935FBD}" presName="rootText" presStyleLbl="node3" presStyleIdx="0" presStyleCnt="2">
        <dgm:presLayoutVars>
          <dgm:chPref val="3"/>
        </dgm:presLayoutVars>
      </dgm:prSet>
      <dgm:spPr/>
    </dgm:pt>
    <dgm:pt modelId="{C156D84A-1130-46B1-A85E-8C093EE5408B}" type="pres">
      <dgm:prSet presAssocID="{E39D6A07-1272-4367-942B-896D23935FBD}" presName="rootConnector" presStyleLbl="node3" presStyleIdx="0" presStyleCnt="2"/>
      <dgm:spPr/>
    </dgm:pt>
    <dgm:pt modelId="{B7FDAFEA-4746-4926-B16E-E0297ABDF505}" type="pres">
      <dgm:prSet presAssocID="{E39D6A07-1272-4367-942B-896D23935FBD}" presName="hierChild4" presStyleCnt="0"/>
      <dgm:spPr/>
    </dgm:pt>
    <dgm:pt modelId="{A07FF168-2F4C-4B6F-9DB5-237D7F36FBD0}" type="pres">
      <dgm:prSet presAssocID="{E39D6A07-1272-4367-942B-896D23935FBD}" presName="hierChild5" presStyleCnt="0"/>
      <dgm:spPr/>
    </dgm:pt>
    <dgm:pt modelId="{2AF50EA7-02D3-476B-B34E-284340182C5D}" type="pres">
      <dgm:prSet presAssocID="{2AB1348D-2E62-4485-9DDD-D2F7A6658CAE}" presName="Name37" presStyleLbl="parChTrans1D3" presStyleIdx="1" presStyleCnt="2"/>
      <dgm:spPr/>
    </dgm:pt>
    <dgm:pt modelId="{E62009DE-31C1-4C3B-8DEE-71E62E35CBB3}" type="pres">
      <dgm:prSet presAssocID="{56E55364-A867-4C1B-A6FF-CFFB309A513A}" presName="hierRoot2" presStyleCnt="0">
        <dgm:presLayoutVars>
          <dgm:hierBranch val="init"/>
        </dgm:presLayoutVars>
      </dgm:prSet>
      <dgm:spPr/>
    </dgm:pt>
    <dgm:pt modelId="{64FC0890-4A5D-4B38-B261-659623498176}" type="pres">
      <dgm:prSet presAssocID="{56E55364-A867-4C1B-A6FF-CFFB309A513A}" presName="rootComposite" presStyleCnt="0"/>
      <dgm:spPr/>
    </dgm:pt>
    <dgm:pt modelId="{0006AC90-06C5-49B4-897F-059CE4F820A6}" type="pres">
      <dgm:prSet presAssocID="{56E55364-A867-4C1B-A6FF-CFFB309A513A}" presName="rootText" presStyleLbl="node3" presStyleIdx="1" presStyleCnt="2">
        <dgm:presLayoutVars>
          <dgm:chPref val="3"/>
        </dgm:presLayoutVars>
      </dgm:prSet>
      <dgm:spPr/>
    </dgm:pt>
    <dgm:pt modelId="{DAD75DC5-4091-41DC-A8BF-F93684486416}" type="pres">
      <dgm:prSet presAssocID="{56E55364-A867-4C1B-A6FF-CFFB309A513A}" presName="rootConnector" presStyleLbl="node3" presStyleIdx="1" presStyleCnt="2"/>
      <dgm:spPr/>
    </dgm:pt>
    <dgm:pt modelId="{45E72F91-8D7B-493E-BCF7-425D64A7A1EA}" type="pres">
      <dgm:prSet presAssocID="{56E55364-A867-4C1B-A6FF-CFFB309A513A}" presName="hierChild4" presStyleCnt="0"/>
      <dgm:spPr/>
    </dgm:pt>
    <dgm:pt modelId="{86BCA654-72D3-4356-B15B-93BD8EFA6A6F}" type="pres">
      <dgm:prSet presAssocID="{56E55364-A867-4C1B-A6FF-CFFB309A513A}" presName="hierChild5" presStyleCnt="0"/>
      <dgm:spPr/>
    </dgm:pt>
    <dgm:pt modelId="{43EBC7B0-EC99-4086-A308-EB0CB309B627}" type="pres">
      <dgm:prSet presAssocID="{FAF0D91C-CCED-4058-A492-3E4B7306D867}" presName="hierChild5" presStyleCnt="0"/>
      <dgm:spPr/>
    </dgm:pt>
    <dgm:pt modelId="{82A3992E-45A2-4365-8A59-853AF31FEECE}" type="pres">
      <dgm:prSet presAssocID="{A2E9D1C5-0FA6-4FD1-9424-5309A292E5CA}" presName="Name37" presStyleLbl="parChTrans1D2" presStyleIdx="1" presStyleCnt="3"/>
      <dgm:spPr/>
    </dgm:pt>
    <dgm:pt modelId="{E5482E72-C427-4808-89A2-9B1BCD2EE070}" type="pres">
      <dgm:prSet presAssocID="{9A8FC0FD-B787-4A2F-ACF9-8651C8255FF9}" presName="hierRoot2" presStyleCnt="0">
        <dgm:presLayoutVars>
          <dgm:hierBranch val="init"/>
        </dgm:presLayoutVars>
      </dgm:prSet>
      <dgm:spPr/>
    </dgm:pt>
    <dgm:pt modelId="{38E0F2C0-2EC7-46EC-B57B-678570B145DD}" type="pres">
      <dgm:prSet presAssocID="{9A8FC0FD-B787-4A2F-ACF9-8651C8255FF9}" presName="rootComposite" presStyleCnt="0"/>
      <dgm:spPr/>
    </dgm:pt>
    <dgm:pt modelId="{19D6720C-58B0-40DF-910A-7D45ABA69445}" type="pres">
      <dgm:prSet presAssocID="{9A8FC0FD-B787-4A2F-ACF9-8651C8255FF9}" presName="rootText" presStyleLbl="node2" presStyleIdx="1" presStyleCnt="3">
        <dgm:presLayoutVars>
          <dgm:chPref val="3"/>
        </dgm:presLayoutVars>
      </dgm:prSet>
      <dgm:spPr/>
    </dgm:pt>
    <dgm:pt modelId="{2167D908-E69B-42F9-BA50-EF989C9B9FB1}" type="pres">
      <dgm:prSet presAssocID="{9A8FC0FD-B787-4A2F-ACF9-8651C8255FF9}" presName="rootConnector" presStyleLbl="node2" presStyleIdx="1" presStyleCnt="3"/>
      <dgm:spPr/>
    </dgm:pt>
    <dgm:pt modelId="{BBF6D64B-F4C0-4179-BA50-CD8F5ECCB0E7}" type="pres">
      <dgm:prSet presAssocID="{9A8FC0FD-B787-4A2F-ACF9-8651C8255FF9}" presName="hierChild4" presStyleCnt="0"/>
      <dgm:spPr/>
    </dgm:pt>
    <dgm:pt modelId="{DBD0B2BD-0163-4EAF-998F-1C0AD4B3F640}" type="pres">
      <dgm:prSet presAssocID="{9A8FC0FD-B787-4A2F-ACF9-8651C8255FF9}" presName="hierChild5" presStyleCnt="0"/>
      <dgm:spPr/>
    </dgm:pt>
    <dgm:pt modelId="{73401BF0-D420-4BF7-AE1A-8D1E375D7526}" type="pres">
      <dgm:prSet presAssocID="{1997D172-A37C-4A32-A0B9-29477128E694}" presName="Name37" presStyleLbl="parChTrans1D2" presStyleIdx="2" presStyleCnt="3"/>
      <dgm:spPr/>
    </dgm:pt>
    <dgm:pt modelId="{6DC2C9CA-AAFF-42CD-A571-D9F9EA070129}" type="pres">
      <dgm:prSet presAssocID="{04598AEE-3BA3-4424-9582-EB19CA732B94}" presName="hierRoot2" presStyleCnt="0">
        <dgm:presLayoutVars>
          <dgm:hierBranch val="init"/>
        </dgm:presLayoutVars>
      </dgm:prSet>
      <dgm:spPr/>
    </dgm:pt>
    <dgm:pt modelId="{D7B5BE84-98FB-4871-851E-C94A91D9277D}" type="pres">
      <dgm:prSet presAssocID="{04598AEE-3BA3-4424-9582-EB19CA732B94}" presName="rootComposite" presStyleCnt="0"/>
      <dgm:spPr/>
    </dgm:pt>
    <dgm:pt modelId="{D780B3FD-6D3F-42BE-A04E-FA0A3A9EC924}" type="pres">
      <dgm:prSet presAssocID="{04598AEE-3BA3-4424-9582-EB19CA732B94}" presName="rootText" presStyleLbl="node2" presStyleIdx="2" presStyleCnt="3">
        <dgm:presLayoutVars>
          <dgm:chPref val="3"/>
        </dgm:presLayoutVars>
      </dgm:prSet>
      <dgm:spPr/>
    </dgm:pt>
    <dgm:pt modelId="{BD9462DD-FAB1-46E6-8E9D-8690170D04A2}" type="pres">
      <dgm:prSet presAssocID="{04598AEE-3BA3-4424-9582-EB19CA732B94}" presName="rootConnector" presStyleLbl="node2" presStyleIdx="2" presStyleCnt="3"/>
      <dgm:spPr/>
    </dgm:pt>
    <dgm:pt modelId="{69998755-83A0-4C8A-9158-F31D13FDD500}" type="pres">
      <dgm:prSet presAssocID="{04598AEE-3BA3-4424-9582-EB19CA732B94}" presName="hierChild4" presStyleCnt="0"/>
      <dgm:spPr/>
    </dgm:pt>
    <dgm:pt modelId="{9AAC9098-BAD5-4F2E-BF05-622B7DF0383F}" type="pres">
      <dgm:prSet presAssocID="{04598AEE-3BA3-4424-9582-EB19CA732B94}" presName="hierChild5" presStyleCnt="0"/>
      <dgm:spPr/>
    </dgm:pt>
    <dgm:pt modelId="{6BFE8954-BDEC-4848-BC22-5B3AEF28E727}" type="pres">
      <dgm:prSet presAssocID="{1C05B249-F6D3-4669-95E6-1BB715B2BAC9}" presName="hierChild3" presStyleCnt="0"/>
      <dgm:spPr/>
    </dgm:pt>
  </dgm:ptLst>
  <dgm:cxnLst>
    <dgm:cxn modelId="{A9E4410A-6092-40FC-AB22-E7C1048C0299}" type="presOf" srcId="{E39D6A07-1272-4367-942B-896D23935FBD}" destId="{9E82BB07-1078-4444-A31A-7C0D75B87A48}" srcOrd="0" destOrd="0" presId="urn:microsoft.com/office/officeart/2005/8/layout/orgChart1"/>
    <dgm:cxn modelId="{80E7A212-131C-4187-9CBA-16113BFC5895}" type="presOf" srcId="{ACA21061-CBB9-407A-A780-81F3C57F6DDD}" destId="{28915381-BE73-431E-8725-4005A73ED7B2}" srcOrd="0" destOrd="0" presId="urn:microsoft.com/office/officeart/2005/8/layout/orgChart1"/>
    <dgm:cxn modelId="{79CF8016-D122-415B-8873-4A29C0781044}" type="presOf" srcId="{56E55364-A867-4C1B-A6FF-CFFB309A513A}" destId="{0006AC90-06C5-49B4-897F-059CE4F820A6}" srcOrd="0" destOrd="0" presId="urn:microsoft.com/office/officeart/2005/8/layout/orgChart1"/>
    <dgm:cxn modelId="{1840E41C-EC8A-4E7F-9F51-DEE9FA2CF2FB}" srcId="{3634FD4F-AEC8-4428-A088-A74B9F725502}" destId="{1C05B249-F6D3-4669-95E6-1BB715B2BAC9}" srcOrd="0" destOrd="0" parTransId="{059C37E6-13FD-48CA-8A0C-D53AD000C17C}" sibTransId="{12A4DCD4-84B1-4327-AFD2-1A60A44661CE}"/>
    <dgm:cxn modelId="{2D266B1E-8643-4174-BA6B-BA5B06A4C849}" srcId="{1C05B249-F6D3-4669-95E6-1BB715B2BAC9}" destId="{04598AEE-3BA3-4424-9582-EB19CA732B94}" srcOrd="2" destOrd="0" parTransId="{1997D172-A37C-4A32-A0B9-29477128E694}" sibTransId="{D5377A92-9F81-4DD7-BBC1-89CD689B8686}"/>
    <dgm:cxn modelId="{21A4CE31-C2BB-4348-9638-31CA795F3B8C}" type="presOf" srcId="{9A8FC0FD-B787-4A2F-ACF9-8651C8255FF9}" destId="{19D6720C-58B0-40DF-910A-7D45ABA69445}" srcOrd="0" destOrd="0" presId="urn:microsoft.com/office/officeart/2005/8/layout/orgChart1"/>
    <dgm:cxn modelId="{03630E3E-282F-4252-84B2-411A114B5B2D}" srcId="{1C05B249-F6D3-4669-95E6-1BB715B2BAC9}" destId="{FAF0D91C-CCED-4058-A492-3E4B7306D867}" srcOrd="0" destOrd="0" parTransId="{C102B7F0-BFAE-41F3-A31E-6883FCFDBB6E}" sibTransId="{9485C9C5-4471-4815-8CF4-BBACF227AC93}"/>
    <dgm:cxn modelId="{A5C3383F-2650-4843-B712-CD97A73B66C6}" type="presOf" srcId="{9A8FC0FD-B787-4A2F-ACF9-8651C8255FF9}" destId="{2167D908-E69B-42F9-BA50-EF989C9B9FB1}" srcOrd="1" destOrd="0" presId="urn:microsoft.com/office/officeart/2005/8/layout/orgChart1"/>
    <dgm:cxn modelId="{4ED82D66-27FE-4D3C-9323-A9C4B0DA2433}" type="presOf" srcId="{1997D172-A37C-4A32-A0B9-29477128E694}" destId="{73401BF0-D420-4BF7-AE1A-8D1E375D7526}" srcOrd="0" destOrd="0" presId="urn:microsoft.com/office/officeart/2005/8/layout/orgChart1"/>
    <dgm:cxn modelId="{3CC22A47-0083-4C54-8819-F973757AD1BC}" type="presOf" srcId="{56E55364-A867-4C1B-A6FF-CFFB309A513A}" destId="{DAD75DC5-4091-41DC-A8BF-F93684486416}" srcOrd="1" destOrd="0" presId="urn:microsoft.com/office/officeart/2005/8/layout/orgChart1"/>
    <dgm:cxn modelId="{196DB368-5BE2-45BF-838D-26B99CC8F00A}" type="presOf" srcId="{3634FD4F-AEC8-4428-A088-A74B9F725502}" destId="{AA079873-1130-4BFD-A941-914F498CF9CD}" srcOrd="0" destOrd="0" presId="urn:microsoft.com/office/officeart/2005/8/layout/orgChart1"/>
    <dgm:cxn modelId="{18EFC949-4BFE-45CD-8111-20996F36F0CE}" type="presOf" srcId="{A2E9D1C5-0FA6-4FD1-9424-5309A292E5CA}" destId="{82A3992E-45A2-4365-8A59-853AF31FEECE}" srcOrd="0" destOrd="0" presId="urn:microsoft.com/office/officeart/2005/8/layout/orgChart1"/>
    <dgm:cxn modelId="{63143E6B-6DC5-458E-BE79-69F2B063BFAE}" type="presOf" srcId="{2AB1348D-2E62-4485-9DDD-D2F7A6658CAE}" destId="{2AF50EA7-02D3-476B-B34E-284340182C5D}" srcOrd="0" destOrd="0" presId="urn:microsoft.com/office/officeart/2005/8/layout/orgChart1"/>
    <dgm:cxn modelId="{16596D77-4FD8-4CBE-A7A9-1693CB1E5BFC}" type="presOf" srcId="{FAF0D91C-CCED-4058-A492-3E4B7306D867}" destId="{0A164C50-1BEB-47B4-82D5-921A0A5480F6}" srcOrd="1" destOrd="0" presId="urn:microsoft.com/office/officeart/2005/8/layout/orgChart1"/>
    <dgm:cxn modelId="{85B61783-109A-4CD0-AEDE-7CD060BA7FD7}" type="presOf" srcId="{04598AEE-3BA3-4424-9582-EB19CA732B94}" destId="{D780B3FD-6D3F-42BE-A04E-FA0A3A9EC924}" srcOrd="0" destOrd="0" presId="urn:microsoft.com/office/officeart/2005/8/layout/orgChart1"/>
    <dgm:cxn modelId="{B0DDDE97-5CA7-4DF2-8CF7-7513EA2B2CCE}" srcId="{FAF0D91C-CCED-4058-A492-3E4B7306D867}" destId="{56E55364-A867-4C1B-A6FF-CFFB309A513A}" srcOrd="1" destOrd="0" parTransId="{2AB1348D-2E62-4485-9DDD-D2F7A6658CAE}" sibTransId="{4364CE2B-C689-465B-AC67-0CFD937BCCC4}"/>
    <dgm:cxn modelId="{FD02F0A5-57F0-48A3-AD52-4D37CF1DC04A}" srcId="{1C05B249-F6D3-4669-95E6-1BB715B2BAC9}" destId="{9A8FC0FD-B787-4A2F-ACF9-8651C8255FF9}" srcOrd="1" destOrd="0" parTransId="{A2E9D1C5-0FA6-4FD1-9424-5309A292E5CA}" sibTransId="{6E172C26-FDED-4CCD-8BF6-7A39AF3B6893}"/>
    <dgm:cxn modelId="{D52C41A9-7346-494D-BAA4-82176E0F49A5}" type="presOf" srcId="{1C05B249-F6D3-4669-95E6-1BB715B2BAC9}" destId="{DDAC7280-548E-4123-9B5C-F79E364AE175}" srcOrd="1" destOrd="0" presId="urn:microsoft.com/office/officeart/2005/8/layout/orgChart1"/>
    <dgm:cxn modelId="{5B2A1AB2-C108-4C70-993E-69DBE61B1C06}" type="presOf" srcId="{04598AEE-3BA3-4424-9582-EB19CA732B94}" destId="{BD9462DD-FAB1-46E6-8E9D-8690170D04A2}" srcOrd="1" destOrd="0" presId="urn:microsoft.com/office/officeart/2005/8/layout/orgChart1"/>
    <dgm:cxn modelId="{245E20CA-498C-4723-A1FF-42F74DAAB0D6}" type="presOf" srcId="{1C05B249-F6D3-4669-95E6-1BB715B2BAC9}" destId="{051A9D4D-DB98-4D74-B5ED-B9D71B34EB66}" srcOrd="0" destOrd="0" presId="urn:microsoft.com/office/officeart/2005/8/layout/orgChart1"/>
    <dgm:cxn modelId="{4E8392CB-E089-4411-92AE-1BAEF2F5B849}" type="presOf" srcId="{FAF0D91C-CCED-4058-A492-3E4B7306D867}" destId="{402DC71C-A59E-4A7F-B4F2-8DCBF73B2C0B}" srcOrd="0" destOrd="0" presId="urn:microsoft.com/office/officeart/2005/8/layout/orgChart1"/>
    <dgm:cxn modelId="{628A80F4-FF78-49DB-A4C3-4DD1D5896BC4}" type="presOf" srcId="{C102B7F0-BFAE-41F3-A31E-6883FCFDBB6E}" destId="{5142F483-4BE0-4D26-96DA-597D284831AF}" srcOrd="0" destOrd="0" presId="urn:microsoft.com/office/officeart/2005/8/layout/orgChart1"/>
    <dgm:cxn modelId="{748E76F8-E948-4310-BE97-244138A54978}" srcId="{FAF0D91C-CCED-4058-A492-3E4B7306D867}" destId="{E39D6A07-1272-4367-942B-896D23935FBD}" srcOrd="0" destOrd="0" parTransId="{ACA21061-CBB9-407A-A780-81F3C57F6DDD}" sibTransId="{CB89A99C-A030-4900-BD75-0D71036DDFC9}"/>
    <dgm:cxn modelId="{913B4AFD-C056-4B64-BAB0-D3672C6CF6AE}" type="presOf" srcId="{E39D6A07-1272-4367-942B-896D23935FBD}" destId="{C156D84A-1130-46B1-A85E-8C093EE5408B}" srcOrd="1" destOrd="0" presId="urn:microsoft.com/office/officeart/2005/8/layout/orgChart1"/>
    <dgm:cxn modelId="{A2644661-5D85-403F-A2BD-B513EF029C60}" type="presParOf" srcId="{AA079873-1130-4BFD-A941-914F498CF9CD}" destId="{166C92AC-87E7-4F78-8008-8AF4A7A12CFF}" srcOrd="0" destOrd="0" presId="urn:microsoft.com/office/officeart/2005/8/layout/orgChart1"/>
    <dgm:cxn modelId="{47D42D8D-91D8-4B59-AA76-92A5E7946B8C}" type="presParOf" srcId="{166C92AC-87E7-4F78-8008-8AF4A7A12CFF}" destId="{F31AF168-4E0A-4F42-B902-66855DBF40C9}" srcOrd="0" destOrd="0" presId="urn:microsoft.com/office/officeart/2005/8/layout/orgChart1"/>
    <dgm:cxn modelId="{05A1DAC1-7059-468A-B312-B6A4FC74F27F}" type="presParOf" srcId="{F31AF168-4E0A-4F42-B902-66855DBF40C9}" destId="{051A9D4D-DB98-4D74-B5ED-B9D71B34EB66}" srcOrd="0" destOrd="0" presId="urn:microsoft.com/office/officeart/2005/8/layout/orgChart1"/>
    <dgm:cxn modelId="{16932CAB-7A29-4392-A59C-AEC1328E8135}" type="presParOf" srcId="{F31AF168-4E0A-4F42-B902-66855DBF40C9}" destId="{DDAC7280-548E-4123-9B5C-F79E364AE175}" srcOrd="1" destOrd="0" presId="urn:microsoft.com/office/officeart/2005/8/layout/orgChart1"/>
    <dgm:cxn modelId="{C1FACA05-ED6E-45EA-B8B9-B3BE4CD2F7DB}" type="presParOf" srcId="{166C92AC-87E7-4F78-8008-8AF4A7A12CFF}" destId="{4A0E4DDD-8271-4EAE-A4A9-8B37471AE5C4}" srcOrd="1" destOrd="0" presId="urn:microsoft.com/office/officeart/2005/8/layout/orgChart1"/>
    <dgm:cxn modelId="{CD11A343-305A-46F7-9421-6B0C52CC652A}" type="presParOf" srcId="{4A0E4DDD-8271-4EAE-A4A9-8B37471AE5C4}" destId="{5142F483-4BE0-4D26-96DA-597D284831AF}" srcOrd="0" destOrd="0" presId="urn:microsoft.com/office/officeart/2005/8/layout/orgChart1"/>
    <dgm:cxn modelId="{3818DB38-3C4F-403C-8BB7-87C7330D1D07}" type="presParOf" srcId="{4A0E4DDD-8271-4EAE-A4A9-8B37471AE5C4}" destId="{3117C26F-A821-4747-8106-99F9C06CA260}" srcOrd="1" destOrd="0" presId="urn:microsoft.com/office/officeart/2005/8/layout/orgChart1"/>
    <dgm:cxn modelId="{E7A44D8B-B4A2-445C-822C-27E9DBBE5D02}" type="presParOf" srcId="{3117C26F-A821-4747-8106-99F9C06CA260}" destId="{FBF7F7F0-752F-4854-9D6C-39CA4B5DA666}" srcOrd="0" destOrd="0" presId="urn:microsoft.com/office/officeart/2005/8/layout/orgChart1"/>
    <dgm:cxn modelId="{822C823A-C421-4DCC-9C57-7990A384EDD3}" type="presParOf" srcId="{FBF7F7F0-752F-4854-9D6C-39CA4B5DA666}" destId="{402DC71C-A59E-4A7F-B4F2-8DCBF73B2C0B}" srcOrd="0" destOrd="0" presId="urn:microsoft.com/office/officeart/2005/8/layout/orgChart1"/>
    <dgm:cxn modelId="{468B77DB-8F14-48D3-9489-94A71BAAED12}" type="presParOf" srcId="{FBF7F7F0-752F-4854-9D6C-39CA4B5DA666}" destId="{0A164C50-1BEB-47B4-82D5-921A0A5480F6}" srcOrd="1" destOrd="0" presId="urn:microsoft.com/office/officeart/2005/8/layout/orgChart1"/>
    <dgm:cxn modelId="{03E97061-DDD3-4CF7-A92A-081A2CA4384F}" type="presParOf" srcId="{3117C26F-A821-4747-8106-99F9C06CA260}" destId="{D6742263-BCE5-456F-992B-CC28AAD24646}" srcOrd="1" destOrd="0" presId="urn:microsoft.com/office/officeart/2005/8/layout/orgChart1"/>
    <dgm:cxn modelId="{866F720C-E193-4E20-9692-A1EB2F5C9A76}" type="presParOf" srcId="{D6742263-BCE5-456F-992B-CC28AAD24646}" destId="{28915381-BE73-431E-8725-4005A73ED7B2}" srcOrd="0" destOrd="0" presId="urn:microsoft.com/office/officeart/2005/8/layout/orgChart1"/>
    <dgm:cxn modelId="{F9025019-3922-49B1-B19A-A12B263F326E}" type="presParOf" srcId="{D6742263-BCE5-456F-992B-CC28AAD24646}" destId="{B6D4DF0F-E4C5-48AD-A88C-A0CBBEA80B10}" srcOrd="1" destOrd="0" presId="urn:microsoft.com/office/officeart/2005/8/layout/orgChart1"/>
    <dgm:cxn modelId="{5D82CEA2-CF6C-484B-9E2D-E81AA4551FC4}" type="presParOf" srcId="{B6D4DF0F-E4C5-48AD-A88C-A0CBBEA80B10}" destId="{CCF42F58-14C8-4D32-83CB-1AD91694AA7A}" srcOrd="0" destOrd="0" presId="urn:microsoft.com/office/officeart/2005/8/layout/orgChart1"/>
    <dgm:cxn modelId="{2E534786-C101-4FC9-B326-A935083D6C89}" type="presParOf" srcId="{CCF42F58-14C8-4D32-83CB-1AD91694AA7A}" destId="{9E82BB07-1078-4444-A31A-7C0D75B87A48}" srcOrd="0" destOrd="0" presId="urn:microsoft.com/office/officeart/2005/8/layout/orgChart1"/>
    <dgm:cxn modelId="{60F8A4DC-9723-4739-89CB-A618A1163604}" type="presParOf" srcId="{CCF42F58-14C8-4D32-83CB-1AD91694AA7A}" destId="{C156D84A-1130-46B1-A85E-8C093EE5408B}" srcOrd="1" destOrd="0" presId="urn:microsoft.com/office/officeart/2005/8/layout/orgChart1"/>
    <dgm:cxn modelId="{DF4AB5FF-1D73-4979-BFE9-349370C39670}" type="presParOf" srcId="{B6D4DF0F-E4C5-48AD-A88C-A0CBBEA80B10}" destId="{B7FDAFEA-4746-4926-B16E-E0297ABDF505}" srcOrd="1" destOrd="0" presId="urn:microsoft.com/office/officeart/2005/8/layout/orgChart1"/>
    <dgm:cxn modelId="{2408B260-C6CD-4CDA-A781-D018D78AD9BA}" type="presParOf" srcId="{B6D4DF0F-E4C5-48AD-A88C-A0CBBEA80B10}" destId="{A07FF168-2F4C-4B6F-9DB5-237D7F36FBD0}" srcOrd="2" destOrd="0" presId="urn:microsoft.com/office/officeart/2005/8/layout/orgChart1"/>
    <dgm:cxn modelId="{332E85D0-B590-4310-B7CA-550FBB0A509A}" type="presParOf" srcId="{D6742263-BCE5-456F-992B-CC28AAD24646}" destId="{2AF50EA7-02D3-476B-B34E-284340182C5D}" srcOrd="2" destOrd="0" presId="urn:microsoft.com/office/officeart/2005/8/layout/orgChart1"/>
    <dgm:cxn modelId="{744C6E2E-71FF-4C74-AA7B-E609496D11F5}" type="presParOf" srcId="{D6742263-BCE5-456F-992B-CC28AAD24646}" destId="{E62009DE-31C1-4C3B-8DEE-71E62E35CBB3}" srcOrd="3" destOrd="0" presId="urn:microsoft.com/office/officeart/2005/8/layout/orgChart1"/>
    <dgm:cxn modelId="{796A5A76-A7C3-4AD5-9702-7032711F4A39}" type="presParOf" srcId="{E62009DE-31C1-4C3B-8DEE-71E62E35CBB3}" destId="{64FC0890-4A5D-4B38-B261-659623498176}" srcOrd="0" destOrd="0" presId="urn:microsoft.com/office/officeart/2005/8/layout/orgChart1"/>
    <dgm:cxn modelId="{0CBA2EDF-0848-4AB4-9FBF-ABAA1D46472B}" type="presParOf" srcId="{64FC0890-4A5D-4B38-B261-659623498176}" destId="{0006AC90-06C5-49B4-897F-059CE4F820A6}" srcOrd="0" destOrd="0" presId="urn:microsoft.com/office/officeart/2005/8/layout/orgChart1"/>
    <dgm:cxn modelId="{F73AAC83-4E9F-4EAA-AAFB-CA846005ED20}" type="presParOf" srcId="{64FC0890-4A5D-4B38-B261-659623498176}" destId="{DAD75DC5-4091-41DC-A8BF-F93684486416}" srcOrd="1" destOrd="0" presId="urn:microsoft.com/office/officeart/2005/8/layout/orgChart1"/>
    <dgm:cxn modelId="{06E6F2E3-DD8D-4954-8E26-7587AD31FEB5}" type="presParOf" srcId="{E62009DE-31C1-4C3B-8DEE-71E62E35CBB3}" destId="{45E72F91-8D7B-493E-BCF7-425D64A7A1EA}" srcOrd="1" destOrd="0" presId="urn:microsoft.com/office/officeart/2005/8/layout/orgChart1"/>
    <dgm:cxn modelId="{255C6E18-2F9D-4514-93C9-60433E4F892C}" type="presParOf" srcId="{E62009DE-31C1-4C3B-8DEE-71E62E35CBB3}" destId="{86BCA654-72D3-4356-B15B-93BD8EFA6A6F}" srcOrd="2" destOrd="0" presId="urn:microsoft.com/office/officeart/2005/8/layout/orgChart1"/>
    <dgm:cxn modelId="{8EE7DE43-D035-4B49-A617-50D62032584D}" type="presParOf" srcId="{3117C26F-A821-4747-8106-99F9C06CA260}" destId="{43EBC7B0-EC99-4086-A308-EB0CB309B627}" srcOrd="2" destOrd="0" presId="urn:microsoft.com/office/officeart/2005/8/layout/orgChart1"/>
    <dgm:cxn modelId="{D2F8E38F-369C-49D4-BE09-0AE873CC0FB5}" type="presParOf" srcId="{4A0E4DDD-8271-4EAE-A4A9-8B37471AE5C4}" destId="{82A3992E-45A2-4365-8A59-853AF31FEECE}" srcOrd="2" destOrd="0" presId="urn:microsoft.com/office/officeart/2005/8/layout/orgChart1"/>
    <dgm:cxn modelId="{EB9E83BE-85B8-45C6-9B2E-002FEEC482FC}" type="presParOf" srcId="{4A0E4DDD-8271-4EAE-A4A9-8B37471AE5C4}" destId="{E5482E72-C427-4808-89A2-9B1BCD2EE070}" srcOrd="3" destOrd="0" presId="urn:microsoft.com/office/officeart/2005/8/layout/orgChart1"/>
    <dgm:cxn modelId="{A471A358-0B9B-429C-8534-0C2004C84426}" type="presParOf" srcId="{E5482E72-C427-4808-89A2-9B1BCD2EE070}" destId="{38E0F2C0-2EC7-46EC-B57B-678570B145DD}" srcOrd="0" destOrd="0" presId="urn:microsoft.com/office/officeart/2005/8/layout/orgChart1"/>
    <dgm:cxn modelId="{9554B6BD-EADA-4DB1-9707-9740AF1CD231}" type="presParOf" srcId="{38E0F2C0-2EC7-46EC-B57B-678570B145DD}" destId="{19D6720C-58B0-40DF-910A-7D45ABA69445}" srcOrd="0" destOrd="0" presId="urn:microsoft.com/office/officeart/2005/8/layout/orgChart1"/>
    <dgm:cxn modelId="{82A82E43-99EF-4462-9897-792C3E7FC60F}" type="presParOf" srcId="{38E0F2C0-2EC7-46EC-B57B-678570B145DD}" destId="{2167D908-E69B-42F9-BA50-EF989C9B9FB1}" srcOrd="1" destOrd="0" presId="urn:microsoft.com/office/officeart/2005/8/layout/orgChart1"/>
    <dgm:cxn modelId="{66B2338D-D198-4F4E-89EA-8B01CBE67920}" type="presParOf" srcId="{E5482E72-C427-4808-89A2-9B1BCD2EE070}" destId="{BBF6D64B-F4C0-4179-BA50-CD8F5ECCB0E7}" srcOrd="1" destOrd="0" presId="urn:microsoft.com/office/officeart/2005/8/layout/orgChart1"/>
    <dgm:cxn modelId="{DCB8444C-6268-40B0-9551-170BF4F22AED}" type="presParOf" srcId="{E5482E72-C427-4808-89A2-9B1BCD2EE070}" destId="{DBD0B2BD-0163-4EAF-998F-1C0AD4B3F640}" srcOrd="2" destOrd="0" presId="urn:microsoft.com/office/officeart/2005/8/layout/orgChart1"/>
    <dgm:cxn modelId="{C6CCDB60-CBE7-4CE1-8B34-848701876704}" type="presParOf" srcId="{4A0E4DDD-8271-4EAE-A4A9-8B37471AE5C4}" destId="{73401BF0-D420-4BF7-AE1A-8D1E375D7526}" srcOrd="4" destOrd="0" presId="urn:microsoft.com/office/officeart/2005/8/layout/orgChart1"/>
    <dgm:cxn modelId="{5137CE99-817B-45BA-9507-9E08828FE7BE}" type="presParOf" srcId="{4A0E4DDD-8271-4EAE-A4A9-8B37471AE5C4}" destId="{6DC2C9CA-AAFF-42CD-A571-D9F9EA070129}" srcOrd="5" destOrd="0" presId="urn:microsoft.com/office/officeart/2005/8/layout/orgChart1"/>
    <dgm:cxn modelId="{870B770C-B76C-4A56-9426-248BFB8D9B15}" type="presParOf" srcId="{6DC2C9CA-AAFF-42CD-A571-D9F9EA070129}" destId="{D7B5BE84-98FB-4871-851E-C94A91D9277D}" srcOrd="0" destOrd="0" presId="urn:microsoft.com/office/officeart/2005/8/layout/orgChart1"/>
    <dgm:cxn modelId="{48179374-4C88-46EB-B715-AEA1B2928664}" type="presParOf" srcId="{D7B5BE84-98FB-4871-851E-C94A91D9277D}" destId="{D780B3FD-6D3F-42BE-A04E-FA0A3A9EC924}" srcOrd="0" destOrd="0" presId="urn:microsoft.com/office/officeart/2005/8/layout/orgChart1"/>
    <dgm:cxn modelId="{263FDC47-A6B3-4A1C-B8E1-39CF08D6FC0B}" type="presParOf" srcId="{D7B5BE84-98FB-4871-851E-C94A91D9277D}" destId="{BD9462DD-FAB1-46E6-8E9D-8690170D04A2}" srcOrd="1" destOrd="0" presId="urn:microsoft.com/office/officeart/2005/8/layout/orgChart1"/>
    <dgm:cxn modelId="{E5AE3ECB-713A-4603-B936-3A3526EDBC36}" type="presParOf" srcId="{6DC2C9CA-AAFF-42CD-A571-D9F9EA070129}" destId="{69998755-83A0-4C8A-9158-F31D13FDD500}" srcOrd="1" destOrd="0" presId="urn:microsoft.com/office/officeart/2005/8/layout/orgChart1"/>
    <dgm:cxn modelId="{FEBE96B7-39C5-492C-AA5B-07D7241D882E}" type="presParOf" srcId="{6DC2C9CA-AAFF-42CD-A571-D9F9EA070129}" destId="{9AAC9098-BAD5-4F2E-BF05-622B7DF0383F}" srcOrd="2" destOrd="0" presId="urn:microsoft.com/office/officeart/2005/8/layout/orgChart1"/>
    <dgm:cxn modelId="{5CAF49A8-0629-4894-8765-627E1E338BA0}" type="presParOf" srcId="{166C92AC-87E7-4F78-8008-8AF4A7A12CFF}" destId="{6BFE8954-BDEC-4848-BC22-5B3AEF28E7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834790-7C26-4742-9BED-F106C385F7C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33CC301D-8083-4031-B568-8B8A15FB7CC6}">
      <dgm:prSet phldrT="[Metin]"/>
      <dgm:spPr/>
      <dgm:t>
        <a:bodyPr/>
        <a:lstStyle/>
        <a:p>
          <a:r>
            <a:rPr lang="tr-TR" dirty="0"/>
            <a:t>Koruma süresinin dolması ve markanın süresi içinde yenilenmemesi (SMK m. 28.1.a)</a:t>
          </a:r>
        </a:p>
      </dgm:t>
    </dgm:pt>
    <dgm:pt modelId="{55BC7C91-6568-4B34-9529-38B538AEBFCB}" type="parTrans" cxnId="{43E38A5A-7935-41FF-A18D-04CD90A3D464}">
      <dgm:prSet/>
      <dgm:spPr/>
      <dgm:t>
        <a:bodyPr/>
        <a:lstStyle/>
        <a:p>
          <a:endParaRPr lang="tr-TR"/>
        </a:p>
      </dgm:t>
    </dgm:pt>
    <dgm:pt modelId="{4AD22CBA-F7D6-49C9-BC7D-148CE113453D}" type="sibTrans" cxnId="{43E38A5A-7935-41FF-A18D-04CD90A3D464}">
      <dgm:prSet/>
      <dgm:spPr/>
      <dgm:t>
        <a:bodyPr/>
        <a:lstStyle/>
        <a:p>
          <a:endParaRPr lang="tr-TR"/>
        </a:p>
      </dgm:t>
    </dgm:pt>
    <dgm:pt modelId="{3F8465A1-4490-4480-A667-B8FDCCE82F08}">
      <dgm:prSet phldrT="[Metin]"/>
      <dgm:spPr/>
      <dgm:t>
        <a:bodyPr/>
        <a:lstStyle/>
        <a:p>
          <a:pPr>
            <a:lnSpc>
              <a:spcPct val="150000"/>
            </a:lnSpc>
            <a:spcBef>
              <a:spcPts val="600"/>
            </a:spcBef>
            <a:spcAft>
              <a:spcPts val="1200"/>
            </a:spcAft>
          </a:pPr>
          <a:r>
            <a:rPr lang="tr-TR" dirty="0"/>
            <a:t>SMK m. 23:  Tescilli markanın koruma süresi başvuru tarihinden itibaren on yıldır. Bu süre, onar yıllık dönemler hâlinde yenilenir.</a:t>
          </a:r>
        </a:p>
      </dgm:t>
    </dgm:pt>
    <dgm:pt modelId="{63E3E48A-8907-4795-B257-E9E52F6DD6CB}" type="parTrans" cxnId="{35B6F786-2E38-4314-A394-F2DC7778F827}">
      <dgm:prSet/>
      <dgm:spPr/>
      <dgm:t>
        <a:bodyPr/>
        <a:lstStyle/>
        <a:p>
          <a:endParaRPr lang="tr-TR"/>
        </a:p>
      </dgm:t>
    </dgm:pt>
    <dgm:pt modelId="{1069A782-A771-4908-8F02-A9E42E529C80}" type="sibTrans" cxnId="{35B6F786-2E38-4314-A394-F2DC7778F827}">
      <dgm:prSet/>
      <dgm:spPr/>
      <dgm:t>
        <a:bodyPr/>
        <a:lstStyle/>
        <a:p>
          <a:endParaRPr lang="tr-TR"/>
        </a:p>
      </dgm:t>
    </dgm:pt>
    <dgm:pt modelId="{021503B2-A3A8-49B0-B457-41993D86E190}">
      <dgm:prSet phldrT="[Metin]"/>
      <dgm:spPr/>
      <dgm:t>
        <a:bodyPr/>
        <a:lstStyle/>
        <a:p>
          <a:r>
            <a:rPr lang="tr-TR" dirty="0"/>
            <a:t>Vazgeçme (SMK m. 28.1.b)</a:t>
          </a:r>
        </a:p>
      </dgm:t>
    </dgm:pt>
    <dgm:pt modelId="{E193A39C-1B53-4D48-9F59-F26C2B061FDA}" type="parTrans" cxnId="{88CC6C24-E785-4EE8-96B0-4D41A787ED21}">
      <dgm:prSet/>
      <dgm:spPr/>
      <dgm:t>
        <a:bodyPr/>
        <a:lstStyle/>
        <a:p>
          <a:endParaRPr lang="tr-TR"/>
        </a:p>
      </dgm:t>
    </dgm:pt>
    <dgm:pt modelId="{A658C4F9-FA39-49C7-93A3-B9A85F513EE5}" type="sibTrans" cxnId="{88CC6C24-E785-4EE8-96B0-4D41A787ED21}">
      <dgm:prSet/>
      <dgm:spPr/>
      <dgm:t>
        <a:bodyPr/>
        <a:lstStyle/>
        <a:p>
          <a:endParaRPr lang="tr-TR"/>
        </a:p>
      </dgm:t>
    </dgm:pt>
    <dgm:pt modelId="{43CC32CD-93CA-431E-B6F3-0411C6F7F290}">
      <dgm:prSet phldrT="[Metin]"/>
      <dgm:spPr/>
      <dgm:t>
        <a:bodyPr/>
        <a:lstStyle/>
        <a:p>
          <a:pPr>
            <a:lnSpc>
              <a:spcPct val="150000"/>
            </a:lnSpc>
            <a:spcBef>
              <a:spcPts val="600"/>
            </a:spcBef>
            <a:spcAft>
              <a:spcPts val="1200"/>
            </a:spcAft>
          </a:pPr>
          <a:r>
            <a:rPr lang="tr-TR" dirty="0"/>
            <a:t> SMK m. 28.4: Sicile kaydedilmiş hak ve lisans sahiplerinin izni olmadıkça marka sahibi marka hakkından vazgeçemez. Marka üzerinde, üçüncü kişi tarafından hak sahipliği iddia edilmiş ve bu hususta alınan tedbir kararı sicile kaydedilmişse, bu kişinin izni olmadıkça, markadan doğan haklardan vazgeçilemez. </a:t>
          </a:r>
        </a:p>
      </dgm:t>
    </dgm:pt>
    <dgm:pt modelId="{296A5DC0-9D99-4D96-8DCB-D3CF298A5A09}" type="parTrans" cxnId="{2D42F779-CA61-424D-B1BA-F3EA342AB514}">
      <dgm:prSet/>
      <dgm:spPr/>
      <dgm:t>
        <a:bodyPr/>
        <a:lstStyle/>
        <a:p>
          <a:endParaRPr lang="tr-TR"/>
        </a:p>
      </dgm:t>
    </dgm:pt>
    <dgm:pt modelId="{8F97AA12-FE13-490A-8BA2-583CF4B30956}" type="sibTrans" cxnId="{2D42F779-CA61-424D-B1BA-F3EA342AB514}">
      <dgm:prSet/>
      <dgm:spPr/>
      <dgm:t>
        <a:bodyPr/>
        <a:lstStyle/>
        <a:p>
          <a:endParaRPr lang="tr-TR"/>
        </a:p>
      </dgm:t>
    </dgm:pt>
    <dgm:pt modelId="{798BDC8B-CF30-4F2B-BE9E-1DB5ED521759}">
      <dgm:prSet phldrT="[Metin]"/>
      <dgm:spPr/>
      <dgm:t>
        <a:bodyPr/>
        <a:lstStyle/>
        <a:p>
          <a:pPr>
            <a:lnSpc>
              <a:spcPct val="150000"/>
            </a:lnSpc>
            <a:spcBef>
              <a:spcPts val="600"/>
            </a:spcBef>
            <a:spcAft>
              <a:spcPts val="1200"/>
            </a:spcAft>
          </a:pPr>
          <a:r>
            <a:rPr lang="tr-TR" dirty="0"/>
            <a:t>SMK m. 6.8: Tescilli markanın yenilenmeme sebebiyle koruma süresinin sona ermesinden itibaren iki yıl içinde yapılan, bu markayla aynı veya benzer olan ve aynı veya benzer mal veya hizmetleri içeren marka başvurusu, önceki marka sahibinin itirazı üzerine bu iki yıllık süre içinde markanın kullanılmış olması şartıyla reddedilir.  </a:t>
          </a:r>
        </a:p>
      </dgm:t>
    </dgm:pt>
    <dgm:pt modelId="{4AFA4C5A-B2EE-449E-AAE0-9571B14F0C1B}" type="parTrans" cxnId="{D04D549F-872A-4B65-B90B-EA1465C506D5}">
      <dgm:prSet/>
      <dgm:spPr/>
      <dgm:t>
        <a:bodyPr/>
        <a:lstStyle/>
        <a:p>
          <a:endParaRPr lang="tr-TR"/>
        </a:p>
      </dgm:t>
    </dgm:pt>
    <dgm:pt modelId="{4D500693-7F60-40A1-9C08-74CC213F1506}" type="sibTrans" cxnId="{D04D549F-872A-4B65-B90B-EA1465C506D5}">
      <dgm:prSet/>
      <dgm:spPr/>
      <dgm:t>
        <a:bodyPr/>
        <a:lstStyle/>
        <a:p>
          <a:endParaRPr lang="tr-TR"/>
        </a:p>
      </dgm:t>
    </dgm:pt>
    <dgm:pt modelId="{FC128ACD-C157-4ED1-A3CB-EE0CFCACADCF}" type="pres">
      <dgm:prSet presAssocID="{6F834790-7C26-4742-9BED-F106C385F7C1}" presName="linear" presStyleCnt="0">
        <dgm:presLayoutVars>
          <dgm:animLvl val="lvl"/>
          <dgm:resizeHandles val="exact"/>
        </dgm:presLayoutVars>
      </dgm:prSet>
      <dgm:spPr/>
    </dgm:pt>
    <dgm:pt modelId="{E9432957-9635-4995-9FFF-AECEA6CA65FF}" type="pres">
      <dgm:prSet presAssocID="{33CC301D-8083-4031-B568-8B8A15FB7CC6}" presName="parentText" presStyleLbl="node1" presStyleIdx="0" presStyleCnt="2">
        <dgm:presLayoutVars>
          <dgm:chMax val="0"/>
          <dgm:bulletEnabled val="1"/>
        </dgm:presLayoutVars>
      </dgm:prSet>
      <dgm:spPr/>
    </dgm:pt>
    <dgm:pt modelId="{6846872C-B395-4FA8-A35F-211CB3AC048A}" type="pres">
      <dgm:prSet presAssocID="{33CC301D-8083-4031-B568-8B8A15FB7CC6}" presName="childText" presStyleLbl="revTx" presStyleIdx="0" presStyleCnt="2">
        <dgm:presLayoutVars>
          <dgm:bulletEnabled val="1"/>
        </dgm:presLayoutVars>
      </dgm:prSet>
      <dgm:spPr/>
    </dgm:pt>
    <dgm:pt modelId="{5DE0F231-C05C-44F1-9355-6774A8C4CEF5}" type="pres">
      <dgm:prSet presAssocID="{021503B2-A3A8-49B0-B457-41993D86E190}" presName="parentText" presStyleLbl="node1" presStyleIdx="1" presStyleCnt="2">
        <dgm:presLayoutVars>
          <dgm:chMax val="0"/>
          <dgm:bulletEnabled val="1"/>
        </dgm:presLayoutVars>
      </dgm:prSet>
      <dgm:spPr/>
    </dgm:pt>
    <dgm:pt modelId="{F5874ABF-31FA-4C2E-9D8A-64D6CF6ADF0A}" type="pres">
      <dgm:prSet presAssocID="{021503B2-A3A8-49B0-B457-41993D86E190}" presName="childText" presStyleLbl="revTx" presStyleIdx="1" presStyleCnt="2">
        <dgm:presLayoutVars>
          <dgm:bulletEnabled val="1"/>
        </dgm:presLayoutVars>
      </dgm:prSet>
      <dgm:spPr/>
    </dgm:pt>
  </dgm:ptLst>
  <dgm:cxnLst>
    <dgm:cxn modelId="{60DED618-6871-440E-8A81-2281D685AC75}" type="presOf" srcId="{6F834790-7C26-4742-9BED-F106C385F7C1}" destId="{FC128ACD-C157-4ED1-A3CB-EE0CFCACADCF}" srcOrd="0" destOrd="0" presId="urn:microsoft.com/office/officeart/2005/8/layout/vList2"/>
    <dgm:cxn modelId="{88CC6C24-E785-4EE8-96B0-4D41A787ED21}" srcId="{6F834790-7C26-4742-9BED-F106C385F7C1}" destId="{021503B2-A3A8-49B0-B457-41993D86E190}" srcOrd="1" destOrd="0" parTransId="{E193A39C-1B53-4D48-9F59-F26C2B061FDA}" sibTransId="{A658C4F9-FA39-49C7-93A3-B9A85F513EE5}"/>
    <dgm:cxn modelId="{1C183775-4A87-456B-AD0D-8BB06C7AD75E}" type="presOf" srcId="{33CC301D-8083-4031-B568-8B8A15FB7CC6}" destId="{E9432957-9635-4995-9FFF-AECEA6CA65FF}" srcOrd="0" destOrd="0" presId="urn:microsoft.com/office/officeart/2005/8/layout/vList2"/>
    <dgm:cxn modelId="{2D42F779-CA61-424D-B1BA-F3EA342AB514}" srcId="{021503B2-A3A8-49B0-B457-41993D86E190}" destId="{43CC32CD-93CA-431E-B6F3-0411C6F7F290}" srcOrd="0" destOrd="0" parTransId="{296A5DC0-9D99-4D96-8DCB-D3CF298A5A09}" sibTransId="{8F97AA12-FE13-490A-8BA2-583CF4B30956}"/>
    <dgm:cxn modelId="{43E38A5A-7935-41FF-A18D-04CD90A3D464}" srcId="{6F834790-7C26-4742-9BED-F106C385F7C1}" destId="{33CC301D-8083-4031-B568-8B8A15FB7CC6}" srcOrd="0" destOrd="0" parTransId="{55BC7C91-6568-4B34-9529-38B538AEBFCB}" sibTransId="{4AD22CBA-F7D6-49C9-BC7D-148CE113453D}"/>
    <dgm:cxn modelId="{35B6F786-2E38-4314-A394-F2DC7778F827}" srcId="{33CC301D-8083-4031-B568-8B8A15FB7CC6}" destId="{3F8465A1-4490-4480-A667-B8FDCCE82F08}" srcOrd="0" destOrd="0" parTransId="{63E3E48A-8907-4795-B257-E9E52F6DD6CB}" sibTransId="{1069A782-A771-4908-8F02-A9E42E529C80}"/>
    <dgm:cxn modelId="{D04D549F-872A-4B65-B90B-EA1465C506D5}" srcId="{33CC301D-8083-4031-B568-8B8A15FB7CC6}" destId="{798BDC8B-CF30-4F2B-BE9E-1DB5ED521759}" srcOrd="1" destOrd="0" parTransId="{4AFA4C5A-B2EE-449E-AAE0-9571B14F0C1B}" sibTransId="{4D500693-7F60-40A1-9C08-74CC213F1506}"/>
    <dgm:cxn modelId="{EF97F0A7-CCF5-49F9-A6EA-8FC2CB4B081B}" type="presOf" srcId="{43CC32CD-93CA-431E-B6F3-0411C6F7F290}" destId="{F5874ABF-31FA-4C2E-9D8A-64D6CF6ADF0A}" srcOrd="0" destOrd="0" presId="urn:microsoft.com/office/officeart/2005/8/layout/vList2"/>
    <dgm:cxn modelId="{32C908B7-B628-480E-AAF3-2145D1BC1C55}" type="presOf" srcId="{3F8465A1-4490-4480-A667-B8FDCCE82F08}" destId="{6846872C-B395-4FA8-A35F-211CB3AC048A}" srcOrd="0" destOrd="0" presId="urn:microsoft.com/office/officeart/2005/8/layout/vList2"/>
    <dgm:cxn modelId="{408A23C4-3995-4B06-A7A1-9A9D5D623141}" type="presOf" srcId="{021503B2-A3A8-49B0-B457-41993D86E190}" destId="{5DE0F231-C05C-44F1-9355-6774A8C4CEF5}" srcOrd="0" destOrd="0" presId="urn:microsoft.com/office/officeart/2005/8/layout/vList2"/>
    <dgm:cxn modelId="{F86979DF-2ACE-4782-87A9-8E7AFE95436F}" type="presOf" srcId="{798BDC8B-CF30-4F2B-BE9E-1DB5ED521759}" destId="{6846872C-B395-4FA8-A35F-211CB3AC048A}" srcOrd="0" destOrd="1" presId="urn:microsoft.com/office/officeart/2005/8/layout/vList2"/>
    <dgm:cxn modelId="{14429F42-D588-41AF-9520-404C3CA90A43}" type="presParOf" srcId="{FC128ACD-C157-4ED1-A3CB-EE0CFCACADCF}" destId="{E9432957-9635-4995-9FFF-AECEA6CA65FF}" srcOrd="0" destOrd="0" presId="urn:microsoft.com/office/officeart/2005/8/layout/vList2"/>
    <dgm:cxn modelId="{8FD72E65-E638-4953-9355-1D40AF7D65FB}" type="presParOf" srcId="{FC128ACD-C157-4ED1-A3CB-EE0CFCACADCF}" destId="{6846872C-B395-4FA8-A35F-211CB3AC048A}" srcOrd="1" destOrd="0" presId="urn:microsoft.com/office/officeart/2005/8/layout/vList2"/>
    <dgm:cxn modelId="{6DCA777B-32DE-401D-88E8-B4C8C04366EB}" type="presParOf" srcId="{FC128ACD-C157-4ED1-A3CB-EE0CFCACADCF}" destId="{5DE0F231-C05C-44F1-9355-6774A8C4CEF5}" srcOrd="2" destOrd="0" presId="urn:microsoft.com/office/officeart/2005/8/layout/vList2"/>
    <dgm:cxn modelId="{41CC0FCC-F455-471B-BE58-1B4FBDEF7364}" type="presParOf" srcId="{FC128ACD-C157-4ED1-A3CB-EE0CFCACADCF}" destId="{F5874ABF-31FA-4C2E-9D8A-64D6CF6ADF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499ED6-E0C8-48A0-9420-245A7689F82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435C4320-A2A4-4896-8FC4-8FBDA32B0F99}">
      <dgm:prSet phldrT="[Metin]"/>
      <dgm:spPr/>
      <dgm:t>
        <a:bodyPr/>
        <a:lstStyle/>
        <a:p>
          <a:r>
            <a:rPr lang="tr-TR" dirty="0"/>
            <a:t>Hükümsüzlük Hâlleri (SMK m. 25)</a:t>
          </a:r>
        </a:p>
      </dgm:t>
    </dgm:pt>
    <dgm:pt modelId="{48DB6D93-3057-4752-90A1-FBCD2D756EB5}" type="parTrans" cxnId="{6B5DE4F6-B73D-4B7F-81E1-63FCD2636635}">
      <dgm:prSet/>
      <dgm:spPr/>
      <dgm:t>
        <a:bodyPr/>
        <a:lstStyle/>
        <a:p>
          <a:endParaRPr lang="tr-TR"/>
        </a:p>
      </dgm:t>
    </dgm:pt>
    <dgm:pt modelId="{51AF0277-F5AF-4A1C-8FB0-D17C2BE3001B}" type="sibTrans" cxnId="{6B5DE4F6-B73D-4B7F-81E1-63FCD2636635}">
      <dgm:prSet/>
      <dgm:spPr/>
      <dgm:t>
        <a:bodyPr/>
        <a:lstStyle/>
        <a:p>
          <a:endParaRPr lang="tr-TR"/>
        </a:p>
      </dgm:t>
    </dgm:pt>
    <dgm:pt modelId="{6FAD9C76-319A-44CB-839C-97666CDE416A}">
      <dgm:prSet phldrT="[Metin]"/>
      <dgm:spPr/>
      <dgm:t>
        <a:bodyPr/>
        <a:lstStyle/>
        <a:p>
          <a:r>
            <a:rPr lang="tr-TR" dirty="0"/>
            <a:t>İptal Hâlleri (SMK m. 26)</a:t>
          </a:r>
        </a:p>
      </dgm:t>
    </dgm:pt>
    <dgm:pt modelId="{9BCF3560-07F2-43F4-8A04-69D9371BF536}" type="parTrans" cxnId="{EFB38AEA-588A-49B5-A927-40656BD2A624}">
      <dgm:prSet/>
      <dgm:spPr/>
      <dgm:t>
        <a:bodyPr/>
        <a:lstStyle/>
        <a:p>
          <a:endParaRPr lang="tr-TR"/>
        </a:p>
      </dgm:t>
    </dgm:pt>
    <dgm:pt modelId="{7FBCEC26-E2CE-4317-AF98-8E05CDEBB889}" type="sibTrans" cxnId="{EFB38AEA-588A-49B5-A927-40656BD2A624}">
      <dgm:prSet/>
      <dgm:spPr/>
      <dgm:t>
        <a:bodyPr/>
        <a:lstStyle/>
        <a:p>
          <a:endParaRPr lang="tr-TR"/>
        </a:p>
      </dgm:t>
    </dgm:pt>
    <dgm:pt modelId="{38E76CE9-7154-457D-90D1-4DD11EC8972A}">
      <dgm:prSet/>
      <dgm:spPr/>
      <dgm:t>
        <a:bodyPr/>
        <a:lstStyle/>
        <a:p>
          <a:pPr algn="just">
            <a:lnSpc>
              <a:spcPct val="150000"/>
            </a:lnSpc>
            <a:spcBef>
              <a:spcPts val="600"/>
            </a:spcBef>
            <a:spcAft>
              <a:spcPts val="600"/>
            </a:spcAft>
          </a:pPr>
          <a:r>
            <a:rPr lang="tr-TR" dirty="0"/>
            <a:t>Geçmişe etkilidir (SMK m. 27)</a:t>
          </a:r>
        </a:p>
      </dgm:t>
    </dgm:pt>
    <dgm:pt modelId="{B4027B1F-F617-40FC-8615-EC97EB867DBC}" type="parTrans" cxnId="{13E5516E-86ED-4C5D-8DE0-60ABA0B5F5A6}">
      <dgm:prSet/>
      <dgm:spPr/>
      <dgm:t>
        <a:bodyPr/>
        <a:lstStyle/>
        <a:p>
          <a:endParaRPr lang="tr-TR"/>
        </a:p>
      </dgm:t>
    </dgm:pt>
    <dgm:pt modelId="{5A0B1844-5B97-4BF1-8B43-4844D09A60CD}" type="sibTrans" cxnId="{13E5516E-86ED-4C5D-8DE0-60ABA0B5F5A6}">
      <dgm:prSet/>
      <dgm:spPr/>
      <dgm:t>
        <a:bodyPr/>
        <a:lstStyle/>
        <a:p>
          <a:endParaRPr lang="tr-TR"/>
        </a:p>
      </dgm:t>
    </dgm:pt>
    <dgm:pt modelId="{061FB2F7-B023-4BFE-93EA-55276A657491}">
      <dgm:prSet/>
      <dgm:spPr/>
      <dgm:t>
        <a:bodyPr/>
        <a:lstStyle/>
        <a:p>
          <a:pPr algn="just">
            <a:lnSpc>
              <a:spcPct val="150000"/>
            </a:lnSpc>
            <a:spcBef>
              <a:spcPts val="600"/>
            </a:spcBef>
            <a:spcAft>
              <a:spcPts val="600"/>
            </a:spcAft>
          </a:pPr>
          <a:r>
            <a:rPr lang="tr-TR" b="1" dirty="0"/>
            <a:t>5 inci veya 6 </a:t>
          </a:r>
          <a:r>
            <a:rPr lang="tr-TR" b="1" dirty="0" err="1"/>
            <a:t>ncı</a:t>
          </a:r>
          <a:r>
            <a:rPr lang="tr-TR" b="1" dirty="0"/>
            <a:t> </a:t>
          </a:r>
          <a:r>
            <a:rPr lang="tr-TR" dirty="0"/>
            <a:t>maddede sayılan hâllerden birinin mevcut olması hâlinde mahkeme tarafından markanın hükümsüzlüğüne karar verilir. </a:t>
          </a:r>
        </a:p>
      </dgm:t>
    </dgm:pt>
    <dgm:pt modelId="{CCBD883B-6DD1-4B05-B23D-A9890F66582C}" type="parTrans" cxnId="{6F3ACB8E-F9E7-42F7-9171-05649C868D65}">
      <dgm:prSet/>
      <dgm:spPr/>
      <dgm:t>
        <a:bodyPr/>
        <a:lstStyle/>
        <a:p>
          <a:endParaRPr lang="tr-TR"/>
        </a:p>
      </dgm:t>
    </dgm:pt>
    <dgm:pt modelId="{70369366-6BF8-47A7-B375-5179BC5E0E6C}" type="sibTrans" cxnId="{6F3ACB8E-F9E7-42F7-9171-05649C868D65}">
      <dgm:prSet/>
      <dgm:spPr/>
      <dgm:t>
        <a:bodyPr/>
        <a:lstStyle/>
        <a:p>
          <a:endParaRPr lang="tr-TR"/>
        </a:p>
      </dgm:t>
    </dgm:pt>
    <dgm:pt modelId="{83F3803A-D434-44A9-8A43-10819042C9D2}">
      <dgm:prSet/>
      <dgm:spPr/>
      <dgm:t>
        <a:bodyPr/>
        <a:lstStyle/>
        <a:p>
          <a:pPr algn="just">
            <a:lnSpc>
              <a:spcPct val="150000"/>
            </a:lnSpc>
            <a:spcBef>
              <a:spcPts val="600"/>
            </a:spcBef>
            <a:spcAft>
              <a:spcPts val="600"/>
            </a:spcAft>
          </a:pPr>
          <a:r>
            <a:rPr lang="tr-TR" dirty="0"/>
            <a:t> Bir marka, 5 inci maddenin birinci fıkrasının (b), (c) ve (d) bentlerine aykırı olarak tescil edilmiş olup da kullanım sonucunda tescil edildiği mal veya hizmetler bakımından hükümsüzlük talebinden önce ayırt edici nitelik kazanmışsa hükümsüz kılınamaz. </a:t>
          </a:r>
        </a:p>
      </dgm:t>
    </dgm:pt>
    <dgm:pt modelId="{790AED63-3D25-4602-998F-EA2116E4BE6E}" type="parTrans" cxnId="{20FB8033-001B-43C3-B02F-F5654517E2B9}">
      <dgm:prSet/>
      <dgm:spPr/>
      <dgm:t>
        <a:bodyPr/>
        <a:lstStyle/>
        <a:p>
          <a:endParaRPr lang="tr-TR"/>
        </a:p>
      </dgm:t>
    </dgm:pt>
    <dgm:pt modelId="{A3287FF1-A5D6-4F2C-850B-1DD66A0B71AF}" type="sibTrans" cxnId="{20FB8033-001B-43C3-B02F-F5654517E2B9}">
      <dgm:prSet/>
      <dgm:spPr/>
      <dgm:t>
        <a:bodyPr/>
        <a:lstStyle/>
        <a:p>
          <a:endParaRPr lang="tr-TR"/>
        </a:p>
      </dgm:t>
    </dgm:pt>
    <dgm:pt modelId="{1EF3625D-AC9E-4EE1-A380-15C4E3C7A452}">
      <dgm:prSet/>
      <dgm:spPr/>
      <dgm:t>
        <a:bodyPr/>
        <a:lstStyle/>
        <a:p>
          <a:pPr algn="just">
            <a:lnSpc>
              <a:spcPct val="150000"/>
            </a:lnSpc>
            <a:spcBef>
              <a:spcPts val="600"/>
            </a:spcBef>
            <a:spcAft>
              <a:spcPts val="600"/>
            </a:spcAft>
          </a:pPr>
          <a:r>
            <a:rPr lang="tr-TR" dirty="0"/>
            <a:t> Marka sahibi, sonraki tarihli bir markanın kullanıldığını bildiği veya bilmesi gerektiği hâlde bu duruma birbirini izleyen beş yıl boyunca sessiz kalmışsa, sonraki tarihli marka tescili kötüniyetli olmadıkça, markasını hükümsüzlük gerekçesi olarak ileri süremez. </a:t>
          </a:r>
        </a:p>
      </dgm:t>
    </dgm:pt>
    <dgm:pt modelId="{0186B3D7-7A1B-4BAB-B7B6-E35BF33B421E}" type="parTrans" cxnId="{09EB49F5-5BE9-41D9-BA77-4873CC010AC3}">
      <dgm:prSet/>
      <dgm:spPr/>
      <dgm:t>
        <a:bodyPr/>
        <a:lstStyle/>
        <a:p>
          <a:endParaRPr lang="tr-TR"/>
        </a:p>
      </dgm:t>
    </dgm:pt>
    <dgm:pt modelId="{D19C8F65-EB4F-41DF-BD7A-5CF94F5979BE}" type="sibTrans" cxnId="{09EB49F5-5BE9-41D9-BA77-4873CC010AC3}">
      <dgm:prSet/>
      <dgm:spPr/>
      <dgm:t>
        <a:bodyPr/>
        <a:lstStyle/>
        <a:p>
          <a:endParaRPr lang="tr-TR"/>
        </a:p>
      </dgm:t>
    </dgm:pt>
    <dgm:pt modelId="{1560BDE7-3B77-4B40-A49C-950C4AE9BE2D}">
      <dgm:prSet/>
      <dgm:spPr/>
      <dgm:t>
        <a:bodyPr/>
        <a:lstStyle/>
        <a:p>
          <a:pPr>
            <a:lnSpc>
              <a:spcPct val="150000"/>
            </a:lnSpc>
          </a:pPr>
          <a:r>
            <a:rPr lang="tr-TR" dirty="0"/>
            <a:t>İleriye etkilidir (SMK m. 27)</a:t>
          </a:r>
        </a:p>
      </dgm:t>
    </dgm:pt>
    <dgm:pt modelId="{A86A8F0F-1D7E-4F21-B6C8-8B7A4E4CB564}" type="parTrans" cxnId="{0CC47F62-81F3-42AF-ACD5-F8E52F2DFB2F}">
      <dgm:prSet/>
      <dgm:spPr/>
      <dgm:t>
        <a:bodyPr/>
        <a:lstStyle/>
        <a:p>
          <a:endParaRPr lang="tr-TR"/>
        </a:p>
      </dgm:t>
    </dgm:pt>
    <dgm:pt modelId="{01AFF32C-14D4-4842-89FF-26E9B26FC38C}" type="sibTrans" cxnId="{0CC47F62-81F3-42AF-ACD5-F8E52F2DFB2F}">
      <dgm:prSet/>
      <dgm:spPr/>
      <dgm:t>
        <a:bodyPr/>
        <a:lstStyle/>
        <a:p>
          <a:endParaRPr lang="tr-TR"/>
        </a:p>
      </dgm:t>
    </dgm:pt>
    <dgm:pt modelId="{38D436A5-AC5B-43A5-89F9-22729A13D09D}">
      <dgm:prSet/>
      <dgm:spPr/>
      <dgm:t>
        <a:bodyPr/>
        <a:lstStyle/>
        <a:p>
          <a:pPr>
            <a:lnSpc>
              <a:spcPct val="150000"/>
            </a:lnSpc>
          </a:pPr>
          <a:r>
            <a:rPr lang="tr-TR" dirty="0"/>
            <a:t>Sonradan ortaya çıkan hâller.</a:t>
          </a:r>
        </a:p>
      </dgm:t>
    </dgm:pt>
    <dgm:pt modelId="{70B4F722-0CF2-4DF5-BA03-5B14470C04BB}" type="parTrans" cxnId="{47D074BE-10F9-4252-B025-14B6310CCA18}">
      <dgm:prSet/>
      <dgm:spPr/>
      <dgm:t>
        <a:bodyPr/>
        <a:lstStyle/>
        <a:p>
          <a:endParaRPr lang="tr-TR"/>
        </a:p>
      </dgm:t>
    </dgm:pt>
    <dgm:pt modelId="{5694E115-2782-4CC0-A79F-D71FBEADC774}" type="sibTrans" cxnId="{47D074BE-10F9-4252-B025-14B6310CCA18}">
      <dgm:prSet/>
      <dgm:spPr/>
      <dgm:t>
        <a:bodyPr/>
        <a:lstStyle/>
        <a:p>
          <a:endParaRPr lang="tr-TR"/>
        </a:p>
      </dgm:t>
    </dgm:pt>
    <dgm:pt modelId="{9DD244E2-10E1-49A6-9C22-68217BCC343C}">
      <dgm:prSet/>
      <dgm:spPr/>
      <dgm:t>
        <a:bodyPr/>
        <a:lstStyle/>
        <a:p>
          <a:pPr>
            <a:lnSpc>
              <a:spcPct val="150000"/>
            </a:lnSpc>
          </a:pPr>
          <a:r>
            <a:rPr lang="tr-TR" dirty="0"/>
            <a:t>Kullanmama</a:t>
          </a:r>
        </a:p>
      </dgm:t>
    </dgm:pt>
    <dgm:pt modelId="{6BE0FD55-F1ED-4FDB-8C03-F8AF9356ECB6}" type="parTrans" cxnId="{41EC393C-5C4F-43E5-9831-CA9179A33744}">
      <dgm:prSet/>
      <dgm:spPr/>
      <dgm:t>
        <a:bodyPr/>
        <a:lstStyle/>
        <a:p>
          <a:endParaRPr lang="tr-TR"/>
        </a:p>
      </dgm:t>
    </dgm:pt>
    <dgm:pt modelId="{C12C7FA7-638E-4452-BEBD-1B2E8F1CAA22}" type="sibTrans" cxnId="{41EC393C-5C4F-43E5-9831-CA9179A33744}">
      <dgm:prSet/>
      <dgm:spPr/>
      <dgm:t>
        <a:bodyPr/>
        <a:lstStyle/>
        <a:p>
          <a:endParaRPr lang="tr-TR"/>
        </a:p>
      </dgm:t>
    </dgm:pt>
    <dgm:pt modelId="{E5F43A57-3035-486D-AB90-FDBA4F44E587}">
      <dgm:prSet/>
      <dgm:spPr/>
      <dgm:t>
        <a:bodyPr/>
        <a:lstStyle/>
        <a:p>
          <a:pPr>
            <a:lnSpc>
              <a:spcPct val="150000"/>
            </a:lnSpc>
          </a:pPr>
          <a:r>
            <a:rPr lang="tr-TR" dirty="0"/>
            <a:t>Jenerik ad hâlinde gelme</a:t>
          </a:r>
        </a:p>
      </dgm:t>
    </dgm:pt>
    <dgm:pt modelId="{EBE22F3A-4FD0-4E1C-83A6-C036758E960E}" type="parTrans" cxnId="{5CEB362E-33A4-422B-BDA2-A2B37D7C3EA1}">
      <dgm:prSet/>
      <dgm:spPr/>
      <dgm:t>
        <a:bodyPr/>
        <a:lstStyle/>
        <a:p>
          <a:endParaRPr lang="tr-TR"/>
        </a:p>
      </dgm:t>
    </dgm:pt>
    <dgm:pt modelId="{509AAC99-AE3A-411B-8A9B-792F473511B7}" type="sibTrans" cxnId="{5CEB362E-33A4-422B-BDA2-A2B37D7C3EA1}">
      <dgm:prSet/>
      <dgm:spPr/>
      <dgm:t>
        <a:bodyPr/>
        <a:lstStyle/>
        <a:p>
          <a:endParaRPr lang="tr-TR"/>
        </a:p>
      </dgm:t>
    </dgm:pt>
    <dgm:pt modelId="{461E3F89-F99A-49D5-85B6-88C0C46F46F9}">
      <dgm:prSet/>
      <dgm:spPr/>
      <dgm:t>
        <a:bodyPr/>
        <a:lstStyle/>
        <a:p>
          <a:pPr>
            <a:lnSpc>
              <a:spcPct val="150000"/>
            </a:lnSpc>
          </a:pPr>
          <a:r>
            <a:rPr lang="tr-TR" dirty="0"/>
            <a:t>Yanıltıcı hale gelme</a:t>
          </a:r>
        </a:p>
      </dgm:t>
    </dgm:pt>
    <dgm:pt modelId="{45952D79-0F59-4927-95B0-7DE832203198}" type="parTrans" cxnId="{C26AA09F-409C-4B93-BA76-C5241D6AC0A8}">
      <dgm:prSet/>
      <dgm:spPr/>
      <dgm:t>
        <a:bodyPr/>
        <a:lstStyle/>
        <a:p>
          <a:endParaRPr lang="tr-TR"/>
        </a:p>
      </dgm:t>
    </dgm:pt>
    <dgm:pt modelId="{32D32AA3-64B5-4FDB-8A36-1F414E6092A4}" type="sibTrans" cxnId="{C26AA09F-409C-4B93-BA76-C5241D6AC0A8}">
      <dgm:prSet/>
      <dgm:spPr/>
      <dgm:t>
        <a:bodyPr/>
        <a:lstStyle/>
        <a:p>
          <a:endParaRPr lang="tr-TR"/>
        </a:p>
      </dgm:t>
    </dgm:pt>
    <dgm:pt modelId="{D9F79300-1859-4B9C-8FC1-0760932B7BA2}" type="pres">
      <dgm:prSet presAssocID="{62499ED6-E0C8-48A0-9420-245A7689F82F}" presName="linear" presStyleCnt="0">
        <dgm:presLayoutVars>
          <dgm:animLvl val="lvl"/>
          <dgm:resizeHandles val="exact"/>
        </dgm:presLayoutVars>
      </dgm:prSet>
      <dgm:spPr/>
    </dgm:pt>
    <dgm:pt modelId="{12B7C2A8-2412-4DE8-A933-5CB62DAD9E5E}" type="pres">
      <dgm:prSet presAssocID="{435C4320-A2A4-4896-8FC4-8FBDA32B0F99}" presName="parentText" presStyleLbl="node1" presStyleIdx="0" presStyleCnt="2">
        <dgm:presLayoutVars>
          <dgm:chMax val="0"/>
          <dgm:bulletEnabled val="1"/>
        </dgm:presLayoutVars>
      </dgm:prSet>
      <dgm:spPr/>
    </dgm:pt>
    <dgm:pt modelId="{C760B401-77DD-4184-B245-144B6AC19E23}" type="pres">
      <dgm:prSet presAssocID="{435C4320-A2A4-4896-8FC4-8FBDA32B0F99}" presName="childText" presStyleLbl="revTx" presStyleIdx="0" presStyleCnt="2">
        <dgm:presLayoutVars>
          <dgm:bulletEnabled val="1"/>
        </dgm:presLayoutVars>
      </dgm:prSet>
      <dgm:spPr/>
    </dgm:pt>
    <dgm:pt modelId="{29F84182-1355-4180-9257-EAF3F0D50005}" type="pres">
      <dgm:prSet presAssocID="{6FAD9C76-319A-44CB-839C-97666CDE416A}" presName="parentText" presStyleLbl="node1" presStyleIdx="1" presStyleCnt="2">
        <dgm:presLayoutVars>
          <dgm:chMax val="0"/>
          <dgm:bulletEnabled val="1"/>
        </dgm:presLayoutVars>
      </dgm:prSet>
      <dgm:spPr/>
    </dgm:pt>
    <dgm:pt modelId="{FC328E50-94B1-434B-85D0-9B1E65FB6663}" type="pres">
      <dgm:prSet presAssocID="{6FAD9C76-319A-44CB-839C-97666CDE416A}" presName="childText" presStyleLbl="revTx" presStyleIdx="1" presStyleCnt="2">
        <dgm:presLayoutVars>
          <dgm:bulletEnabled val="1"/>
        </dgm:presLayoutVars>
      </dgm:prSet>
      <dgm:spPr/>
    </dgm:pt>
  </dgm:ptLst>
  <dgm:cxnLst>
    <dgm:cxn modelId="{A5A28B1B-4D7A-4A23-A483-BF3E086EE7C7}" type="presOf" srcId="{62499ED6-E0C8-48A0-9420-245A7689F82F}" destId="{D9F79300-1859-4B9C-8FC1-0760932B7BA2}" srcOrd="0" destOrd="0" presId="urn:microsoft.com/office/officeart/2005/8/layout/vList2"/>
    <dgm:cxn modelId="{8E121E28-A071-47E3-A6B6-451C4D7ED279}" type="presOf" srcId="{1EF3625D-AC9E-4EE1-A380-15C4E3C7A452}" destId="{C760B401-77DD-4184-B245-144B6AC19E23}" srcOrd="0" destOrd="3" presId="urn:microsoft.com/office/officeart/2005/8/layout/vList2"/>
    <dgm:cxn modelId="{5CEB362E-33A4-422B-BDA2-A2B37D7C3EA1}" srcId="{38D436A5-AC5B-43A5-89F9-22729A13D09D}" destId="{E5F43A57-3035-486D-AB90-FDBA4F44E587}" srcOrd="1" destOrd="0" parTransId="{EBE22F3A-4FD0-4E1C-83A6-C036758E960E}" sibTransId="{509AAC99-AE3A-411B-8A9B-792F473511B7}"/>
    <dgm:cxn modelId="{20FB8033-001B-43C3-B02F-F5654517E2B9}" srcId="{435C4320-A2A4-4896-8FC4-8FBDA32B0F99}" destId="{83F3803A-D434-44A9-8A43-10819042C9D2}" srcOrd="2" destOrd="0" parTransId="{790AED63-3D25-4602-998F-EA2116E4BE6E}" sibTransId="{A3287FF1-A5D6-4F2C-850B-1DD66A0B71AF}"/>
    <dgm:cxn modelId="{41EC393C-5C4F-43E5-9831-CA9179A33744}" srcId="{38D436A5-AC5B-43A5-89F9-22729A13D09D}" destId="{9DD244E2-10E1-49A6-9C22-68217BCC343C}" srcOrd="0" destOrd="0" parTransId="{6BE0FD55-F1ED-4FDB-8C03-F8AF9356ECB6}" sibTransId="{C12C7FA7-638E-4452-BEBD-1B2E8F1CAA22}"/>
    <dgm:cxn modelId="{0CC47F62-81F3-42AF-ACD5-F8E52F2DFB2F}" srcId="{6FAD9C76-319A-44CB-839C-97666CDE416A}" destId="{1560BDE7-3B77-4B40-A49C-950C4AE9BE2D}" srcOrd="0" destOrd="0" parTransId="{A86A8F0F-1D7E-4F21-B6C8-8B7A4E4CB564}" sibTransId="{01AFF32C-14D4-4842-89FF-26E9B26FC38C}"/>
    <dgm:cxn modelId="{CB369B4A-08A8-474B-9771-CAB795FA7647}" type="presOf" srcId="{1560BDE7-3B77-4B40-A49C-950C4AE9BE2D}" destId="{FC328E50-94B1-434B-85D0-9B1E65FB6663}" srcOrd="0" destOrd="0" presId="urn:microsoft.com/office/officeart/2005/8/layout/vList2"/>
    <dgm:cxn modelId="{2FB8704C-1915-4A8F-AF94-319BE3D74A1D}" type="presOf" srcId="{061FB2F7-B023-4BFE-93EA-55276A657491}" destId="{C760B401-77DD-4184-B245-144B6AC19E23}" srcOrd="0" destOrd="1" presId="urn:microsoft.com/office/officeart/2005/8/layout/vList2"/>
    <dgm:cxn modelId="{13E5516E-86ED-4C5D-8DE0-60ABA0B5F5A6}" srcId="{435C4320-A2A4-4896-8FC4-8FBDA32B0F99}" destId="{38E76CE9-7154-457D-90D1-4DD11EC8972A}" srcOrd="0" destOrd="0" parTransId="{B4027B1F-F617-40FC-8615-EC97EB867DBC}" sibTransId="{5A0B1844-5B97-4BF1-8B43-4844D09A60CD}"/>
    <dgm:cxn modelId="{DFDFF472-5D90-47D2-83C3-951088A01C92}" type="presOf" srcId="{9DD244E2-10E1-49A6-9C22-68217BCC343C}" destId="{FC328E50-94B1-434B-85D0-9B1E65FB6663}" srcOrd="0" destOrd="2" presId="urn:microsoft.com/office/officeart/2005/8/layout/vList2"/>
    <dgm:cxn modelId="{6F3ACB8E-F9E7-42F7-9171-05649C868D65}" srcId="{435C4320-A2A4-4896-8FC4-8FBDA32B0F99}" destId="{061FB2F7-B023-4BFE-93EA-55276A657491}" srcOrd="1" destOrd="0" parTransId="{CCBD883B-6DD1-4B05-B23D-A9890F66582C}" sibTransId="{70369366-6BF8-47A7-B375-5179BC5E0E6C}"/>
    <dgm:cxn modelId="{0D16B897-8AED-4852-A841-09FE7B2711E2}" type="presOf" srcId="{E5F43A57-3035-486D-AB90-FDBA4F44E587}" destId="{FC328E50-94B1-434B-85D0-9B1E65FB6663}" srcOrd="0" destOrd="3" presId="urn:microsoft.com/office/officeart/2005/8/layout/vList2"/>
    <dgm:cxn modelId="{734A359D-FD87-4CDE-B51D-4F41159C5B6E}" type="presOf" srcId="{435C4320-A2A4-4896-8FC4-8FBDA32B0F99}" destId="{12B7C2A8-2412-4DE8-A933-5CB62DAD9E5E}" srcOrd="0" destOrd="0" presId="urn:microsoft.com/office/officeart/2005/8/layout/vList2"/>
    <dgm:cxn modelId="{C26AA09F-409C-4B93-BA76-C5241D6AC0A8}" srcId="{38D436A5-AC5B-43A5-89F9-22729A13D09D}" destId="{461E3F89-F99A-49D5-85B6-88C0C46F46F9}" srcOrd="2" destOrd="0" parTransId="{45952D79-0F59-4927-95B0-7DE832203198}" sibTransId="{32D32AA3-64B5-4FDB-8A36-1F414E6092A4}"/>
    <dgm:cxn modelId="{93420EAC-F68A-4AC2-822E-0E28AC14978D}" type="presOf" srcId="{38E76CE9-7154-457D-90D1-4DD11EC8972A}" destId="{C760B401-77DD-4184-B245-144B6AC19E23}" srcOrd="0" destOrd="0" presId="urn:microsoft.com/office/officeart/2005/8/layout/vList2"/>
    <dgm:cxn modelId="{D23A13AC-9D5D-4D63-937B-042299F1251E}" type="presOf" srcId="{461E3F89-F99A-49D5-85B6-88C0C46F46F9}" destId="{FC328E50-94B1-434B-85D0-9B1E65FB6663}" srcOrd="0" destOrd="4" presId="urn:microsoft.com/office/officeart/2005/8/layout/vList2"/>
    <dgm:cxn modelId="{A0C669B5-6408-4EC0-A88E-8087F97A1513}" type="presOf" srcId="{38D436A5-AC5B-43A5-89F9-22729A13D09D}" destId="{FC328E50-94B1-434B-85D0-9B1E65FB6663}" srcOrd="0" destOrd="1" presId="urn:microsoft.com/office/officeart/2005/8/layout/vList2"/>
    <dgm:cxn modelId="{47D074BE-10F9-4252-B025-14B6310CCA18}" srcId="{6FAD9C76-319A-44CB-839C-97666CDE416A}" destId="{38D436A5-AC5B-43A5-89F9-22729A13D09D}" srcOrd="1" destOrd="0" parTransId="{70B4F722-0CF2-4DF5-BA03-5B14470C04BB}" sibTransId="{5694E115-2782-4CC0-A79F-D71FBEADC774}"/>
    <dgm:cxn modelId="{F3FD50BF-2315-4B3C-B624-077F9D2C7808}" type="presOf" srcId="{83F3803A-D434-44A9-8A43-10819042C9D2}" destId="{C760B401-77DD-4184-B245-144B6AC19E23}" srcOrd="0" destOrd="2" presId="urn:microsoft.com/office/officeart/2005/8/layout/vList2"/>
    <dgm:cxn modelId="{EFB38AEA-588A-49B5-A927-40656BD2A624}" srcId="{62499ED6-E0C8-48A0-9420-245A7689F82F}" destId="{6FAD9C76-319A-44CB-839C-97666CDE416A}" srcOrd="1" destOrd="0" parTransId="{9BCF3560-07F2-43F4-8A04-69D9371BF536}" sibTransId="{7FBCEC26-E2CE-4317-AF98-8E05CDEBB889}"/>
    <dgm:cxn modelId="{09EB49F5-5BE9-41D9-BA77-4873CC010AC3}" srcId="{435C4320-A2A4-4896-8FC4-8FBDA32B0F99}" destId="{1EF3625D-AC9E-4EE1-A380-15C4E3C7A452}" srcOrd="3" destOrd="0" parTransId="{0186B3D7-7A1B-4BAB-B7B6-E35BF33B421E}" sibTransId="{D19C8F65-EB4F-41DF-BD7A-5CF94F5979BE}"/>
    <dgm:cxn modelId="{6B5DE4F6-B73D-4B7F-81E1-63FCD2636635}" srcId="{62499ED6-E0C8-48A0-9420-245A7689F82F}" destId="{435C4320-A2A4-4896-8FC4-8FBDA32B0F99}" srcOrd="0" destOrd="0" parTransId="{48DB6D93-3057-4752-90A1-FBCD2D756EB5}" sibTransId="{51AF0277-F5AF-4A1C-8FB0-D17C2BE3001B}"/>
    <dgm:cxn modelId="{2AF761F8-5BE0-446D-8F4D-AE309B18ACBD}" type="presOf" srcId="{6FAD9C76-319A-44CB-839C-97666CDE416A}" destId="{29F84182-1355-4180-9257-EAF3F0D50005}" srcOrd="0" destOrd="0" presId="urn:microsoft.com/office/officeart/2005/8/layout/vList2"/>
    <dgm:cxn modelId="{03C1A67A-BC18-4219-B527-33281BABCD24}" type="presParOf" srcId="{D9F79300-1859-4B9C-8FC1-0760932B7BA2}" destId="{12B7C2A8-2412-4DE8-A933-5CB62DAD9E5E}" srcOrd="0" destOrd="0" presId="urn:microsoft.com/office/officeart/2005/8/layout/vList2"/>
    <dgm:cxn modelId="{A3181E64-C6BE-4858-97A9-C93B30B69F81}" type="presParOf" srcId="{D9F79300-1859-4B9C-8FC1-0760932B7BA2}" destId="{C760B401-77DD-4184-B245-144B6AC19E23}" srcOrd="1" destOrd="0" presId="urn:microsoft.com/office/officeart/2005/8/layout/vList2"/>
    <dgm:cxn modelId="{742F980D-3ABA-4204-9872-1AF497F39278}" type="presParOf" srcId="{D9F79300-1859-4B9C-8FC1-0760932B7BA2}" destId="{29F84182-1355-4180-9257-EAF3F0D50005}" srcOrd="2" destOrd="0" presId="urn:microsoft.com/office/officeart/2005/8/layout/vList2"/>
    <dgm:cxn modelId="{136EA430-3555-4044-AE96-D9B7D36EC908}" type="presParOf" srcId="{D9F79300-1859-4B9C-8FC1-0760932B7BA2}" destId="{FC328E50-94B1-434B-85D0-9B1E65FB666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0AD908-D845-4DD4-BC84-D372152DD35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tr-TR"/>
        </a:p>
      </dgm:t>
    </dgm:pt>
    <dgm:pt modelId="{21B46298-47D0-4DA3-9E38-D4E6A9F87B05}">
      <dgm:prSet phldrT="[Metin]"/>
      <dgm:spPr/>
      <dgm:t>
        <a:bodyPr/>
        <a:lstStyle/>
        <a:p>
          <a:r>
            <a:rPr lang="tr-TR" dirty="0"/>
            <a:t>Tecavüz sayılan fiiller (SMK m. 29)</a:t>
          </a:r>
        </a:p>
      </dgm:t>
    </dgm:pt>
    <dgm:pt modelId="{F633E9DC-A616-47DE-ACC7-722122D50215}" type="parTrans" cxnId="{0AB4FC99-EA9D-4E83-8DCE-1DF845D6B780}">
      <dgm:prSet/>
      <dgm:spPr/>
      <dgm:t>
        <a:bodyPr/>
        <a:lstStyle/>
        <a:p>
          <a:endParaRPr lang="tr-TR"/>
        </a:p>
      </dgm:t>
    </dgm:pt>
    <dgm:pt modelId="{E9342892-701E-464D-A811-DE1EEBA4A504}" type="sibTrans" cxnId="{0AB4FC99-EA9D-4E83-8DCE-1DF845D6B780}">
      <dgm:prSet/>
      <dgm:spPr/>
      <dgm:t>
        <a:bodyPr/>
        <a:lstStyle/>
        <a:p>
          <a:endParaRPr lang="tr-TR"/>
        </a:p>
      </dgm:t>
    </dgm:pt>
    <dgm:pt modelId="{BF0961CA-65B3-49BD-875B-4258EE0C2D6D}">
      <dgm:prSet phldrT="[Metin]"/>
      <dgm:spPr/>
      <dgm:t>
        <a:bodyPr/>
        <a:lstStyle/>
        <a:p>
          <a:r>
            <a:rPr lang="tr-TR" dirty="0"/>
            <a:t>SMK m. 7’ye aykırılık</a:t>
          </a:r>
        </a:p>
      </dgm:t>
    </dgm:pt>
    <dgm:pt modelId="{D48B6C3C-D3F2-4B5D-836C-117B2FE8E490}" type="parTrans" cxnId="{E0F8E02F-8E95-4AB8-A7BC-53269925CA8D}">
      <dgm:prSet/>
      <dgm:spPr/>
      <dgm:t>
        <a:bodyPr/>
        <a:lstStyle/>
        <a:p>
          <a:endParaRPr lang="tr-TR"/>
        </a:p>
      </dgm:t>
    </dgm:pt>
    <dgm:pt modelId="{69C9330C-11B1-425D-8EC3-7526AD1A4382}" type="sibTrans" cxnId="{E0F8E02F-8E95-4AB8-A7BC-53269925CA8D}">
      <dgm:prSet/>
      <dgm:spPr/>
      <dgm:t>
        <a:bodyPr/>
        <a:lstStyle/>
        <a:p>
          <a:endParaRPr lang="tr-TR"/>
        </a:p>
      </dgm:t>
    </dgm:pt>
    <dgm:pt modelId="{628D08CE-FF90-488D-A2B4-EF60A0090E43}">
      <dgm:prSet phldrT="[Metin]"/>
      <dgm:spPr/>
      <dgm:t>
        <a:bodyPr/>
        <a:lstStyle/>
        <a:p>
          <a:r>
            <a:rPr lang="tr-TR" dirty="0"/>
            <a:t>Markayı taklit etmek (SMK m. 29.b)</a:t>
          </a:r>
        </a:p>
      </dgm:t>
    </dgm:pt>
    <dgm:pt modelId="{B7CA0A3F-1EAA-4F28-8256-B16E7D09C1B1}" type="parTrans" cxnId="{96DDAE07-0799-48C7-AEE0-3BFC04011743}">
      <dgm:prSet/>
      <dgm:spPr/>
      <dgm:t>
        <a:bodyPr/>
        <a:lstStyle/>
        <a:p>
          <a:endParaRPr lang="tr-TR"/>
        </a:p>
      </dgm:t>
    </dgm:pt>
    <dgm:pt modelId="{381B6CF4-3CBC-49E5-ADD5-189D9A1E911D}" type="sibTrans" cxnId="{96DDAE07-0799-48C7-AEE0-3BFC04011743}">
      <dgm:prSet/>
      <dgm:spPr/>
      <dgm:t>
        <a:bodyPr/>
        <a:lstStyle/>
        <a:p>
          <a:endParaRPr lang="tr-TR"/>
        </a:p>
      </dgm:t>
    </dgm:pt>
    <dgm:pt modelId="{2C4D6658-8B8E-4B0C-81B3-4CFE72680662}">
      <dgm:prSet phldrT="[Metin]"/>
      <dgm:spPr/>
      <dgm:t>
        <a:bodyPr/>
        <a:lstStyle/>
        <a:p>
          <a:r>
            <a:rPr lang="tr-TR" dirty="0"/>
            <a:t>Taklit ürünleri ticari amaçla pazarlamak (SMK m. 29.c)</a:t>
          </a:r>
        </a:p>
      </dgm:t>
    </dgm:pt>
    <dgm:pt modelId="{9FEC8BFA-B059-4F80-AEC8-49599D0C770C}" type="parTrans" cxnId="{1D0F315C-F57F-400C-9D6F-6ED7DFDCA689}">
      <dgm:prSet/>
      <dgm:spPr/>
      <dgm:t>
        <a:bodyPr/>
        <a:lstStyle/>
        <a:p>
          <a:endParaRPr lang="tr-TR"/>
        </a:p>
      </dgm:t>
    </dgm:pt>
    <dgm:pt modelId="{B4322DE3-D3F6-4A9B-A87F-53321D12A483}" type="sibTrans" cxnId="{1D0F315C-F57F-400C-9D6F-6ED7DFDCA689}">
      <dgm:prSet/>
      <dgm:spPr/>
      <dgm:t>
        <a:bodyPr/>
        <a:lstStyle/>
        <a:p>
          <a:endParaRPr lang="tr-TR"/>
        </a:p>
      </dgm:t>
    </dgm:pt>
    <dgm:pt modelId="{CA2F0820-0689-47FA-8A6F-81399B19F89E}">
      <dgm:prSet/>
      <dgm:spPr/>
      <dgm:t>
        <a:bodyPr/>
        <a:lstStyle/>
        <a:p>
          <a:r>
            <a:rPr lang="tr-TR" dirty="0"/>
            <a:t>Lisans yoluyla verilen hakları izinsiz genişletmek</a:t>
          </a:r>
        </a:p>
      </dgm:t>
    </dgm:pt>
    <dgm:pt modelId="{86961D91-4E98-45AA-B740-752C0ABF31A7}" type="parTrans" cxnId="{3225D2E9-7CF4-4A44-A0E7-CCF6C1E21BCB}">
      <dgm:prSet/>
      <dgm:spPr/>
      <dgm:t>
        <a:bodyPr/>
        <a:lstStyle/>
        <a:p>
          <a:endParaRPr lang="tr-TR"/>
        </a:p>
      </dgm:t>
    </dgm:pt>
    <dgm:pt modelId="{656FD5D3-06FF-4DBC-B375-40EB4230525D}" type="sibTrans" cxnId="{3225D2E9-7CF4-4A44-A0E7-CCF6C1E21BCB}">
      <dgm:prSet/>
      <dgm:spPr/>
      <dgm:t>
        <a:bodyPr/>
        <a:lstStyle/>
        <a:p>
          <a:endParaRPr lang="tr-TR"/>
        </a:p>
      </dgm:t>
    </dgm:pt>
    <dgm:pt modelId="{DEA70A6F-2134-426A-BAF4-C8E29234043E}" type="pres">
      <dgm:prSet presAssocID="{9D0AD908-D845-4DD4-BC84-D372152DD35C}" presName="hierChild1" presStyleCnt="0">
        <dgm:presLayoutVars>
          <dgm:orgChart val="1"/>
          <dgm:chPref val="1"/>
          <dgm:dir/>
          <dgm:animOne val="branch"/>
          <dgm:animLvl val="lvl"/>
          <dgm:resizeHandles/>
        </dgm:presLayoutVars>
      </dgm:prSet>
      <dgm:spPr/>
    </dgm:pt>
    <dgm:pt modelId="{7D63F792-2C22-4328-A08F-214265482252}" type="pres">
      <dgm:prSet presAssocID="{21B46298-47D0-4DA3-9E38-D4E6A9F87B05}" presName="hierRoot1" presStyleCnt="0">
        <dgm:presLayoutVars>
          <dgm:hierBranch val="init"/>
        </dgm:presLayoutVars>
      </dgm:prSet>
      <dgm:spPr/>
    </dgm:pt>
    <dgm:pt modelId="{9B04BB43-DF77-437A-88F7-58597F6A988C}" type="pres">
      <dgm:prSet presAssocID="{21B46298-47D0-4DA3-9E38-D4E6A9F87B05}" presName="rootComposite1" presStyleCnt="0"/>
      <dgm:spPr/>
    </dgm:pt>
    <dgm:pt modelId="{46064ED6-FE7B-4AFD-9ACB-855A7E34A0C9}" type="pres">
      <dgm:prSet presAssocID="{21B46298-47D0-4DA3-9E38-D4E6A9F87B05}" presName="rootText1" presStyleLbl="node0" presStyleIdx="0" presStyleCnt="1" custScaleX="161786">
        <dgm:presLayoutVars>
          <dgm:chPref val="3"/>
        </dgm:presLayoutVars>
      </dgm:prSet>
      <dgm:spPr/>
    </dgm:pt>
    <dgm:pt modelId="{3B92D63D-B89B-4ED6-B2FE-7C302941A541}" type="pres">
      <dgm:prSet presAssocID="{21B46298-47D0-4DA3-9E38-D4E6A9F87B05}" presName="rootConnector1" presStyleLbl="node1" presStyleIdx="0" presStyleCnt="0"/>
      <dgm:spPr/>
    </dgm:pt>
    <dgm:pt modelId="{DEFAF838-2665-4371-BC50-4C8641DB6712}" type="pres">
      <dgm:prSet presAssocID="{21B46298-47D0-4DA3-9E38-D4E6A9F87B05}" presName="hierChild2" presStyleCnt="0"/>
      <dgm:spPr/>
    </dgm:pt>
    <dgm:pt modelId="{70A19D54-B400-4051-B97E-332E14BAFBE4}" type="pres">
      <dgm:prSet presAssocID="{D48B6C3C-D3F2-4B5D-836C-117B2FE8E490}" presName="Name37" presStyleLbl="parChTrans1D2" presStyleIdx="0" presStyleCnt="4"/>
      <dgm:spPr/>
    </dgm:pt>
    <dgm:pt modelId="{D83731F8-B8C0-4F5C-8DFD-19E3C3F08CF2}" type="pres">
      <dgm:prSet presAssocID="{BF0961CA-65B3-49BD-875B-4258EE0C2D6D}" presName="hierRoot2" presStyleCnt="0">
        <dgm:presLayoutVars>
          <dgm:hierBranch val="init"/>
        </dgm:presLayoutVars>
      </dgm:prSet>
      <dgm:spPr/>
    </dgm:pt>
    <dgm:pt modelId="{1C9D9531-FD18-4EC3-ACC7-618C90664451}" type="pres">
      <dgm:prSet presAssocID="{BF0961CA-65B3-49BD-875B-4258EE0C2D6D}" presName="rootComposite" presStyleCnt="0"/>
      <dgm:spPr/>
    </dgm:pt>
    <dgm:pt modelId="{95BB9B34-2418-4848-98B1-9CE14FA25768}" type="pres">
      <dgm:prSet presAssocID="{BF0961CA-65B3-49BD-875B-4258EE0C2D6D}" presName="rootText" presStyleLbl="node2" presStyleIdx="0" presStyleCnt="4">
        <dgm:presLayoutVars>
          <dgm:chPref val="3"/>
        </dgm:presLayoutVars>
      </dgm:prSet>
      <dgm:spPr/>
    </dgm:pt>
    <dgm:pt modelId="{4E45C3CA-1CBA-42FC-924D-518F6C6B678A}" type="pres">
      <dgm:prSet presAssocID="{BF0961CA-65B3-49BD-875B-4258EE0C2D6D}" presName="rootConnector" presStyleLbl="node2" presStyleIdx="0" presStyleCnt="4"/>
      <dgm:spPr/>
    </dgm:pt>
    <dgm:pt modelId="{80265C27-1404-4C1E-8067-B97A9F8FB7A6}" type="pres">
      <dgm:prSet presAssocID="{BF0961CA-65B3-49BD-875B-4258EE0C2D6D}" presName="hierChild4" presStyleCnt="0"/>
      <dgm:spPr/>
    </dgm:pt>
    <dgm:pt modelId="{C42ED519-47B1-42D5-93B0-AF2A47CE77A3}" type="pres">
      <dgm:prSet presAssocID="{BF0961CA-65B3-49BD-875B-4258EE0C2D6D}" presName="hierChild5" presStyleCnt="0"/>
      <dgm:spPr/>
    </dgm:pt>
    <dgm:pt modelId="{24E6BB47-9C2C-48AF-AB60-9356421CAF01}" type="pres">
      <dgm:prSet presAssocID="{B7CA0A3F-1EAA-4F28-8256-B16E7D09C1B1}" presName="Name37" presStyleLbl="parChTrans1D2" presStyleIdx="1" presStyleCnt="4"/>
      <dgm:spPr/>
    </dgm:pt>
    <dgm:pt modelId="{25CE33F2-9014-4373-8A85-B19A144D530B}" type="pres">
      <dgm:prSet presAssocID="{628D08CE-FF90-488D-A2B4-EF60A0090E43}" presName="hierRoot2" presStyleCnt="0">
        <dgm:presLayoutVars>
          <dgm:hierBranch val="init"/>
        </dgm:presLayoutVars>
      </dgm:prSet>
      <dgm:spPr/>
    </dgm:pt>
    <dgm:pt modelId="{25C00A04-E2C9-42E6-BEF4-2A9C7EEFB3E5}" type="pres">
      <dgm:prSet presAssocID="{628D08CE-FF90-488D-A2B4-EF60A0090E43}" presName="rootComposite" presStyleCnt="0"/>
      <dgm:spPr/>
    </dgm:pt>
    <dgm:pt modelId="{5D603850-6934-4477-BC41-6A383AD142D2}" type="pres">
      <dgm:prSet presAssocID="{628D08CE-FF90-488D-A2B4-EF60A0090E43}" presName="rootText" presStyleLbl="node2" presStyleIdx="1" presStyleCnt="4">
        <dgm:presLayoutVars>
          <dgm:chPref val="3"/>
        </dgm:presLayoutVars>
      </dgm:prSet>
      <dgm:spPr/>
    </dgm:pt>
    <dgm:pt modelId="{95E0BFD0-C8BD-4CA0-B56E-948580B6710B}" type="pres">
      <dgm:prSet presAssocID="{628D08CE-FF90-488D-A2B4-EF60A0090E43}" presName="rootConnector" presStyleLbl="node2" presStyleIdx="1" presStyleCnt="4"/>
      <dgm:spPr/>
    </dgm:pt>
    <dgm:pt modelId="{A605257E-927F-478C-9111-D473687526DA}" type="pres">
      <dgm:prSet presAssocID="{628D08CE-FF90-488D-A2B4-EF60A0090E43}" presName="hierChild4" presStyleCnt="0"/>
      <dgm:spPr/>
    </dgm:pt>
    <dgm:pt modelId="{37B9C6FA-9E1F-464D-AE18-D832E812C4BC}" type="pres">
      <dgm:prSet presAssocID="{628D08CE-FF90-488D-A2B4-EF60A0090E43}" presName="hierChild5" presStyleCnt="0"/>
      <dgm:spPr/>
    </dgm:pt>
    <dgm:pt modelId="{60144D66-B071-420E-94AB-DE56F464DCE8}" type="pres">
      <dgm:prSet presAssocID="{9FEC8BFA-B059-4F80-AEC8-49599D0C770C}" presName="Name37" presStyleLbl="parChTrans1D2" presStyleIdx="2" presStyleCnt="4"/>
      <dgm:spPr/>
    </dgm:pt>
    <dgm:pt modelId="{615DFF7A-18EE-41C9-A804-90B0F33C8E64}" type="pres">
      <dgm:prSet presAssocID="{2C4D6658-8B8E-4B0C-81B3-4CFE72680662}" presName="hierRoot2" presStyleCnt="0">
        <dgm:presLayoutVars>
          <dgm:hierBranch val="init"/>
        </dgm:presLayoutVars>
      </dgm:prSet>
      <dgm:spPr/>
    </dgm:pt>
    <dgm:pt modelId="{FC4DC0D9-02B5-4B21-BDB5-B2E14F40B4F5}" type="pres">
      <dgm:prSet presAssocID="{2C4D6658-8B8E-4B0C-81B3-4CFE72680662}" presName="rootComposite" presStyleCnt="0"/>
      <dgm:spPr/>
    </dgm:pt>
    <dgm:pt modelId="{76236936-93BC-4A9B-99EE-F20216266A0E}" type="pres">
      <dgm:prSet presAssocID="{2C4D6658-8B8E-4B0C-81B3-4CFE72680662}" presName="rootText" presStyleLbl="node2" presStyleIdx="2" presStyleCnt="4">
        <dgm:presLayoutVars>
          <dgm:chPref val="3"/>
        </dgm:presLayoutVars>
      </dgm:prSet>
      <dgm:spPr/>
    </dgm:pt>
    <dgm:pt modelId="{1A741CD3-EE11-4840-9ABF-76ABED319220}" type="pres">
      <dgm:prSet presAssocID="{2C4D6658-8B8E-4B0C-81B3-4CFE72680662}" presName="rootConnector" presStyleLbl="node2" presStyleIdx="2" presStyleCnt="4"/>
      <dgm:spPr/>
    </dgm:pt>
    <dgm:pt modelId="{F26D0978-3EEE-4089-BF3B-E82D19D47330}" type="pres">
      <dgm:prSet presAssocID="{2C4D6658-8B8E-4B0C-81B3-4CFE72680662}" presName="hierChild4" presStyleCnt="0"/>
      <dgm:spPr/>
    </dgm:pt>
    <dgm:pt modelId="{B4DF0DAD-FE76-4017-8D0C-0857B6DFC45B}" type="pres">
      <dgm:prSet presAssocID="{2C4D6658-8B8E-4B0C-81B3-4CFE72680662}" presName="hierChild5" presStyleCnt="0"/>
      <dgm:spPr/>
    </dgm:pt>
    <dgm:pt modelId="{ADB028E2-4EAD-43B1-949D-8B9C306C3015}" type="pres">
      <dgm:prSet presAssocID="{86961D91-4E98-45AA-B740-752C0ABF31A7}" presName="Name37" presStyleLbl="parChTrans1D2" presStyleIdx="3" presStyleCnt="4"/>
      <dgm:spPr/>
    </dgm:pt>
    <dgm:pt modelId="{488A74DE-A54B-4747-AF26-D9F8A101F6E7}" type="pres">
      <dgm:prSet presAssocID="{CA2F0820-0689-47FA-8A6F-81399B19F89E}" presName="hierRoot2" presStyleCnt="0">
        <dgm:presLayoutVars>
          <dgm:hierBranch val="init"/>
        </dgm:presLayoutVars>
      </dgm:prSet>
      <dgm:spPr/>
    </dgm:pt>
    <dgm:pt modelId="{23B7A3BE-0426-4D7D-BD48-199DA66A440B}" type="pres">
      <dgm:prSet presAssocID="{CA2F0820-0689-47FA-8A6F-81399B19F89E}" presName="rootComposite" presStyleCnt="0"/>
      <dgm:spPr/>
    </dgm:pt>
    <dgm:pt modelId="{E804ED5D-E023-4652-8932-E48AAA02111B}" type="pres">
      <dgm:prSet presAssocID="{CA2F0820-0689-47FA-8A6F-81399B19F89E}" presName="rootText" presStyleLbl="node2" presStyleIdx="3" presStyleCnt="4">
        <dgm:presLayoutVars>
          <dgm:chPref val="3"/>
        </dgm:presLayoutVars>
      </dgm:prSet>
      <dgm:spPr/>
    </dgm:pt>
    <dgm:pt modelId="{D12411E2-F40F-4DBA-AB20-84CADCCEA9AC}" type="pres">
      <dgm:prSet presAssocID="{CA2F0820-0689-47FA-8A6F-81399B19F89E}" presName="rootConnector" presStyleLbl="node2" presStyleIdx="3" presStyleCnt="4"/>
      <dgm:spPr/>
    </dgm:pt>
    <dgm:pt modelId="{80F9353C-600F-48EE-856D-B7CE666D6EF4}" type="pres">
      <dgm:prSet presAssocID="{CA2F0820-0689-47FA-8A6F-81399B19F89E}" presName="hierChild4" presStyleCnt="0"/>
      <dgm:spPr/>
    </dgm:pt>
    <dgm:pt modelId="{6C283390-EB41-455F-BFE3-A3ACE2DF5040}" type="pres">
      <dgm:prSet presAssocID="{CA2F0820-0689-47FA-8A6F-81399B19F89E}" presName="hierChild5" presStyleCnt="0"/>
      <dgm:spPr/>
    </dgm:pt>
    <dgm:pt modelId="{050C43EF-B8FA-47CA-87FC-8C45AC52109B}" type="pres">
      <dgm:prSet presAssocID="{21B46298-47D0-4DA3-9E38-D4E6A9F87B05}" presName="hierChild3" presStyleCnt="0"/>
      <dgm:spPr/>
    </dgm:pt>
  </dgm:ptLst>
  <dgm:cxnLst>
    <dgm:cxn modelId="{96DDAE07-0799-48C7-AEE0-3BFC04011743}" srcId="{21B46298-47D0-4DA3-9E38-D4E6A9F87B05}" destId="{628D08CE-FF90-488D-A2B4-EF60A0090E43}" srcOrd="1" destOrd="0" parTransId="{B7CA0A3F-1EAA-4F28-8256-B16E7D09C1B1}" sibTransId="{381B6CF4-3CBC-49E5-ADD5-189D9A1E911D}"/>
    <dgm:cxn modelId="{EA5B8C10-82E7-4418-BD4E-87F0749453EC}" type="presOf" srcId="{B7CA0A3F-1EAA-4F28-8256-B16E7D09C1B1}" destId="{24E6BB47-9C2C-48AF-AB60-9356421CAF01}" srcOrd="0" destOrd="0" presId="urn:microsoft.com/office/officeart/2005/8/layout/orgChart1"/>
    <dgm:cxn modelId="{9A81B61F-55B4-4716-8AED-EAE2C7CFCE34}" type="presOf" srcId="{CA2F0820-0689-47FA-8A6F-81399B19F89E}" destId="{D12411E2-F40F-4DBA-AB20-84CADCCEA9AC}" srcOrd="1" destOrd="0" presId="urn:microsoft.com/office/officeart/2005/8/layout/orgChart1"/>
    <dgm:cxn modelId="{CF0E5923-ECF5-43C6-B733-80095D15A62F}" type="presOf" srcId="{9D0AD908-D845-4DD4-BC84-D372152DD35C}" destId="{DEA70A6F-2134-426A-BAF4-C8E29234043E}" srcOrd="0" destOrd="0" presId="urn:microsoft.com/office/officeart/2005/8/layout/orgChart1"/>
    <dgm:cxn modelId="{F8546229-5010-40EF-92D8-0B4CE5BBFA41}" type="presOf" srcId="{86961D91-4E98-45AA-B740-752C0ABF31A7}" destId="{ADB028E2-4EAD-43B1-949D-8B9C306C3015}" srcOrd="0" destOrd="0" presId="urn:microsoft.com/office/officeart/2005/8/layout/orgChart1"/>
    <dgm:cxn modelId="{E0F8E02F-8E95-4AB8-A7BC-53269925CA8D}" srcId="{21B46298-47D0-4DA3-9E38-D4E6A9F87B05}" destId="{BF0961CA-65B3-49BD-875B-4258EE0C2D6D}" srcOrd="0" destOrd="0" parTransId="{D48B6C3C-D3F2-4B5D-836C-117B2FE8E490}" sibTransId="{69C9330C-11B1-425D-8EC3-7526AD1A4382}"/>
    <dgm:cxn modelId="{8B686830-1662-4660-A960-753FED02EA15}" type="presOf" srcId="{2C4D6658-8B8E-4B0C-81B3-4CFE72680662}" destId="{1A741CD3-EE11-4840-9ABF-76ABED319220}" srcOrd="1" destOrd="0" presId="urn:microsoft.com/office/officeart/2005/8/layout/orgChart1"/>
    <dgm:cxn modelId="{C9BAA831-AB8E-474E-8A21-5F2CF95AD24D}" type="presOf" srcId="{CA2F0820-0689-47FA-8A6F-81399B19F89E}" destId="{E804ED5D-E023-4652-8932-E48AAA02111B}" srcOrd="0" destOrd="0" presId="urn:microsoft.com/office/officeart/2005/8/layout/orgChart1"/>
    <dgm:cxn modelId="{0978BF32-86CD-44AA-B9B3-A9A445194B82}" type="presOf" srcId="{BF0961CA-65B3-49BD-875B-4258EE0C2D6D}" destId="{95BB9B34-2418-4848-98B1-9CE14FA25768}" srcOrd="0" destOrd="0" presId="urn:microsoft.com/office/officeart/2005/8/layout/orgChart1"/>
    <dgm:cxn modelId="{F67AA736-AAA6-4C6B-B855-08207DDBB549}" type="presOf" srcId="{2C4D6658-8B8E-4B0C-81B3-4CFE72680662}" destId="{76236936-93BC-4A9B-99EE-F20216266A0E}" srcOrd="0" destOrd="0" presId="urn:microsoft.com/office/officeart/2005/8/layout/orgChart1"/>
    <dgm:cxn modelId="{75A1713A-7DC9-4DDB-AB6C-BA4FAA15EBAC}" type="presOf" srcId="{628D08CE-FF90-488D-A2B4-EF60A0090E43}" destId="{95E0BFD0-C8BD-4CA0-B56E-948580B6710B}" srcOrd="1" destOrd="0" presId="urn:microsoft.com/office/officeart/2005/8/layout/orgChart1"/>
    <dgm:cxn modelId="{1D0F315C-F57F-400C-9D6F-6ED7DFDCA689}" srcId="{21B46298-47D0-4DA3-9E38-D4E6A9F87B05}" destId="{2C4D6658-8B8E-4B0C-81B3-4CFE72680662}" srcOrd="2" destOrd="0" parTransId="{9FEC8BFA-B059-4F80-AEC8-49599D0C770C}" sibTransId="{B4322DE3-D3F6-4A9B-A87F-53321D12A483}"/>
    <dgm:cxn modelId="{012F7065-AE5C-4F51-B709-FF9C91156C75}" type="presOf" srcId="{21B46298-47D0-4DA3-9E38-D4E6A9F87B05}" destId="{3B92D63D-B89B-4ED6-B2FE-7C302941A541}" srcOrd="1" destOrd="0" presId="urn:microsoft.com/office/officeart/2005/8/layout/orgChart1"/>
    <dgm:cxn modelId="{0AB4FC99-EA9D-4E83-8DCE-1DF845D6B780}" srcId="{9D0AD908-D845-4DD4-BC84-D372152DD35C}" destId="{21B46298-47D0-4DA3-9E38-D4E6A9F87B05}" srcOrd="0" destOrd="0" parTransId="{F633E9DC-A616-47DE-ACC7-722122D50215}" sibTransId="{E9342892-701E-464D-A811-DE1EEBA4A504}"/>
    <dgm:cxn modelId="{2305CDBA-CC6C-4545-A495-0288D22F05A8}" type="presOf" srcId="{D48B6C3C-D3F2-4B5D-836C-117B2FE8E490}" destId="{70A19D54-B400-4051-B97E-332E14BAFBE4}" srcOrd="0" destOrd="0" presId="urn:microsoft.com/office/officeart/2005/8/layout/orgChart1"/>
    <dgm:cxn modelId="{45A531C7-E498-4DA4-9A30-46E6D22B3E3F}" type="presOf" srcId="{21B46298-47D0-4DA3-9E38-D4E6A9F87B05}" destId="{46064ED6-FE7B-4AFD-9ACB-855A7E34A0C9}" srcOrd="0" destOrd="0" presId="urn:microsoft.com/office/officeart/2005/8/layout/orgChart1"/>
    <dgm:cxn modelId="{3225D2E9-7CF4-4A44-A0E7-CCF6C1E21BCB}" srcId="{21B46298-47D0-4DA3-9E38-D4E6A9F87B05}" destId="{CA2F0820-0689-47FA-8A6F-81399B19F89E}" srcOrd="3" destOrd="0" parTransId="{86961D91-4E98-45AA-B740-752C0ABF31A7}" sibTransId="{656FD5D3-06FF-4DBC-B375-40EB4230525D}"/>
    <dgm:cxn modelId="{5E958AEA-F041-49E0-B4AD-7A312F0B66B3}" type="presOf" srcId="{628D08CE-FF90-488D-A2B4-EF60A0090E43}" destId="{5D603850-6934-4477-BC41-6A383AD142D2}" srcOrd="0" destOrd="0" presId="urn:microsoft.com/office/officeart/2005/8/layout/orgChart1"/>
    <dgm:cxn modelId="{208E6CEB-09CF-49D2-8D9B-331DDC0440A2}" type="presOf" srcId="{9FEC8BFA-B059-4F80-AEC8-49599D0C770C}" destId="{60144D66-B071-420E-94AB-DE56F464DCE8}" srcOrd="0" destOrd="0" presId="urn:microsoft.com/office/officeart/2005/8/layout/orgChart1"/>
    <dgm:cxn modelId="{3EF10AF7-A1DD-4124-B74F-D4AFCA073620}" type="presOf" srcId="{BF0961CA-65B3-49BD-875B-4258EE0C2D6D}" destId="{4E45C3CA-1CBA-42FC-924D-518F6C6B678A}" srcOrd="1" destOrd="0" presId="urn:microsoft.com/office/officeart/2005/8/layout/orgChart1"/>
    <dgm:cxn modelId="{E8B97FF4-BAE2-4207-B223-84CAAE14A440}" type="presParOf" srcId="{DEA70A6F-2134-426A-BAF4-C8E29234043E}" destId="{7D63F792-2C22-4328-A08F-214265482252}" srcOrd="0" destOrd="0" presId="urn:microsoft.com/office/officeart/2005/8/layout/orgChart1"/>
    <dgm:cxn modelId="{4EC922B1-775B-4D0D-9D10-84C5562476B6}" type="presParOf" srcId="{7D63F792-2C22-4328-A08F-214265482252}" destId="{9B04BB43-DF77-437A-88F7-58597F6A988C}" srcOrd="0" destOrd="0" presId="urn:microsoft.com/office/officeart/2005/8/layout/orgChart1"/>
    <dgm:cxn modelId="{69C317DE-798E-4818-B853-4A459670EB4A}" type="presParOf" srcId="{9B04BB43-DF77-437A-88F7-58597F6A988C}" destId="{46064ED6-FE7B-4AFD-9ACB-855A7E34A0C9}" srcOrd="0" destOrd="0" presId="urn:microsoft.com/office/officeart/2005/8/layout/orgChart1"/>
    <dgm:cxn modelId="{74485630-5018-40C8-9B10-0C8C0AD4DAE8}" type="presParOf" srcId="{9B04BB43-DF77-437A-88F7-58597F6A988C}" destId="{3B92D63D-B89B-4ED6-B2FE-7C302941A541}" srcOrd="1" destOrd="0" presId="urn:microsoft.com/office/officeart/2005/8/layout/orgChart1"/>
    <dgm:cxn modelId="{779EA32B-4220-4F21-9F2D-E366DF10DB63}" type="presParOf" srcId="{7D63F792-2C22-4328-A08F-214265482252}" destId="{DEFAF838-2665-4371-BC50-4C8641DB6712}" srcOrd="1" destOrd="0" presId="urn:microsoft.com/office/officeart/2005/8/layout/orgChart1"/>
    <dgm:cxn modelId="{AC0EB588-4A14-4ABA-BA09-DD39BACD4E59}" type="presParOf" srcId="{DEFAF838-2665-4371-BC50-4C8641DB6712}" destId="{70A19D54-B400-4051-B97E-332E14BAFBE4}" srcOrd="0" destOrd="0" presId="urn:microsoft.com/office/officeart/2005/8/layout/orgChart1"/>
    <dgm:cxn modelId="{B06769E6-5F9B-475B-9C48-1D685E0D6CCC}" type="presParOf" srcId="{DEFAF838-2665-4371-BC50-4C8641DB6712}" destId="{D83731F8-B8C0-4F5C-8DFD-19E3C3F08CF2}" srcOrd="1" destOrd="0" presId="urn:microsoft.com/office/officeart/2005/8/layout/orgChart1"/>
    <dgm:cxn modelId="{56A5DF0B-1C1E-4023-B500-F77CA44BFB2D}" type="presParOf" srcId="{D83731F8-B8C0-4F5C-8DFD-19E3C3F08CF2}" destId="{1C9D9531-FD18-4EC3-ACC7-618C90664451}" srcOrd="0" destOrd="0" presId="urn:microsoft.com/office/officeart/2005/8/layout/orgChart1"/>
    <dgm:cxn modelId="{DB1E7670-94B0-4173-B482-17DA224E7A83}" type="presParOf" srcId="{1C9D9531-FD18-4EC3-ACC7-618C90664451}" destId="{95BB9B34-2418-4848-98B1-9CE14FA25768}" srcOrd="0" destOrd="0" presId="urn:microsoft.com/office/officeart/2005/8/layout/orgChart1"/>
    <dgm:cxn modelId="{CA30166E-E382-4626-8DF3-AF1DEA4ABD16}" type="presParOf" srcId="{1C9D9531-FD18-4EC3-ACC7-618C90664451}" destId="{4E45C3CA-1CBA-42FC-924D-518F6C6B678A}" srcOrd="1" destOrd="0" presId="urn:microsoft.com/office/officeart/2005/8/layout/orgChart1"/>
    <dgm:cxn modelId="{8856F627-F049-4CCA-9C75-58695DA71A3E}" type="presParOf" srcId="{D83731F8-B8C0-4F5C-8DFD-19E3C3F08CF2}" destId="{80265C27-1404-4C1E-8067-B97A9F8FB7A6}" srcOrd="1" destOrd="0" presId="urn:microsoft.com/office/officeart/2005/8/layout/orgChart1"/>
    <dgm:cxn modelId="{E90BE8C9-5A43-4E28-90C9-22DF7CBA0C8C}" type="presParOf" srcId="{D83731F8-B8C0-4F5C-8DFD-19E3C3F08CF2}" destId="{C42ED519-47B1-42D5-93B0-AF2A47CE77A3}" srcOrd="2" destOrd="0" presId="urn:microsoft.com/office/officeart/2005/8/layout/orgChart1"/>
    <dgm:cxn modelId="{905825ED-2B68-48AC-AA69-3BCE60ABE077}" type="presParOf" srcId="{DEFAF838-2665-4371-BC50-4C8641DB6712}" destId="{24E6BB47-9C2C-48AF-AB60-9356421CAF01}" srcOrd="2" destOrd="0" presId="urn:microsoft.com/office/officeart/2005/8/layout/orgChart1"/>
    <dgm:cxn modelId="{94DFF496-EE3F-4B23-9F8D-98620B3E1452}" type="presParOf" srcId="{DEFAF838-2665-4371-BC50-4C8641DB6712}" destId="{25CE33F2-9014-4373-8A85-B19A144D530B}" srcOrd="3" destOrd="0" presId="urn:microsoft.com/office/officeart/2005/8/layout/orgChart1"/>
    <dgm:cxn modelId="{53C6EB1B-0C5D-4E6A-8C8C-F11DF89607F1}" type="presParOf" srcId="{25CE33F2-9014-4373-8A85-B19A144D530B}" destId="{25C00A04-E2C9-42E6-BEF4-2A9C7EEFB3E5}" srcOrd="0" destOrd="0" presId="urn:microsoft.com/office/officeart/2005/8/layout/orgChart1"/>
    <dgm:cxn modelId="{A9586A92-F0BC-42E0-99A3-002081477AEA}" type="presParOf" srcId="{25C00A04-E2C9-42E6-BEF4-2A9C7EEFB3E5}" destId="{5D603850-6934-4477-BC41-6A383AD142D2}" srcOrd="0" destOrd="0" presId="urn:microsoft.com/office/officeart/2005/8/layout/orgChart1"/>
    <dgm:cxn modelId="{563FE5C6-2BD3-4250-8F6C-40925DA88F26}" type="presParOf" srcId="{25C00A04-E2C9-42E6-BEF4-2A9C7EEFB3E5}" destId="{95E0BFD0-C8BD-4CA0-B56E-948580B6710B}" srcOrd="1" destOrd="0" presId="urn:microsoft.com/office/officeart/2005/8/layout/orgChart1"/>
    <dgm:cxn modelId="{B92326F2-3995-4390-9BD5-98F39EBFEC7F}" type="presParOf" srcId="{25CE33F2-9014-4373-8A85-B19A144D530B}" destId="{A605257E-927F-478C-9111-D473687526DA}" srcOrd="1" destOrd="0" presId="urn:microsoft.com/office/officeart/2005/8/layout/orgChart1"/>
    <dgm:cxn modelId="{00A8E56B-5BB3-4576-A5A5-CC816A65FAB2}" type="presParOf" srcId="{25CE33F2-9014-4373-8A85-B19A144D530B}" destId="{37B9C6FA-9E1F-464D-AE18-D832E812C4BC}" srcOrd="2" destOrd="0" presId="urn:microsoft.com/office/officeart/2005/8/layout/orgChart1"/>
    <dgm:cxn modelId="{DFF03D7D-770A-492B-A3D7-7DF9367ADD21}" type="presParOf" srcId="{DEFAF838-2665-4371-BC50-4C8641DB6712}" destId="{60144D66-B071-420E-94AB-DE56F464DCE8}" srcOrd="4" destOrd="0" presId="urn:microsoft.com/office/officeart/2005/8/layout/orgChart1"/>
    <dgm:cxn modelId="{75CD87B6-1723-49F2-9D78-90A5486C19F4}" type="presParOf" srcId="{DEFAF838-2665-4371-BC50-4C8641DB6712}" destId="{615DFF7A-18EE-41C9-A804-90B0F33C8E64}" srcOrd="5" destOrd="0" presId="urn:microsoft.com/office/officeart/2005/8/layout/orgChart1"/>
    <dgm:cxn modelId="{13E746C6-90ED-4F11-9093-DF0013CD8181}" type="presParOf" srcId="{615DFF7A-18EE-41C9-A804-90B0F33C8E64}" destId="{FC4DC0D9-02B5-4B21-BDB5-B2E14F40B4F5}" srcOrd="0" destOrd="0" presId="urn:microsoft.com/office/officeart/2005/8/layout/orgChart1"/>
    <dgm:cxn modelId="{F4DFDF50-2222-4E40-9095-C63DB3BD63BA}" type="presParOf" srcId="{FC4DC0D9-02B5-4B21-BDB5-B2E14F40B4F5}" destId="{76236936-93BC-4A9B-99EE-F20216266A0E}" srcOrd="0" destOrd="0" presId="urn:microsoft.com/office/officeart/2005/8/layout/orgChart1"/>
    <dgm:cxn modelId="{2154CD06-C109-4CC9-8F3C-DF41F7F0671C}" type="presParOf" srcId="{FC4DC0D9-02B5-4B21-BDB5-B2E14F40B4F5}" destId="{1A741CD3-EE11-4840-9ABF-76ABED319220}" srcOrd="1" destOrd="0" presId="urn:microsoft.com/office/officeart/2005/8/layout/orgChart1"/>
    <dgm:cxn modelId="{D7D944A6-6E6A-42A8-AB32-9B0A08D7D24D}" type="presParOf" srcId="{615DFF7A-18EE-41C9-A804-90B0F33C8E64}" destId="{F26D0978-3EEE-4089-BF3B-E82D19D47330}" srcOrd="1" destOrd="0" presId="urn:microsoft.com/office/officeart/2005/8/layout/orgChart1"/>
    <dgm:cxn modelId="{625BE424-7B97-443C-B4B8-749350FFBDED}" type="presParOf" srcId="{615DFF7A-18EE-41C9-A804-90B0F33C8E64}" destId="{B4DF0DAD-FE76-4017-8D0C-0857B6DFC45B}" srcOrd="2" destOrd="0" presId="urn:microsoft.com/office/officeart/2005/8/layout/orgChart1"/>
    <dgm:cxn modelId="{E9102F91-A393-4C37-AA03-38A17C28242D}" type="presParOf" srcId="{DEFAF838-2665-4371-BC50-4C8641DB6712}" destId="{ADB028E2-4EAD-43B1-949D-8B9C306C3015}" srcOrd="6" destOrd="0" presId="urn:microsoft.com/office/officeart/2005/8/layout/orgChart1"/>
    <dgm:cxn modelId="{67856A52-FA22-4F44-9FEC-EED817406D9F}" type="presParOf" srcId="{DEFAF838-2665-4371-BC50-4C8641DB6712}" destId="{488A74DE-A54B-4747-AF26-D9F8A101F6E7}" srcOrd="7" destOrd="0" presId="urn:microsoft.com/office/officeart/2005/8/layout/orgChart1"/>
    <dgm:cxn modelId="{5246D159-6F5D-4343-B74A-B2AFDCF48412}" type="presParOf" srcId="{488A74DE-A54B-4747-AF26-D9F8A101F6E7}" destId="{23B7A3BE-0426-4D7D-BD48-199DA66A440B}" srcOrd="0" destOrd="0" presId="urn:microsoft.com/office/officeart/2005/8/layout/orgChart1"/>
    <dgm:cxn modelId="{57791405-6B05-49EF-A6AA-9470084D5961}" type="presParOf" srcId="{23B7A3BE-0426-4D7D-BD48-199DA66A440B}" destId="{E804ED5D-E023-4652-8932-E48AAA02111B}" srcOrd="0" destOrd="0" presId="urn:microsoft.com/office/officeart/2005/8/layout/orgChart1"/>
    <dgm:cxn modelId="{B06AACC4-4D25-46DB-8F34-619D61CA2C95}" type="presParOf" srcId="{23B7A3BE-0426-4D7D-BD48-199DA66A440B}" destId="{D12411E2-F40F-4DBA-AB20-84CADCCEA9AC}" srcOrd="1" destOrd="0" presId="urn:microsoft.com/office/officeart/2005/8/layout/orgChart1"/>
    <dgm:cxn modelId="{DD0765D7-5342-45EC-979B-43898B54E0AD}" type="presParOf" srcId="{488A74DE-A54B-4747-AF26-D9F8A101F6E7}" destId="{80F9353C-600F-48EE-856D-B7CE666D6EF4}" srcOrd="1" destOrd="0" presId="urn:microsoft.com/office/officeart/2005/8/layout/orgChart1"/>
    <dgm:cxn modelId="{F47DA4B8-21A4-44BB-9E1F-1C6B71BCC59D}" type="presParOf" srcId="{488A74DE-A54B-4747-AF26-D9F8A101F6E7}" destId="{6C283390-EB41-455F-BFE3-A3ACE2DF5040}" srcOrd="2" destOrd="0" presId="urn:microsoft.com/office/officeart/2005/8/layout/orgChart1"/>
    <dgm:cxn modelId="{9F8088AA-BE35-4B82-866D-71D22B55FECE}" type="presParOf" srcId="{7D63F792-2C22-4328-A08F-214265482252}" destId="{050C43EF-B8FA-47CA-87FC-8C45AC52109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CF7F2-4173-4E37-8625-10717CC84FB3}"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37ADEB47-21F5-442D-9F47-30585BFC82BF}">
      <dgm:prSet phldrT="[Metin]"/>
      <dgm:spPr/>
      <dgm:t>
        <a:bodyPr/>
        <a:lstStyle/>
        <a:p>
          <a:r>
            <a:rPr lang="tr-TR" dirty="0"/>
            <a:t>Markanın Diğer Fikri Haklar ve Sınai Mülkiyet Hakları İçindeki Yeri</a:t>
          </a:r>
        </a:p>
      </dgm:t>
    </dgm:pt>
    <dgm:pt modelId="{FEE4B7ED-946D-4A70-BAB1-09DC71D5939A}" type="parTrans" cxnId="{D58D93F7-7877-46E3-90BC-1A2C7419331B}">
      <dgm:prSet/>
      <dgm:spPr/>
      <dgm:t>
        <a:bodyPr/>
        <a:lstStyle/>
        <a:p>
          <a:endParaRPr lang="tr-TR"/>
        </a:p>
      </dgm:t>
    </dgm:pt>
    <dgm:pt modelId="{57703926-AD30-466B-B04D-85D4111F018E}" type="sibTrans" cxnId="{D58D93F7-7877-46E3-90BC-1A2C7419331B}">
      <dgm:prSet/>
      <dgm:spPr/>
      <dgm:t>
        <a:bodyPr/>
        <a:lstStyle/>
        <a:p>
          <a:endParaRPr lang="tr-TR"/>
        </a:p>
      </dgm:t>
    </dgm:pt>
    <dgm:pt modelId="{C53E274E-4E83-421C-B810-BE912964E173}">
      <dgm:prSet phldrT="[Metin]"/>
      <dgm:spPr/>
      <dgm:t>
        <a:bodyPr/>
        <a:lstStyle/>
        <a:p>
          <a:r>
            <a:rPr lang="tr-TR" dirty="0"/>
            <a:t>Fikir ve Sanat Eserlerinden Doğan Haklar</a:t>
          </a:r>
        </a:p>
      </dgm:t>
    </dgm:pt>
    <dgm:pt modelId="{7A801442-CD3F-402A-A845-A0BC0D4CEA19}" type="parTrans" cxnId="{5BFD043F-5896-447F-A975-FED967ADE149}">
      <dgm:prSet/>
      <dgm:spPr/>
      <dgm:t>
        <a:bodyPr/>
        <a:lstStyle/>
        <a:p>
          <a:endParaRPr lang="tr-TR"/>
        </a:p>
      </dgm:t>
    </dgm:pt>
    <dgm:pt modelId="{49291D36-5DB1-4751-B81A-629992616D4F}" type="sibTrans" cxnId="{5BFD043F-5896-447F-A975-FED967ADE149}">
      <dgm:prSet/>
      <dgm:spPr/>
      <dgm:t>
        <a:bodyPr/>
        <a:lstStyle/>
        <a:p>
          <a:endParaRPr lang="tr-TR"/>
        </a:p>
      </dgm:t>
    </dgm:pt>
    <dgm:pt modelId="{270915C9-0F3F-4F2D-9475-8F4E4AC7E09A}">
      <dgm:prSet phldrT="[Metin]"/>
      <dgm:spPr/>
      <dgm:t>
        <a:bodyPr/>
        <a:lstStyle/>
        <a:p>
          <a:r>
            <a:rPr lang="tr-TR" dirty="0"/>
            <a:t>Sınai Mülkiyet Hakları (Sınai Mülkiyet Kanunu’nda Düzenlenmiştir.)</a:t>
          </a:r>
        </a:p>
      </dgm:t>
    </dgm:pt>
    <dgm:pt modelId="{AF18F8AB-A95F-4090-9C85-8ECD65019336}" type="parTrans" cxnId="{59382366-69A2-4CD8-BCFB-725358417C5A}">
      <dgm:prSet/>
      <dgm:spPr/>
      <dgm:t>
        <a:bodyPr/>
        <a:lstStyle/>
        <a:p>
          <a:endParaRPr lang="tr-TR"/>
        </a:p>
      </dgm:t>
    </dgm:pt>
    <dgm:pt modelId="{1E135D32-630D-4D3E-B1FF-82F0FA6559EA}" type="sibTrans" cxnId="{59382366-69A2-4CD8-BCFB-725358417C5A}">
      <dgm:prSet/>
      <dgm:spPr/>
      <dgm:t>
        <a:bodyPr/>
        <a:lstStyle/>
        <a:p>
          <a:endParaRPr lang="tr-TR"/>
        </a:p>
      </dgm:t>
    </dgm:pt>
    <dgm:pt modelId="{43CBE0DA-D6C0-46AA-BD1F-0835DCD8275A}">
      <dgm:prSet/>
      <dgm:spPr/>
      <dgm:t>
        <a:bodyPr/>
        <a:lstStyle/>
        <a:p>
          <a:r>
            <a:rPr lang="tr-TR" dirty="0"/>
            <a:t>Fikri ve Sınai Haklar Kanunu’nda Düzenlenmiştir.</a:t>
          </a:r>
        </a:p>
      </dgm:t>
    </dgm:pt>
    <dgm:pt modelId="{9C90FA4E-1655-4176-8FFB-994CD5A268F9}" type="parTrans" cxnId="{D40D9598-84D5-4AA1-B8CA-03B16248EBB9}">
      <dgm:prSet/>
      <dgm:spPr/>
      <dgm:t>
        <a:bodyPr/>
        <a:lstStyle/>
        <a:p>
          <a:endParaRPr lang="tr-TR"/>
        </a:p>
      </dgm:t>
    </dgm:pt>
    <dgm:pt modelId="{2CB85819-E5BB-462D-A705-EA128DEEC7C9}" type="sibTrans" cxnId="{D40D9598-84D5-4AA1-B8CA-03B16248EBB9}">
      <dgm:prSet/>
      <dgm:spPr/>
      <dgm:t>
        <a:bodyPr/>
        <a:lstStyle/>
        <a:p>
          <a:endParaRPr lang="tr-TR"/>
        </a:p>
      </dgm:t>
    </dgm:pt>
    <dgm:pt modelId="{CF5B7B84-D2A6-47C5-86B0-776628132050}">
      <dgm:prSet/>
      <dgm:spPr/>
      <dgm:t>
        <a:bodyPr/>
        <a:lstStyle/>
        <a:p>
          <a:r>
            <a:rPr lang="tr-TR" dirty="0"/>
            <a:t>Marka </a:t>
          </a:r>
        </a:p>
      </dgm:t>
    </dgm:pt>
    <dgm:pt modelId="{F4CF98D4-325D-4927-8CD5-7E73B93C0D0F}" type="parTrans" cxnId="{349942AD-11A3-4FE0-AD55-59E405B2D31A}">
      <dgm:prSet/>
      <dgm:spPr/>
      <dgm:t>
        <a:bodyPr/>
        <a:lstStyle/>
        <a:p>
          <a:endParaRPr lang="tr-TR"/>
        </a:p>
      </dgm:t>
    </dgm:pt>
    <dgm:pt modelId="{C41209D8-58B5-4B3F-87C8-88502CE3EDCE}" type="sibTrans" cxnId="{349942AD-11A3-4FE0-AD55-59E405B2D31A}">
      <dgm:prSet/>
      <dgm:spPr/>
      <dgm:t>
        <a:bodyPr/>
        <a:lstStyle/>
        <a:p>
          <a:endParaRPr lang="tr-TR"/>
        </a:p>
      </dgm:t>
    </dgm:pt>
    <dgm:pt modelId="{117B92B8-AF3F-4D4D-BF07-01ABC94EA996}">
      <dgm:prSet/>
      <dgm:spPr/>
      <dgm:t>
        <a:bodyPr/>
        <a:lstStyle/>
        <a:p>
          <a:r>
            <a:rPr lang="tr-TR" dirty="0"/>
            <a:t>Patent (SMK m. 82 vd.)  ve Faydalı Model (SMK m. 142 vd.)</a:t>
          </a:r>
        </a:p>
      </dgm:t>
    </dgm:pt>
    <dgm:pt modelId="{D984837D-EDDE-405A-8BD3-261930490790}" type="parTrans" cxnId="{632244EF-6427-49D1-A691-36EC915E5A1E}">
      <dgm:prSet/>
      <dgm:spPr/>
      <dgm:t>
        <a:bodyPr/>
        <a:lstStyle/>
        <a:p>
          <a:endParaRPr lang="tr-TR"/>
        </a:p>
      </dgm:t>
    </dgm:pt>
    <dgm:pt modelId="{16E7F0AD-FDCC-468D-A693-A7E3E5FA69CE}" type="sibTrans" cxnId="{632244EF-6427-49D1-A691-36EC915E5A1E}">
      <dgm:prSet/>
      <dgm:spPr/>
      <dgm:t>
        <a:bodyPr/>
        <a:lstStyle/>
        <a:p>
          <a:endParaRPr lang="tr-TR"/>
        </a:p>
      </dgm:t>
    </dgm:pt>
    <dgm:pt modelId="{ADD2D667-33E2-4D7C-AB1F-1AF5E4AE3293}">
      <dgm:prSet/>
      <dgm:spPr/>
      <dgm:t>
        <a:bodyPr/>
        <a:lstStyle/>
        <a:p>
          <a:r>
            <a:rPr lang="tr-TR" dirty="0"/>
            <a:t>Tasarım (SMK m. 61 vd.)</a:t>
          </a:r>
        </a:p>
      </dgm:t>
    </dgm:pt>
    <dgm:pt modelId="{CD9BFBE6-8433-4E79-B5C7-47BA4AED1244}" type="parTrans" cxnId="{AA3E6472-DA06-4EE2-9DEF-445A8B3CFCD6}">
      <dgm:prSet/>
      <dgm:spPr/>
      <dgm:t>
        <a:bodyPr/>
        <a:lstStyle/>
        <a:p>
          <a:endParaRPr lang="tr-TR"/>
        </a:p>
      </dgm:t>
    </dgm:pt>
    <dgm:pt modelId="{28BB5121-7C1D-4BC1-A7BF-C33C5990DA71}" type="sibTrans" cxnId="{AA3E6472-DA06-4EE2-9DEF-445A8B3CFCD6}">
      <dgm:prSet/>
      <dgm:spPr/>
      <dgm:t>
        <a:bodyPr/>
        <a:lstStyle/>
        <a:p>
          <a:endParaRPr lang="tr-TR"/>
        </a:p>
      </dgm:t>
    </dgm:pt>
    <dgm:pt modelId="{6FF0C86A-DBE9-44DA-8B91-6E41831A5ED4}">
      <dgm:prSet/>
      <dgm:spPr/>
      <dgm:t>
        <a:bodyPr/>
        <a:lstStyle/>
        <a:p>
          <a:r>
            <a:rPr lang="tr-TR" dirty="0"/>
            <a:t>Coğrafî İşaret (SMK m. 34 vd.)</a:t>
          </a:r>
        </a:p>
      </dgm:t>
    </dgm:pt>
    <dgm:pt modelId="{42A459B3-2609-4CD3-B5B9-1FFA646AC67C}" type="parTrans" cxnId="{120944C9-8042-4B95-8956-9E824135681D}">
      <dgm:prSet/>
      <dgm:spPr/>
      <dgm:t>
        <a:bodyPr/>
        <a:lstStyle/>
        <a:p>
          <a:endParaRPr lang="tr-TR"/>
        </a:p>
      </dgm:t>
    </dgm:pt>
    <dgm:pt modelId="{EE474F26-78FB-4154-BE22-88F03391161E}" type="sibTrans" cxnId="{120944C9-8042-4B95-8956-9E824135681D}">
      <dgm:prSet/>
      <dgm:spPr/>
      <dgm:t>
        <a:bodyPr/>
        <a:lstStyle/>
        <a:p>
          <a:endParaRPr lang="tr-TR"/>
        </a:p>
      </dgm:t>
    </dgm:pt>
    <dgm:pt modelId="{8673BA91-9405-47CA-B47E-653FB9674B95}">
      <dgm:prSet/>
      <dgm:spPr/>
      <dgm:t>
        <a:bodyPr/>
        <a:lstStyle/>
        <a:p>
          <a:r>
            <a:rPr lang="tr-TR" dirty="0"/>
            <a:t>Menşe adı</a:t>
          </a:r>
        </a:p>
      </dgm:t>
    </dgm:pt>
    <dgm:pt modelId="{3FE4D134-8516-47E0-A0C9-2A085B422D07}" type="parTrans" cxnId="{D8B5DE85-C8AD-46C1-9F06-BDD7CE016AFB}">
      <dgm:prSet/>
      <dgm:spPr/>
      <dgm:t>
        <a:bodyPr/>
        <a:lstStyle/>
        <a:p>
          <a:endParaRPr lang="tr-TR"/>
        </a:p>
      </dgm:t>
    </dgm:pt>
    <dgm:pt modelId="{0627D6D9-96CC-4579-8813-9CCCD4C5A957}" type="sibTrans" cxnId="{D8B5DE85-C8AD-46C1-9F06-BDD7CE016AFB}">
      <dgm:prSet/>
      <dgm:spPr/>
      <dgm:t>
        <a:bodyPr/>
        <a:lstStyle/>
        <a:p>
          <a:endParaRPr lang="tr-TR"/>
        </a:p>
      </dgm:t>
    </dgm:pt>
    <dgm:pt modelId="{29938DB2-8CC2-4C88-8604-D1DD78B48381}">
      <dgm:prSet/>
      <dgm:spPr/>
      <dgm:t>
        <a:bodyPr/>
        <a:lstStyle/>
        <a:p>
          <a:r>
            <a:rPr lang="tr-TR" dirty="0"/>
            <a:t>Mahreç İşareti</a:t>
          </a:r>
        </a:p>
      </dgm:t>
    </dgm:pt>
    <dgm:pt modelId="{AEA774FB-6B80-45D4-9C0A-8DB957331C08}" type="parTrans" cxnId="{E2739E7C-5746-46E1-8EFB-AD8938D8028F}">
      <dgm:prSet/>
      <dgm:spPr/>
      <dgm:t>
        <a:bodyPr/>
        <a:lstStyle/>
        <a:p>
          <a:endParaRPr lang="tr-TR"/>
        </a:p>
      </dgm:t>
    </dgm:pt>
    <dgm:pt modelId="{5E30AFCE-8680-446E-BAB2-23C6B01DDE1D}" type="sibTrans" cxnId="{E2739E7C-5746-46E1-8EFB-AD8938D8028F}">
      <dgm:prSet/>
      <dgm:spPr/>
      <dgm:t>
        <a:bodyPr/>
        <a:lstStyle/>
        <a:p>
          <a:endParaRPr lang="tr-TR"/>
        </a:p>
      </dgm:t>
    </dgm:pt>
    <dgm:pt modelId="{F2BEE05D-B4B0-4C37-A5D1-A94259718AA5}">
      <dgm:prSet/>
      <dgm:spPr/>
      <dgm:t>
        <a:bodyPr/>
        <a:lstStyle/>
        <a:p>
          <a:r>
            <a:rPr lang="tr-TR" dirty="0" err="1"/>
            <a:t>Geneksel</a:t>
          </a:r>
          <a:r>
            <a:rPr lang="tr-TR" dirty="0"/>
            <a:t> ürün adı (SMK m. 34 vd.)</a:t>
          </a:r>
        </a:p>
      </dgm:t>
    </dgm:pt>
    <dgm:pt modelId="{B3E19688-1999-459F-8256-3BE0511A8ABB}" type="parTrans" cxnId="{32030BF6-A1F5-4664-BFF1-942E0B630978}">
      <dgm:prSet/>
      <dgm:spPr/>
      <dgm:t>
        <a:bodyPr/>
        <a:lstStyle/>
        <a:p>
          <a:endParaRPr lang="tr-TR"/>
        </a:p>
      </dgm:t>
    </dgm:pt>
    <dgm:pt modelId="{78D3FD79-E47F-4EAF-BACB-7F11D075D130}" type="sibTrans" cxnId="{32030BF6-A1F5-4664-BFF1-942E0B630978}">
      <dgm:prSet/>
      <dgm:spPr/>
      <dgm:t>
        <a:bodyPr/>
        <a:lstStyle/>
        <a:p>
          <a:endParaRPr lang="tr-TR"/>
        </a:p>
      </dgm:t>
    </dgm:pt>
    <dgm:pt modelId="{AA77EA16-8604-41CC-BBDA-5A58532DF438}" type="pres">
      <dgm:prSet presAssocID="{0BECF7F2-4173-4E37-8625-10717CC84FB3}" presName="hierChild1" presStyleCnt="0">
        <dgm:presLayoutVars>
          <dgm:orgChart val="1"/>
          <dgm:chPref val="1"/>
          <dgm:dir/>
          <dgm:animOne val="branch"/>
          <dgm:animLvl val="lvl"/>
          <dgm:resizeHandles/>
        </dgm:presLayoutVars>
      </dgm:prSet>
      <dgm:spPr/>
    </dgm:pt>
    <dgm:pt modelId="{867F3FA9-75DF-4776-AE3A-AC01A3D45DA7}" type="pres">
      <dgm:prSet presAssocID="{37ADEB47-21F5-442D-9F47-30585BFC82BF}" presName="hierRoot1" presStyleCnt="0">
        <dgm:presLayoutVars>
          <dgm:hierBranch/>
        </dgm:presLayoutVars>
      </dgm:prSet>
      <dgm:spPr/>
    </dgm:pt>
    <dgm:pt modelId="{8F8FF6CE-364C-437E-80D1-B7152BFB540D}" type="pres">
      <dgm:prSet presAssocID="{37ADEB47-21F5-442D-9F47-30585BFC82BF}" presName="rootComposite1" presStyleCnt="0"/>
      <dgm:spPr/>
    </dgm:pt>
    <dgm:pt modelId="{8AA54882-5464-4EB6-944A-B334E769E445}" type="pres">
      <dgm:prSet presAssocID="{37ADEB47-21F5-442D-9F47-30585BFC82BF}" presName="rootText1" presStyleLbl="node0" presStyleIdx="0" presStyleCnt="1" custScaleX="194514" custLinFactY="-67327" custLinFactNeighborX="77400" custLinFactNeighborY="-100000">
        <dgm:presLayoutVars>
          <dgm:chPref val="3"/>
        </dgm:presLayoutVars>
      </dgm:prSet>
      <dgm:spPr/>
    </dgm:pt>
    <dgm:pt modelId="{0687BA7D-6F12-433B-8022-FD30EA8DF6AB}" type="pres">
      <dgm:prSet presAssocID="{37ADEB47-21F5-442D-9F47-30585BFC82BF}" presName="rootConnector1" presStyleLbl="node1" presStyleIdx="0" presStyleCnt="0"/>
      <dgm:spPr/>
    </dgm:pt>
    <dgm:pt modelId="{754BE317-A88D-4E2C-99C8-02A5E9A8E2B2}" type="pres">
      <dgm:prSet presAssocID="{37ADEB47-21F5-442D-9F47-30585BFC82BF}" presName="hierChild2" presStyleCnt="0"/>
      <dgm:spPr/>
    </dgm:pt>
    <dgm:pt modelId="{7BA98ECD-0368-4D37-8FE8-26018EB58636}" type="pres">
      <dgm:prSet presAssocID="{7A801442-CD3F-402A-A845-A0BC0D4CEA19}" presName="Name35" presStyleLbl="parChTrans1D2" presStyleIdx="0" presStyleCnt="2"/>
      <dgm:spPr/>
    </dgm:pt>
    <dgm:pt modelId="{673BA855-CE37-474B-8743-7E87E2EBA938}" type="pres">
      <dgm:prSet presAssocID="{C53E274E-4E83-421C-B810-BE912964E173}" presName="hierRoot2" presStyleCnt="0">
        <dgm:presLayoutVars>
          <dgm:hierBranch/>
        </dgm:presLayoutVars>
      </dgm:prSet>
      <dgm:spPr/>
    </dgm:pt>
    <dgm:pt modelId="{BAE5FAD1-E883-4E6B-980E-CB9298618769}" type="pres">
      <dgm:prSet presAssocID="{C53E274E-4E83-421C-B810-BE912964E173}" presName="rootComposite" presStyleCnt="0"/>
      <dgm:spPr/>
    </dgm:pt>
    <dgm:pt modelId="{6AD1371C-F7F5-48CB-9195-43CE36D01CFF}" type="pres">
      <dgm:prSet presAssocID="{C53E274E-4E83-421C-B810-BE912964E173}" presName="rootText" presStyleLbl="node2" presStyleIdx="0" presStyleCnt="2" custScaleX="141882">
        <dgm:presLayoutVars>
          <dgm:chPref val="3"/>
        </dgm:presLayoutVars>
      </dgm:prSet>
      <dgm:spPr/>
    </dgm:pt>
    <dgm:pt modelId="{6993E975-A04C-4205-A759-5A380EEDD901}" type="pres">
      <dgm:prSet presAssocID="{C53E274E-4E83-421C-B810-BE912964E173}" presName="rootConnector" presStyleLbl="node2" presStyleIdx="0" presStyleCnt="2"/>
      <dgm:spPr/>
    </dgm:pt>
    <dgm:pt modelId="{A2A826A4-E20D-4FE4-BF50-661599455B5E}" type="pres">
      <dgm:prSet presAssocID="{C53E274E-4E83-421C-B810-BE912964E173}" presName="hierChild4" presStyleCnt="0"/>
      <dgm:spPr/>
    </dgm:pt>
    <dgm:pt modelId="{2655B99D-22AC-4541-B6AC-F24939B87C38}" type="pres">
      <dgm:prSet presAssocID="{9C90FA4E-1655-4176-8FFB-994CD5A268F9}" presName="Name35" presStyleLbl="parChTrans1D3" presStyleIdx="0" presStyleCnt="6"/>
      <dgm:spPr/>
    </dgm:pt>
    <dgm:pt modelId="{5042A4FC-E0BA-4BA4-8E78-75826039BF70}" type="pres">
      <dgm:prSet presAssocID="{43CBE0DA-D6C0-46AA-BD1F-0835DCD8275A}" presName="hierRoot2" presStyleCnt="0">
        <dgm:presLayoutVars>
          <dgm:hierBranch/>
        </dgm:presLayoutVars>
      </dgm:prSet>
      <dgm:spPr/>
    </dgm:pt>
    <dgm:pt modelId="{5679A6B0-5A05-40F0-A285-B42881AC0EBC}" type="pres">
      <dgm:prSet presAssocID="{43CBE0DA-D6C0-46AA-BD1F-0835DCD8275A}" presName="rootComposite" presStyleCnt="0"/>
      <dgm:spPr/>
    </dgm:pt>
    <dgm:pt modelId="{4E01123D-17C3-471D-9B2C-6CCBE880F3C0}" type="pres">
      <dgm:prSet presAssocID="{43CBE0DA-D6C0-46AA-BD1F-0835DCD8275A}" presName="rootText" presStyleLbl="node3" presStyleIdx="0" presStyleCnt="6">
        <dgm:presLayoutVars>
          <dgm:chPref val="3"/>
        </dgm:presLayoutVars>
      </dgm:prSet>
      <dgm:spPr/>
    </dgm:pt>
    <dgm:pt modelId="{809BC892-3886-47E5-A229-B194A394BD60}" type="pres">
      <dgm:prSet presAssocID="{43CBE0DA-D6C0-46AA-BD1F-0835DCD8275A}" presName="rootConnector" presStyleLbl="node3" presStyleIdx="0" presStyleCnt="6"/>
      <dgm:spPr/>
    </dgm:pt>
    <dgm:pt modelId="{1CD67687-4020-4EC1-9727-86DE44547FAA}" type="pres">
      <dgm:prSet presAssocID="{43CBE0DA-D6C0-46AA-BD1F-0835DCD8275A}" presName="hierChild4" presStyleCnt="0"/>
      <dgm:spPr/>
    </dgm:pt>
    <dgm:pt modelId="{2F6AE1D6-34FE-403E-AB94-166605F22C97}" type="pres">
      <dgm:prSet presAssocID="{43CBE0DA-D6C0-46AA-BD1F-0835DCD8275A}" presName="hierChild5" presStyleCnt="0"/>
      <dgm:spPr/>
    </dgm:pt>
    <dgm:pt modelId="{01AFC4CA-2E9F-4246-9EEE-763B1F9DAACB}" type="pres">
      <dgm:prSet presAssocID="{C53E274E-4E83-421C-B810-BE912964E173}" presName="hierChild5" presStyleCnt="0"/>
      <dgm:spPr/>
    </dgm:pt>
    <dgm:pt modelId="{57D9627B-4C08-48C0-BC28-D85C7E7B8086}" type="pres">
      <dgm:prSet presAssocID="{AF18F8AB-A95F-4090-9C85-8ECD65019336}" presName="Name35" presStyleLbl="parChTrans1D2" presStyleIdx="1" presStyleCnt="2"/>
      <dgm:spPr/>
    </dgm:pt>
    <dgm:pt modelId="{5E461E25-10DB-4FB8-8554-9D9B2B4AE5E0}" type="pres">
      <dgm:prSet presAssocID="{270915C9-0F3F-4F2D-9475-8F4E4AC7E09A}" presName="hierRoot2" presStyleCnt="0">
        <dgm:presLayoutVars>
          <dgm:hierBranch/>
        </dgm:presLayoutVars>
      </dgm:prSet>
      <dgm:spPr/>
    </dgm:pt>
    <dgm:pt modelId="{3E6A0AA8-D0F0-4845-866F-697406619A7A}" type="pres">
      <dgm:prSet presAssocID="{270915C9-0F3F-4F2D-9475-8F4E4AC7E09A}" presName="rootComposite" presStyleCnt="0"/>
      <dgm:spPr/>
    </dgm:pt>
    <dgm:pt modelId="{8CAD437B-4762-44D0-ACF8-DCED103C1833}" type="pres">
      <dgm:prSet presAssocID="{270915C9-0F3F-4F2D-9475-8F4E4AC7E09A}" presName="rootText" presStyleLbl="node2" presStyleIdx="1" presStyleCnt="2" custScaleX="207266" custLinFactNeighborX="90375">
        <dgm:presLayoutVars>
          <dgm:chPref val="3"/>
        </dgm:presLayoutVars>
      </dgm:prSet>
      <dgm:spPr/>
    </dgm:pt>
    <dgm:pt modelId="{672F5047-A874-4B4E-91AD-E1EC2BEC1E2C}" type="pres">
      <dgm:prSet presAssocID="{270915C9-0F3F-4F2D-9475-8F4E4AC7E09A}" presName="rootConnector" presStyleLbl="node2" presStyleIdx="1" presStyleCnt="2"/>
      <dgm:spPr/>
    </dgm:pt>
    <dgm:pt modelId="{C7BDA206-B0A1-4030-ACC0-C29561A1DE4D}" type="pres">
      <dgm:prSet presAssocID="{270915C9-0F3F-4F2D-9475-8F4E4AC7E09A}" presName="hierChild4" presStyleCnt="0"/>
      <dgm:spPr/>
    </dgm:pt>
    <dgm:pt modelId="{DAAC48CF-EFE3-4796-8897-F0779732457B}" type="pres">
      <dgm:prSet presAssocID="{F4CF98D4-325D-4927-8CD5-7E73B93C0D0F}" presName="Name35" presStyleLbl="parChTrans1D3" presStyleIdx="1" presStyleCnt="6"/>
      <dgm:spPr/>
    </dgm:pt>
    <dgm:pt modelId="{F0284A70-106B-4D95-8E44-4152391C8D80}" type="pres">
      <dgm:prSet presAssocID="{CF5B7B84-D2A6-47C5-86B0-776628132050}" presName="hierRoot2" presStyleCnt="0">
        <dgm:presLayoutVars>
          <dgm:hierBranch/>
        </dgm:presLayoutVars>
      </dgm:prSet>
      <dgm:spPr/>
    </dgm:pt>
    <dgm:pt modelId="{1D8BDD4F-89DD-4200-A578-8605AE5D2BB5}" type="pres">
      <dgm:prSet presAssocID="{CF5B7B84-D2A6-47C5-86B0-776628132050}" presName="rootComposite" presStyleCnt="0"/>
      <dgm:spPr/>
    </dgm:pt>
    <dgm:pt modelId="{A600EFEC-61AC-4342-AE1C-E2C7D24F48FE}" type="pres">
      <dgm:prSet presAssocID="{CF5B7B84-D2A6-47C5-86B0-776628132050}" presName="rootText" presStyleLbl="node3" presStyleIdx="1" presStyleCnt="6">
        <dgm:presLayoutVars>
          <dgm:chPref val="3"/>
        </dgm:presLayoutVars>
      </dgm:prSet>
      <dgm:spPr/>
    </dgm:pt>
    <dgm:pt modelId="{4AD215CB-1B9A-447E-A661-E499C493C4F8}" type="pres">
      <dgm:prSet presAssocID="{CF5B7B84-D2A6-47C5-86B0-776628132050}" presName="rootConnector" presStyleLbl="node3" presStyleIdx="1" presStyleCnt="6"/>
      <dgm:spPr/>
    </dgm:pt>
    <dgm:pt modelId="{EA310B89-8762-4FD7-8565-FE104300811C}" type="pres">
      <dgm:prSet presAssocID="{CF5B7B84-D2A6-47C5-86B0-776628132050}" presName="hierChild4" presStyleCnt="0"/>
      <dgm:spPr/>
    </dgm:pt>
    <dgm:pt modelId="{B99C21A8-7D14-4675-8AAC-EAB59761AB87}" type="pres">
      <dgm:prSet presAssocID="{CF5B7B84-D2A6-47C5-86B0-776628132050}" presName="hierChild5" presStyleCnt="0"/>
      <dgm:spPr/>
    </dgm:pt>
    <dgm:pt modelId="{65EB99CA-4079-4F36-9C93-2C15A4B72166}" type="pres">
      <dgm:prSet presAssocID="{D984837D-EDDE-405A-8BD3-261930490790}" presName="Name35" presStyleLbl="parChTrans1D3" presStyleIdx="2" presStyleCnt="6"/>
      <dgm:spPr/>
    </dgm:pt>
    <dgm:pt modelId="{B39A3EEC-12A2-4086-BB07-CFBB980327B7}" type="pres">
      <dgm:prSet presAssocID="{117B92B8-AF3F-4D4D-BF07-01ABC94EA996}" presName="hierRoot2" presStyleCnt="0">
        <dgm:presLayoutVars>
          <dgm:hierBranch/>
        </dgm:presLayoutVars>
      </dgm:prSet>
      <dgm:spPr/>
    </dgm:pt>
    <dgm:pt modelId="{DCF11465-C226-4AD6-B4DE-DAFF88693096}" type="pres">
      <dgm:prSet presAssocID="{117B92B8-AF3F-4D4D-BF07-01ABC94EA996}" presName="rootComposite" presStyleCnt="0"/>
      <dgm:spPr/>
    </dgm:pt>
    <dgm:pt modelId="{38A39AE5-6442-443A-A2EF-2AF331FE9180}" type="pres">
      <dgm:prSet presAssocID="{117B92B8-AF3F-4D4D-BF07-01ABC94EA996}" presName="rootText" presStyleLbl="node3" presStyleIdx="2" presStyleCnt="6" custScaleY="118889">
        <dgm:presLayoutVars>
          <dgm:chPref val="3"/>
        </dgm:presLayoutVars>
      </dgm:prSet>
      <dgm:spPr/>
    </dgm:pt>
    <dgm:pt modelId="{BC878EBC-705D-4B6A-A06D-65A4ADFFA900}" type="pres">
      <dgm:prSet presAssocID="{117B92B8-AF3F-4D4D-BF07-01ABC94EA996}" presName="rootConnector" presStyleLbl="node3" presStyleIdx="2" presStyleCnt="6"/>
      <dgm:spPr/>
    </dgm:pt>
    <dgm:pt modelId="{98E7E30F-95B4-4203-9138-3F0DA0218BC9}" type="pres">
      <dgm:prSet presAssocID="{117B92B8-AF3F-4D4D-BF07-01ABC94EA996}" presName="hierChild4" presStyleCnt="0"/>
      <dgm:spPr/>
    </dgm:pt>
    <dgm:pt modelId="{E820515C-54FB-4818-A713-6A54F298AF99}" type="pres">
      <dgm:prSet presAssocID="{117B92B8-AF3F-4D4D-BF07-01ABC94EA996}" presName="hierChild5" presStyleCnt="0"/>
      <dgm:spPr/>
    </dgm:pt>
    <dgm:pt modelId="{D59FB022-78B4-4FBE-8211-E6CEA384899B}" type="pres">
      <dgm:prSet presAssocID="{CD9BFBE6-8433-4E79-B5C7-47BA4AED1244}" presName="Name35" presStyleLbl="parChTrans1D3" presStyleIdx="3" presStyleCnt="6"/>
      <dgm:spPr/>
    </dgm:pt>
    <dgm:pt modelId="{5A1FB029-5127-4AAF-8538-3EA305D5C8BF}" type="pres">
      <dgm:prSet presAssocID="{ADD2D667-33E2-4D7C-AB1F-1AF5E4AE3293}" presName="hierRoot2" presStyleCnt="0">
        <dgm:presLayoutVars>
          <dgm:hierBranch/>
        </dgm:presLayoutVars>
      </dgm:prSet>
      <dgm:spPr/>
    </dgm:pt>
    <dgm:pt modelId="{23252F0D-53A3-4FD0-89C9-D0CFB10ED1CA}" type="pres">
      <dgm:prSet presAssocID="{ADD2D667-33E2-4D7C-AB1F-1AF5E4AE3293}" presName="rootComposite" presStyleCnt="0"/>
      <dgm:spPr/>
    </dgm:pt>
    <dgm:pt modelId="{0E92B323-0B96-4209-9F12-71575ECC4BDC}" type="pres">
      <dgm:prSet presAssocID="{ADD2D667-33E2-4D7C-AB1F-1AF5E4AE3293}" presName="rootText" presStyleLbl="node3" presStyleIdx="3" presStyleCnt="6">
        <dgm:presLayoutVars>
          <dgm:chPref val="3"/>
        </dgm:presLayoutVars>
      </dgm:prSet>
      <dgm:spPr/>
    </dgm:pt>
    <dgm:pt modelId="{9A951EB3-67BE-41E7-9A06-B7E34DBE7622}" type="pres">
      <dgm:prSet presAssocID="{ADD2D667-33E2-4D7C-AB1F-1AF5E4AE3293}" presName="rootConnector" presStyleLbl="node3" presStyleIdx="3" presStyleCnt="6"/>
      <dgm:spPr/>
    </dgm:pt>
    <dgm:pt modelId="{5DC6AAAE-E401-4F60-8C40-61BA7AE3CCE3}" type="pres">
      <dgm:prSet presAssocID="{ADD2D667-33E2-4D7C-AB1F-1AF5E4AE3293}" presName="hierChild4" presStyleCnt="0"/>
      <dgm:spPr/>
    </dgm:pt>
    <dgm:pt modelId="{7FB68408-42DF-4941-ACCF-ECC48B0501F6}" type="pres">
      <dgm:prSet presAssocID="{ADD2D667-33E2-4D7C-AB1F-1AF5E4AE3293}" presName="hierChild5" presStyleCnt="0"/>
      <dgm:spPr/>
    </dgm:pt>
    <dgm:pt modelId="{48A17A32-8A27-4063-B8E8-BCC0AAAB93D0}" type="pres">
      <dgm:prSet presAssocID="{42A459B3-2609-4CD3-B5B9-1FFA646AC67C}" presName="Name35" presStyleLbl="parChTrans1D3" presStyleIdx="4" presStyleCnt="6"/>
      <dgm:spPr/>
    </dgm:pt>
    <dgm:pt modelId="{8D5ED280-6324-420D-86B8-52BC6D3D8423}" type="pres">
      <dgm:prSet presAssocID="{6FF0C86A-DBE9-44DA-8B91-6E41831A5ED4}" presName="hierRoot2" presStyleCnt="0">
        <dgm:presLayoutVars>
          <dgm:hierBranch/>
        </dgm:presLayoutVars>
      </dgm:prSet>
      <dgm:spPr/>
    </dgm:pt>
    <dgm:pt modelId="{957F779E-5C37-4A65-8318-E27A4E2BE761}" type="pres">
      <dgm:prSet presAssocID="{6FF0C86A-DBE9-44DA-8B91-6E41831A5ED4}" presName="rootComposite" presStyleCnt="0"/>
      <dgm:spPr/>
    </dgm:pt>
    <dgm:pt modelId="{4A8569D3-DA2F-425B-8E44-52E975438BE4}" type="pres">
      <dgm:prSet presAssocID="{6FF0C86A-DBE9-44DA-8B91-6E41831A5ED4}" presName="rootText" presStyleLbl="node3" presStyleIdx="4" presStyleCnt="6">
        <dgm:presLayoutVars>
          <dgm:chPref val="3"/>
        </dgm:presLayoutVars>
      </dgm:prSet>
      <dgm:spPr/>
    </dgm:pt>
    <dgm:pt modelId="{99E05BA5-CE90-4D87-A2DF-54C023CA40AB}" type="pres">
      <dgm:prSet presAssocID="{6FF0C86A-DBE9-44DA-8B91-6E41831A5ED4}" presName="rootConnector" presStyleLbl="node3" presStyleIdx="4" presStyleCnt="6"/>
      <dgm:spPr/>
    </dgm:pt>
    <dgm:pt modelId="{36D4EA4F-2633-4931-B968-7BCA2EB4F2D0}" type="pres">
      <dgm:prSet presAssocID="{6FF0C86A-DBE9-44DA-8B91-6E41831A5ED4}" presName="hierChild4" presStyleCnt="0"/>
      <dgm:spPr/>
    </dgm:pt>
    <dgm:pt modelId="{054CE83F-AE17-472A-A8A9-889943AC6946}" type="pres">
      <dgm:prSet presAssocID="{3FE4D134-8516-47E0-A0C9-2A085B422D07}" presName="Name35" presStyleLbl="parChTrans1D4" presStyleIdx="0" presStyleCnt="2"/>
      <dgm:spPr/>
    </dgm:pt>
    <dgm:pt modelId="{6B9AD993-B789-47DC-A9B1-43F5AF7DA5B7}" type="pres">
      <dgm:prSet presAssocID="{8673BA91-9405-47CA-B47E-653FB9674B95}" presName="hierRoot2" presStyleCnt="0">
        <dgm:presLayoutVars>
          <dgm:hierBranch val="init"/>
        </dgm:presLayoutVars>
      </dgm:prSet>
      <dgm:spPr/>
    </dgm:pt>
    <dgm:pt modelId="{DC88DB5E-3670-48F5-9C8F-9925B7BB1AD3}" type="pres">
      <dgm:prSet presAssocID="{8673BA91-9405-47CA-B47E-653FB9674B95}" presName="rootComposite" presStyleCnt="0"/>
      <dgm:spPr/>
    </dgm:pt>
    <dgm:pt modelId="{33D5C2A5-1584-4CF1-8CCB-EA494C748C63}" type="pres">
      <dgm:prSet presAssocID="{8673BA91-9405-47CA-B47E-653FB9674B95}" presName="rootText" presStyleLbl="node4" presStyleIdx="0" presStyleCnt="2">
        <dgm:presLayoutVars>
          <dgm:chPref val="3"/>
        </dgm:presLayoutVars>
      </dgm:prSet>
      <dgm:spPr/>
    </dgm:pt>
    <dgm:pt modelId="{F81D005C-9C72-4E5D-AC48-180E23E4F175}" type="pres">
      <dgm:prSet presAssocID="{8673BA91-9405-47CA-B47E-653FB9674B95}" presName="rootConnector" presStyleLbl="node4" presStyleIdx="0" presStyleCnt="2"/>
      <dgm:spPr/>
    </dgm:pt>
    <dgm:pt modelId="{BA6ABDE2-241A-4BFB-A3A2-BE798275707B}" type="pres">
      <dgm:prSet presAssocID="{8673BA91-9405-47CA-B47E-653FB9674B95}" presName="hierChild4" presStyleCnt="0"/>
      <dgm:spPr/>
    </dgm:pt>
    <dgm:pt modelId="{0AE917FF-746E-44A9-8262-E8996077B871}" type="pres">
      <dgm:prSet presAssocID="{8673BA91-9405-47CA-B47E-653FB9674B95}" presName="hierChild5" presStyleCnt="0"/>
      <dgm:spPr/>
    </dgm:pt>
    <dgm:pt modelId="{7A8969DF-A9B5-4AE8-A81E-9F262C1C25C6}" type="pres">
      <dgm:prSet presAssocID="{AEA774FB-6B80-45D4-9C0A-8DB957331C08}" presName="Name35" presStyleLbl="parChTrans1D4" presStyleIdx="1" presStyleCnt="2"/>
      <dgm:spPr/>
    </dgm:pt>
    <dgm:pt modelId="{A85BD9D4-FC14-4C39-B871-DA448FD2FAC4}" type="pres">
      <dgm:prSet presAssocID="{29938DB2-8CC2-4C88-8604-D1DD78B48381}" presName="hierRoot2" presStyleCnt="0">
        <dgm:presLayoutVars>
          <dgm:hierBranch val="init"/>
        </dgm:presLayoutVars>
      </dgm:prSet>
      <dgm:spPr/>
    </dgm:pt>
    <dgm:pt modelId="{318261F0-0093-4B95-B9E7-DD51B114B18A}" type="pres">
      <dgm:prSet presAssocID="{29938DB2-8CC2-4C88-8604-D1DD78B48381}" presName="rootComposite" presStyleCnt="0"/>
      <dgm:spPr/>
    </dgm:pt>
    <dgm:pt modelId="{8B4DF97E-A2CC-400B-A4B7-82CC9EECBE20}" type="pres">
      <dgm:prSet presAssocID="{29938DB2-8CC2-4C88-8604-D1DD78B48381}" presName="rootText" presStyleLbl="node4" presStyleIdx="1" presStyleCnt="2">
        <dgm:presLayoutVars>
          <dgm:chPref val="3"/>
        </dgm:presLayoutVars>
      </dgm:prSet>
      <dgm:spPr/>
    </dgm:pt>
    <dgm:pt modelId="{4F16866E-77E7-4F65-BBA6-26A10A9395EA}" type="pres">
      <dgm:prSet presAssocID="{29938DB2-8CC2-4C88-8604-D1DD78B48381}" presName="rootConnector" presStyleLbl="node4" presStyleIdx="1" presStyleCnt="2"/>
      <dgm:spPr/>
    </dgm:pt>
    <dgm:pt modelId="{029B4FE9-C8CD-4545-903B-045760BAAD92}" type="pres">
      <dgm:prSet presAssocID="{29938DB2-8CC2-4C88-8604-D1DD78B48381}" presName="hierChild4" presStyleCnt="0"/>
      <dgm:spPr/>
    </dgm:pt>
    <dgm:pt modelId="{FD11D28F-0AA5-4B5D-8A72-E135227D3001}" type="pres">
      <dgm:prSet presAssocID="{29938DB2-8CC2-4C88-8604-D1DD78B48381}" presName="hierChild5" presStyleCnt="0"/>
      <dgm:spPr/>
    </dgm:pt>
    <dgm:pt modelId="{E9C1BDA2-C073-4D7E-87CB-01A4BA1ED6A4}" type="pres">
      <dgm:prSet presAssocID="{6FF0C86A-DBE9-44DA-8B91-6E41831A5ED4}" presName="hierChild5" presStyleCnt="0"/>
      <dgm:spPr/>
    </dgm:pt>
    <dgm:pt modelId="{9862EFDA-B335-4429-A722-31EAC71F446A}" type="pres">
      <dgm:prSet presAssocID="{B3E19688-1999-459F-8256-3BE0511A8ABB}" presName="Name35" presStyleLbl="parChTrans1D3" presStyleIdx="5" presStyleCnt="6"/>
      <dgm:spPr/>
    </dgm:pt>
    <dgm:pt modelId="{8A0C426A-2DEF-48D8-8028-2DA76D34355E}" type="pres">
      <dgm:prSet presAssocID="{F2BEE05D-B4B0-4C37-A5D1-A94259718AA5}" presName="hierRoot2" presStyleCnt="0">
        <dgm:presLayoutVars>
          <dgm:hierBranch val="init"/>
        </dgm:presLayoutVars>
      </dgm:prSet>
      <dgm:spPr/>
    </dgm:pt>
    <dgm:pt modelId="{5D23937F-7FBB-4017-B9EA-285124F48C74}" type="pres">
      <dgm:prSet presAssocID="{F2BEE05D-B4B0-4C37-A5D1-A94259718AA5}" presName="rootComposite" presStyleCnt="0"/>
      <dgm:spPr/>
    </dgm:pt>
    <dgm:pt modelId="{163B6C58-043E-4A25-A30E-6F4A0588E17F}" type="pres">
      <dgm:prSet presAssocID="{F2BEE05D-B4B0-4C37-A5D1-A94259718AA5}" presName="rootText" presStyleLbl="node3" presStyleIdx="5" presStyleCnt="6">
        <dgm:presLayoutVars>
          <dgm:chPref val="3"/>
        </dgm:presLayoutVars>
      </dgm:prSet>
      <dgm:spPr/>
    </dgm:pt>
    <dgm:pt modelId="{8E0DB3DB-421F-4075-A5A2-3871E080C478}" type="pres">
      <dgm:prSet presAssocID="{F2BEE05D-B4B0-4C37-A5D1-A94259718AA5}" presName="rootConnector" presStyleLbl="node3" presStyleIdx="5" presStyleCnt="6"/>
      <dgm:spPr/>
    </dgm:pt>
    <dgm:pt modelId="{CA3B537E-6024-43F5-82D2-3DCB902989B8}" type="pres">
      <dgm:prSet presAssocID="{F2BEE05D-B4B0-4C37-A5D1-A94259718AA5}" presName="hierChild4" presStyleCnt="0"/>
      <dgm:spPr/>
    </dgm:pt>
    <dgm:pt modelId="{C85E6E11-CA5C-4508-A60F-48B1FFFB1244}" type="pres">
      <dgm:prSet presAssocID="{F2BEE05D-B4B0-4C37-A5D1-A94259718AA5}" presName="hierChild5" presStyleCnt="0"/>
      <dgm:spPr/>
    </dgm:pt>
    <dgm:pt modelId="{018890A8-8E58-4C80-9F5E-BEEEB3159261}" type="pres">
      <dgm:prSet presAssocID="{270915C9-0F3F-4F2D-9475-8F4E4AC7E09A}" presName="hierChild5" presStyleCnt="0"/>
      <dgm:spPr/>
    </dgm:pt>
    <dgm:pt modelId="{F8876D77-755E-4366-974D-8C4A0FFE7154}" type="pres">
      <dgm:prSet presAssocID="{37ADEB47-21F5-442D-9F47-30585BFC82BF}" presName="hierChild3" presStyleCnt="0"/>
      <dgm:spPr/>
    </dgm:pt>
  </dgm:ptLst>
  <dgm:cxnLst>
    <dgm:cxn modelId="{4E75EC00-B19E-4C5D-A6F7-F761F9390A6E}" type="presOf" srcId="{D984837D-EDDE-405A-8BD3-261930490790}" destId="{65EB99CA-4079-4F36-9C93-2C15A4B72166}" srcOrd="0" destOrd="0" presId="urn:microsoft.com/office/officeart/2005/8/layout/orgChart1"/>
    <dgm:cxn modelId="{1BA69B02-6AE7-483E-BC50-415A216C0486}" type="presOf" srcId="{CD9BFBE6-8433-4E79-B5C7-47BA4AED1244}" destId="{D59FB022-78B4-4FBE-8211-E6CEA384899B}" srcOrd="0" destOrd="0" presId="urn:microsoft.com/office/officeart/2005/8/layout/orgChart1"/>
    <dgm:cxn modelId="{05B6F803-92AE-40AF-A27E-573DB985FD28}" type="presOf" srcId="{F2BEE05D-B4B0-4C37-A5D1-A94259718AA5}" destId="{8E0DB3DB-421F-4075-A5A2-3871E080C478}" srcOrd="1" destOrd="0" presId="urn:microsoft.com/office/officeart/2005/8/layout/orgChart1"/>
    <dgm:cxn modelId="{4257B404-8F5D-4010-88DB-B5F657281DEC}" type="presOf" srcId="{F2BEE05D-B4B0-4C37-A5D1-A94259718AA5}" destId="{163B6C58-043E-4A25-A30E-6F4A0588E17F}" srcOrd="0" destOrd="0" presId="urn:microsoft.com/office/officeart/2005/8/layout/orgChart1"/>
    <dgm:cxn modelId="{13D57113-9174-4910-BA88-F0A4D9B0FB19}" type="presOf" srcId="{9C90FA4E-1655-4176-8FFB-994CD5A268F9}" destId="{2655B99D-22AC-4541-B6AC-F24939B87C38}" srcOrd="0" destOrd="0" presId="urn:microsoft.com/office/officeart/2005/8/layout/orgChart1"/>
    <dgm:cxn modelId="{19AFEE21-63F3-4B7B-BA1E-91AABF472B7C}" type="presOf" srcId="{37ADEB47-21F5-442D-9F47-30585BFC82BF}" destId="{0687BA7D-6F12-433B-8022-FD30EA8DF6AB}" srcOrd="1" destOrd="0" presId="urn:microsoft.com/office/officeart/2005/8/layout/orgChart1"/>
    <dgm:cxn modelId="{ED400536-7106-4AD8-9629-35C01179F934}" type="presOf" srcId="{37ADEB47-21F5-442D-9F47-30585BFC82BF}" destId="{8AA54882-5464-4EB6-944A-B334E769E445}" srcOrd="0" destOrd="0" presId="urn:microsoft.com/office/officeart/2005/8/layout/orgChart1"/>
    <dgm:cxn modelId="{B6929F3E-4A43-480B-85A8-33C74D4436B7}" type="presOf" srcId="{29938DB2-8CC2-4C88-8604-D1DD78B48381}" destId="{8B4DF97E-A2CC-400B-A4B7-82CC9EECBE20}" srcOrd="0" destOrd="0" presId="urn:microsoft.com/office/officeart/2005/8/layout/orgChart1"/>
    <dgm:cxn modelId="{5BFD043F-5896-447F-A975-FED967ADE149}" srcId="{37ADEB47-21F5-442D-9F47-30585BFC82BF}" destId="{C53E274E-4E83-421C-B810-BE912964E173}" srcOrd="0" destOrd="0" parTransId="{7A801442-CD3F-402A-A845-A0BC0D4CEA19}" sibTransId="{49291D36-5DB1-4751-B81A-629992616D4F}"/>
    <dgm:cxn modelId="{F0AF7240-654E-4C4B-AA24-1B4B419BCDC9}" type="presOf" srcId="{ADD2D667-33E2-4D7C-AB1F-1AF5E4AE3293}" destId="{0E92B323-0B96-4209-9F12-71575ECC4BDC}" srcOrd="0" destOrd="0" presId="urn:microsoft.com/office/officeart/2005/8/layout/orgChart1"/>
    <dgm:cxn modelId="{3085EC61-D275-43D5-B25A-28D4D24413DA}" type="presOf" srcId="{F4CF98D4-325D-4927-8CD5-7E73B93C0D0F}" destId="{DAAC48CF-EFE3-4796-8897-F0779732457B}" srcOrd="0" destOrd="0" presId="urn:microsoft.com/office/officeart/2005/8/layout/orgChart1"/>
    <dgm:cxn modelId="{59382366-69A2-4CD8-BCFB-725358417C5A}" srcId="{37ADEB47-21F5-442D-9F47-30585BFC82BF}" destId="{270915C9-0F3F-4F2D-9475-8F4E4AC7E09A}" srcOrd="1" destOrd="0" parTransId="{AF18F8AB-A95F-4090-9C85-8ECD65019336}" sibTransId="{1E135D32-630D-4D3E-B1FF-82F0FA6559EA}"/>
    <dgm:cxn modelId="{777C0367-5DC4-4E46-87FE-5D019F11CE60}" type="presOf" srcId="{270915C9-0F3F-4F2D-9475-8F4E4AC7E09A}" destId="{8CAD437B-4762-44D0-ACF8-DCED103C1833}" srcOrd="0" destOrd="0" presId="urn:microsoft.com/office/officeart/2005/8/layout/orgChart1"/>
    <dgm:cxn modelId="{DB932B68-7A1D-499B-A024-91C308DDA351}" type="presOf" srcId="{CF5B7B84-D2A6-47C5-86B0-776628132050}" destId="{4AD215CB-1B9A-447E-A661-E499C493C4F8}" srcOrd="1" destOrd="0" presId="urn:microsoft.com/office/officeart/2005/8/layout/orgChart1"/>
    <dgm:cxn modelId="{FD7B3869-8354-48DD-A782-A64869F38143}" type="presOf" srcId="{43CBE0DA-D6C0-46AA-BD1F-0835DCD8275A}" destId="{809BC892-3886-47E5-A229-B194A394BD60}" srcOrd="1" destOrd="0" presId="urn:microsoft.com/office/officeart/2005/8/layout/orgChart1"/>
    <dgm:cxn modelId="{04BC106A-647D-49A3-854F-7A48F6AFCBC9}" type="presOf" srcId="{0BECF7F2-4173-4E37-8625-10717CC84FB3}" destId="{AA77EA16-8604-41CC-BBDA-5A58532DF438}" srcOrd="0" destOrd="0" presId="urn:microsoft.com/office/officeart/2005/8/layout/orgChart1"/>
    <dgm:cxn modelId="{7B998D6C-1445-478B-8919-C03137944DF6}" type="presOf" srcId="{6FF0C86A-DBE9-44DA-8B91-6E41831A5ED4}" destId="{99E05BA5-CE90-4D87-A2DF-54C023CA40AB}" srcOrd="1" destOrd="0" presId="urn:microsoft.com/office/officeart/2005/8/layout/orgChart1"/>
    <dgm:cxn modelId="{E5CC3E50-FA65-4015-B78C-FD3D25C26B44}" type="presOf" srcId="{6FF0C86A-DBE9-44DA-8B91-6E41831A5ED4}" destId="{4A8569D3-DA2F-425B-8E44-52E975438BE4}" srcOrd="0" destOrd="0" presId="urn:microsoft.com/office/officeart/2005/8/layout/orgChart1"/>
    <dgm:cxn modelId="{AA3E6472-DA06-4EE2-9DEF-445A8B3CFCD6}" srcId="{270915C9-0F3F-4F2D-9475-8F4E4AC7E09A}" destId="{ADD2D667-33E2-4D7C-AB1F-1AF5E4AE3293}" srcOrd="2" destOrd="0" parTransId="{CD9BFBE6-8433-4E79-B5C7-47BA4AED1244}" sibTransId="{28BB5121-7C1D-4BC1-A7BF-C33C5990DA71}"/>
    <dgm:cxn modelId="{FBA0C355-B662-4188-BD5E-121346BDD417}" type="presOf" srcId="{3FE4D134-8516-47E0-A0C9-2A085B422D07}" destId="{054CE83F-AE17-472A-A8A9-889943AC6946}" srcOrd="0" destOrd="0" presId="urn:microsoft.com/office/officeart/2005/8/layout/orgChart1"/>
    <dgm:cxn modelId="{6B6DDA76-B734-4B50-87C8-2BC09A0F7970}" type="presOf" srcId="{C53E274E-4E83-421C-B810-BE912964E173}" destId="{6993E975-A04C-4205-A759-5A380EEDD901}" srcOrd="1" destOrd="0" presId="urn:microsoft.com/office/officeart/2005/8/layout/orgChart1"/>
    <dgm:cxn modelId="{E2739E7C-5746-46E1-8EFB-AD8938D8028F}" srcId="{6FF0C86A-DBE9-44DA-8B91-6E41831A5ED4}" destId="{29938DB2-8CC2-4C88-8604-D1DD78B48381}" srcOrd="1" destOrd="0" parTransId="{AEA774FB-6B80-45D4-9C0A-8DB957331C08}" sibTransId="{5E30AFCE-8680-446E-BAB2-23C6B01DDE1D}"/>
    <dgm:cxn modelId="{63B3847D-882E-4858-905F-BD12297D2C77}" type="presOf" srcId="{B3E19688-1999-459F-8256-3BE0511A8ABB}" destId="{9862EFDA-B335-4429-A722-31EAC71F446A}" srcOrd="0" destOrd="0" presId="urn:microsoft.com/office/officeart/2005/8/layout/orgChart1"/>
    <dgm:cxn modelId="{D8B5DE85-C8AD-46C1-9F06-BDD7CE016AFB}" srcId="{6FF0C86A-DBE9-44DA-8B91-6E41831A5ED4}" destId="{8673BA91-9405-47CA-B47E-653FB9674B95}" srcOrd="0" destOrd="0" parTransId="{3FE4D134-8516-47E0-A0C9-2A085B422D07}" sibTransId="{0627D6D9-96CC-4579-8813-9CCCD4C5A957}"/>
    <dgm:cxn modelId="{7A36F696-D177-4984-B92A-B2149738C4C4}" type="presOf" srcId="{117B92B8-AF3F-4D4D-BF07-01ABC94EA996}" destId="{38A39AE5-6442-443A-A2EF-2AF331FE9180}" srcOrd="0" destOrd="0" presId="urn:microsoft.com/office/officeart/2005/8/layout/orgChart1"/>
    <dgm:cxn modelId="{D40D9598-84D5-4AA1-B8CA-03B16248EBB9}" srcId="{C53E274E-4E83-421C-B810-BE912964E173}" destId="{43CBE0DA-D6C0-46AA-BD1F-0835DCD8275A}" srcOrd="0" destOrd="0" parTransId="{9C90FA4E-1655-4176-8FFB-994CD5A268F9}" sibTransId="{2CB85819-E5BB-462D-A705-EA128DEEC7C9}"/>
    <dgm:cxn modelId="{453A18A1-357F-4430-8A5F-B26A61FF2232}" type="presOf" srcId="{270915C9-0F3F-4F2D-9475-8F4E4AC7E09A}" destId="{672F5047-A874-4B4E-91AD-E1EC2BEC1E2C}" srcOrd="1" destOrd="0" presId="urn:microsoft.com/office/officeart/2005/8/layout/orgChart1"/>
    <dgm:cxn modelId="{D6D65EA1-81A3-4AF5-A6A6-308DF60FB875}" type="presOf" srcId="{43CBE0DA-D6C0-46AA-BD1F-0835DCD8275A}" destId="{4E01123D-17C3-471D-9B2C-6CCBE880F3C0}" srcOrd="0" destOrd="0" presId="urn:microsoft.com/office/officeart/2005/8/layout/orgChart1"/>
    <dgm:cxn modelId="{D24D99A4-A3C9-42A5-9C8D-BC513A632C13}" type="presOf" srcId="{29938DB2-8CC2-4C88-8604-D1DD78B48381}" destId="{4F16866E-77E7-4F65-BBA6-26A10A9395EA}" srcOrd="1" destOrd="0" presId="urn:microsoft.com/office/officeart/2005/8/layout/orgChart1"/>
    <dgm:cxn modelId="{349942AD-11A3-4FE0-AD55-59E405B2D31A}" srcId="{270915C9-0F3F-4F2D-9475-8F4E4AC7E09A}" destId="{CF5B7B84-D2A6-47C5-86B0-776628132050}" srcOrd="0" destOrd="0" parTransId="{F4CF98D4-325D-4927-8CD5-7E73B93C0D0F}" sibTransId="{C41209D8-58B5-4B3F-87C8-88502CE3EDCE}"/>
    <dgm:cxn modelId="{AB130BB8-415F-46B3-8460-810F705C0089}" type="presOf" srcId="{ADD2D667-33E2-4D7C-AB1F-1AF5E4AE3293}" destId="{9A951EB3-67BE-41E7-9A06-B7E34DBE7622}" srcOrd="1" destOrd="0" presId="urn:microsoft.com/office/officeart/2005/8/layout/orgChart1"/>
    <dgm:cxn modelId="{DFE5EFB8-83F4-4BA1-AE53-948AC97EBDE7}" type="presOf" srcId="{C53E274E-4E83-421C-B810-BE912964E173}" destId="{6AD1371C-F7F5-48CB-9195-43CE36D01CFF}" srcOrd="0" destOrd="0" presId="urn:microsoft.com/office/officeart/2005/8/layout/orgChart1"/>
    <dgm:cxn modelId="{B25581C1-DEAA-4E53-B078-1BD851FAD265}" type="presOf" srcId="{AEA774FB-6B80-45D4-9C0A-8DB957331C08}" destId="{7A8969DF-A9B5-4AE8-A81E-9F262C1C25C6}" srcOrd="0" destOrd="0" presId="urn:microsoft.com/office/officeart/2005/8/layout/orgChart1"/>
    <dgm:cxn modelId="{120944C9-8042-4B95-8956-9E824135681D}" srcId="{270915C9-0F3F-4F2D-9475-8F4E4AC7E09A}" destId="{6FF0C86A-DBE9-44DA-8B91-6E41831A5ED4}" srcOrd="3" destOrd="0" parTransId="{42A459B3-2609-4CD3-B5B9-1FFA646AC67C}" sibTransId="{EE474F26-78FB-4154-BE22-88F03391161E}"/>
    <dgm:cxn modelId="{F8A7B9CB-8BFE-4D7D-A579-0059289DCC20}" type="presOf" srcId="{117B92B8-AF3F-4D4D-BF07-01ABC94EA996}" destId="{BC878EBC-705D-4B6A-A06D-65A4ADFFA900}" srcOrd="1" destOrd="0" presId="urn:microsoft.com/office/officeart/2005/8/layout/orgChart1"/>
    <dgm:cxn modelId="{DDE862D1-F094-4A3B-BE18-12F9DA9DCE05}" type="presOf" srcId="{8673BA91-9405-47CA-B47E-653FB9674B95}" destId="{F81D005C-9C72-4E5D-AC48-180E23E4F175}" srcOrd="1" destOrd="0" presId="urn:microsoft.com/office/officeart/2005/8/layout/orgChart1"/>
    <dgm:cxn modelId="{947A90D1-3F2C-4A10-836D-9AF17F75052A}" type="presOf" srcId="{CF5B7B84-D2A6-47C5-86B0-776628132050}" destId="{A600EFEC-61AC-4342-AE1C-E2C7D24F48FE}" srcOrd="0" destOrd="0" presId="urn:microsoft.com/office/officeart/2005/8/layout/orgChart1"/>
    <dgm:cxn modelId="{347ED5DF-8961-4ED0-8262-AF9BBD29F0A2}" type="presOf" srcId="{AF18F8AB-A95F-4090-9C85-8ECD65019336}" destId="{57D9627B-4C08-48C0-BC28-D85C7E7B8086}" srcOrd="0" destOrd="0" presId="urn:microsoft.com/office/officeart/2005/8/layout/orgChart1"/>
    <dgm:cxn modelId="{632244EF-6427-49D1-A691-36EC915E5A1E}" srcId="{270915C9-0F3F-4F2D-9475-8F4E4AC7E09A}" destId="{117B92B8-AF3F-4D4D-BF07-01ABC94EA996}" srcOrd="1" destOrd="0" parTransId="{D984837D-EDDE-405A-8BD3-261930490790}" sibTransId="{16E7F0AD-FDCC-468D-A693-A7E3E5FA69CE}"/>
    <dgm:cxn modelId="{74069AF0-89C8-4E2A-975F-EEB46A3234E5}" type="presOf" srcId="{42A459B3-2609-4CD3-B5B9-1FFA646AC67C}" destId="{48A17A32-8A27-4063-B8E8-BCC0AAAB93D0}" srcOrd="0" destOrd="0" presId="urn:microsoft.com/office/officeart/2005/8/layout/orgChart1"/>
    <dgm:cxn modelId="{32030BF6-A1F5-4664-BFF1-942E0B630978}" srcId="{270915C9-0F3F-4F2D-9475-8F4E4AC7E09A}" destId="{F2BEE05D-B4B0-4C37-A5D1-A94259718AA5}" srcOrd="4" destOrd="0" parTransId="{B3E19688-1999-459F-8256-3BE0511A8ABB}" sibTransId="{78D3FD79-E47F-4EAF-BACB-7F11D075D130}"/>
    <dgm:cxn modelId="{D58D93F7-7877-46E3-90BC-1A2C7419331B}" srcId="{0BECF7F2-4173-4E37-8625-10717CC84FB3}" destId="{37ADEB47-21F5-442D-9F47-30585BFC82BF}" srcOrd="0" destOrd="0" parTransId="{FEE4B7ED-946D-4A70-BAB1-09DC71D5939A}" sibTransId="{57703926-AD30-466B-B04D-85D4111F018E}"/>
    <dgm:cxn modelId="{13B805F8-203C-4AA5-9B8A-115D36F01C68}" type="presOf" srcId="{8673BA91-9405-47CA-B47E-653FB9674B95}" destId="{33D5C2A5-1584-4CF1-8CCB-EA494C748C63}" srcOrd="0" destOrd="0" presId="urn:microsoft.com/office/officeart/2005/8/layout/orgChart1"/>
    <dgm:cxn modelId="{81D003FE-6CE9-4B98-95C1-2B55B632647A}" type="presOf" srcId="{7A801442-CD3F-402A-A845-A0BC0D4CEA19}" destId="{7BA98ECD-0368-4D37-8FE8-26018EB58636}" srcOrd="0" destOrd="0" presId="urn:microsoft.com/office/officeart/2005/8/layout/orgChart1"/>
    <dgm:cxn modelId="{3D3BA7DF-0456-4603-B052-B129712AF8E8}" type="presParOf" srcId="{AA77EA16-8604-41CC-BBDA-5A58532DF438}" destId="{867F3FA9-75DF-4776-AE3A-AC01A3D45DA7}" srcOrd="0" destOrd="0" presId="urn:microsoft.com/office/officeart/2005/8/layout/orgChart1"/>
    <dgm:cxn modelId="{7CAFC532-4881-4583-AF83-CA1DFA37B4A9}" type="presParOf" srcId="{867F3FA9-75DF-4776-AE3A-AC01A3D45DA7}" destId="{8F8FF6CE-364C-437E-80D1-B7152BFB540D}" srcOrd="0" destOrd="0" presId="urn:microsoft.com/office/officeart/2005/8/layout/orgChart1"/>
    <dgm:cxn modelId="{D4430CEC-D3D8-4903-A7DA-2B6F1BCA1317}" type="presParOf" srcId="{8F8FF6CE-364C-437E-80D1-B7152BFB540D}" destId="{8AA54882-5464-4EB6-944A-B334E769E445}" srcOrd="0" destOrd="0" presId="urn:microsoft.com/office/officeart/2005/8/layout/orgChart1"/>
    <dgm:cxn modelId="{B369C72D-7753-4A25-BB46-244440CD05EE}" type="presParOf" srcId="{8F8FF6CE-364C-437E-80D1-B7152BFB540D}" destId="{0687BA7D-6F12-433B-8022-FD30EA8DF6AB}" srcOrd="1" destOrd="0" presId="urn:microsoft.com/office/officeart/2005/8/layout/orgChart1"/>
    <dgm:cxn modelId="{AFAB82A4-0078-4C4D-AEEA-0A907497F069}" type="presParOf" srcId="{867F3FA9-75DF-4776-AE3A-AC01A3D45DA7}" destId="{754BE317-A88D-4E2C-99C8-02A5E9A8E2B2}" srcOrd="1" destOrd="0" presId="urn:microsoft.com/office/officeart/2005/8/layout/orgChart1"/>
    <dgm:cxn modelId="{D15ED8AB-FD21-4375-A95A-550992D95415}" type="presParOf" srcId="{754BE317-A88D-4E2C-99C8-02A5E9A8E2B2}" destId="{7BA98ECD-0368-4D37-8FE8-26018EB58636}" srcOrd="0" destOrd="0" presId="urn:microsoft.com/office/officeart/2005/8/layout/orgChart1"/>
    <dgm:cxn modelId="{B66F7B2F-ECAA-458F-8BF5-3B37293697C4}" type="presParOf" srcId="{754BE317-A88D-4E2C-99C8-02A5E9A8E2B2}" destId="{673BA855-CE37-474B-8743-7E87E2EBA938}" srcOrd="1" destOrd="0" presId="urn:microsoft.com/office/officeart/2005/8/layout/orgChart1"/>
    <dgm:cxn modelId="{DF1B0C80-FBEB-44A6-A384-650110F61927}" type="presParOf" srcId="{673BA855-CE37-474B-8743-7E87E2EBA938}" destId="{BAE5FAD1-E883-4E6B-980E-CB9298618769}" srcOrd="0" destOrd="0" presId="urn:microsoft.com/office/officeart/2005/8/layout/orgChart1"/>
    <dgm:cxn modelId="{9C5E6E5B-2BD5-4E5B-BBF8-1157D4828C5A}" type="presParOf" srcId="{BAE5FAD1-E883-4E6B-980E-CB9298618769}" destId="{6AD1371C-F7F5-48CB-9195-43CE36D01CFF}" srcOrd="0" destOrd="0" presId="urn:microsoft.com/office/officeart/2005/8/layout/orgChart1"/>
    <dgm:cxn modelId="{571F5BB7-213B-4D0D-8D76-3013B0683C1F}" type="presParOf" srcId="{BAE5FAD1-E883-4E6B-980E-CB9298618769}" destId="{6993E975-A04C-4205-A759-5A380EEDD901}" srcOrd="1" destOrd="0" presId="urn:microsoft.com/office/officeart/2005/8/layout/orgChart1"/>
    <dgm:cxn modelId="{6417836D-7585-4237-A6C6-115BF23630B1}" type="presParOf" srcId="{673BA855-CE37-474B-8743-7E87E2EBA938}" destId="{A2A826A4-E20D-4FE4-BF50-661599455B5E}" srcOrd="1" destOrd="0" presId="urn:microsoft.com/office/officeart/2005/8/layout/orgChart1"/>
    <dgm:cxn modelId="{7404323A-DC92-4012-9C4D-1CE5CB7E3AA3}" type="presParOf" srcId="{A2A826A4-E20D-4FE4-BF50-661599455B5E}" destId="{2655B99D-22AC-4541-B6AC-F24939B87C38}" srcOrd="0" destOrd="0" presId="urn:microsoft.com/office/officeart/2005/8/layout/orgChart1"/>
    <dgm:cxn modelId="{DE4CBD4E-D25C-4E68-AA3B-5758E979C965}" type="presParOf" srcId="{A2A826A4-E20D-4FE4-BF50-661599455B5E}" destId="{5042A4FC-E0BA-4BA4-8E78-75826039BF70}" srcOrd="1" destOrd="0" presId="urn:microsoft.com/office/officeart/2005/8/layout/orgChart1"/>
    <dgm:cxn modelId="{EEFEED75-B8C9-4BD0-AB1B-A1FBB0954BD8}" type="presParOf" srcId="{5042A4FC-E0BA-4BA4-8E78-75826039BF70}" destId="{5679A6B0-5A05-40F0-A285-B42881AC0EBC}" srcOrd="0" destOrd="0" presId="urn:microsoft.com/office/officeart/2005/8/layout/orgChart1"/>
    <dgm:cxn modelId="{6BDFEC1C-2469-4EF2-8E1E-0F93E10DBC60}" type="presParOf" srcId="{5679A6B0-5A05-40F0-A285-B42881AC0EBC}" destId="{4E01123D-17C3-471D-9B2C-6CCBE880F3C0}" srcOrd="0" destOrd="0" presId="urn:microsoft.com/office/officeart/2005/8/layout/orgChart1"/>
    <dgm:cxn modelId="{4FC05D24-1D2C-408D-9C5C-3F2452BB0C54}" type="presParOf" srcId="{5679A6B0-5A05-40F0-A285-B42881AC0EBC}" destId="{809BC892-3886-47E5-A229-B194A394BD60}" srcOrd="1" destOrd="0" presId="urn:microsoft.com/office/officeart/2005/8/layout/orgChart1"/>
    <dgm:cxn modelId="{DF1AC8E0-4B88-440D-908B-F7FD695785BA}" type="presParOf" srcId="{5042A4FC-E0BA-4BA4-8E78-75826039BF70}" destId="{1CD67687-4020-4EC1-9727-86DE44547FAA}" srcOrd="1" destOrd="0" presId="urn:microsoft.com/office/officeart/2005/8/layout/orgChart1"/>
    <dgm:cxn modelId="{101006A8-10E0-4BE0-9667-2D976433A356}" type="presParOf" srcId="{5042A4FC-E0BA-4BA4-8E78-75826039BF70}" destId="{2F6AE1D6-34FE-403E-AB94-166605F22C97}" srcOrd="2" destOrd="0" presId="urn:microsoft.com/office/officeart/2005/8/layout/orgChart1"/>
    <dgm:cxn modelId="{5FF3FC18-56BC-4E77-9E7B-C5996E6839BD}" type="presParOf" srcId="{673BA855-CE37-474B-8743-7E87E2EBA938}" destId="{01AFC4CA-2E9F-4246-9EEE-763B1F9DAACB}" srcOrd="2" destOrd="0" presId="urn:microsoft.com/office/officeart/2005/8/layout/orgChart1"/>
    <dgm:cxn modelId="{23EC2EA7-F157-4991-BD78-5E84C31D56D6}" type="presParOf" srcId="{754BE317-A88D-4E2C-99C8-02A5E9A8E2B2}" destId="{57D9627B-4C08-48C0-BC28-D85C7E7B8086}" srcOrd="2" destOrd="0" presId="urn:microsoft.com/office/officeart/2005/8/layout/orgChart1"/>
    <dgm:cxn modelId="{6BD7B01A-2B73-41E9-A409-A1AD0970DDD2}" type="presParOf" srcId="{754BE317-A88D-4E2C-99C8-02A5E9A8E2B2}" destId="{5E461E25-10DB-4FB8-8554-9D9B2B4AE5E0}" srcOrd="3" destOrd="0" presId="urn:microsoft.com/office/officeart/2005/8/layout/orgChart1"/>
    <dgm:cxn modelId="{362D3AF7-F86E-45A1-8728-998308277638}" type="presParOf" srcId="{5E461E25-10DB-4FB8-8554-9D9B2B4AE5E0}" destId="{3E6A0AA8-D0F0-4845-866F-697406619A7A}" srcOrd="0" destOrd="0" presId="urn:microsoft.com/office/officeart/2005/8/layout/orgChart1"/>
    <dgm:cxn modelId="{E3495129-C583-4F5B-9FBA-3C1C846D1D23}" type="presParOf" srcId="{3E6A0AA8-D0F0-4845-866F-697406619A7A}" destId="{8CAD437B-4762-44D0-ACF8-DCED103C1833}" srcOrd="0" destOrd="0" presId="urn:microsoft.com/office/officeart/2005/8/layout/orgChart1"/>
    <dgm:cxn modelId="{D1C84F02-5B93-46C8-ABC3-411494CB157D}" type="presParOf" srcId="{3E6A0AA8-D0F0-4845-866F-697406619A7A}" destId="{672F5047-A874-4B4E-91AD-E1EC2BEC1E2C}" srcOrd="1" destOrd="0" presId="urn:microsoft.com/office/officeart/2005/8/layout/orgChart1"/>
    <dgm:cxn modelId="{6BEAEFF3-4E03-4960-BDE4-AD371CE36F17}" type="presParOf" srcId="{5E461E25-10DB-4FB8-8554-9D9B2B4AE5E0}" destId="{C7BDA206-B0A1-4030-ACC0-C29561A1DE4D}" srcOrd="1" destOrd="0" presId="urn:microsoft.com/office/officeart/2005/8/layout/orgChart1"/>
    <dgm:cxn modelId="{39657323-2E39-4517-A5D9-6049AE383727}" type="presParOf" srcId="{C7BDA206-B0A1-4030-ACC0-C29561A1DE4D}" destId="{DAAC48CF-EFE3-4796-8897-F0779732457B}" srcOrd="0" destOrd="0" presId="urn:microsoft.com/office/officeart/2005/8/layout/orgChart1"/>
    <dgm:cxn modelId="{9F4EC4F7-9BAE-4349-B938-167D485FA3F7}" type="presParOf" srcId="{C7BDA206-B0A1-4030-ACC0-C29561A1DE4D}" destId="{F0284A70-106B-4D95-8E44-4152391C8D80}" srcOrd="1" destOrd="0" presId="urn:microsoft.com/office/officeart/2005/8/layout/orgChart1"/>
    <dgm:cxn modelId="{5E48833D-015B-4B59-A3DA-8BB20EF0069E}" type="presParOf" srcId="{F0284A70-106B-4D95-8E44-4152391C8D80}" destId="{1D8BDD4F-89DD-4200-A578-8605AE5D2BB5}" srcOrd="0" destOrd="0" presId="urn:microsoft.com/office/officeart/2005/8/layout/orgChart1"/>
    <dgm:cxn modelId="{5EEE39DB-3A2E-47C4-81D7-D7DB1FC31EE9}" type="presParOf" srcId="{1D8BDD4F-89DD-4200-A578-8605AE5D2BB5}" destId="{A600EFEC-61AC-4342-AE1C-E2C7D24F48FE}" srcOrd="0" destOrd="0" presId="urn:microsoft.com/office/officeart/2005/8/layout/orgChart1"/>
    <dgm:cxn modelId="{DB2D48C5-6EF5-44E1-82C6-D295863A148A}" type="presParOf" srcId="{1D8BDD4F-89DD-4200-A578-8605AE5D2BB5}" destId="{4AD215CB-1B9A-447E-A661-E499C493C4F8}" srcOrd="1" destOrd="0" presId="urn:microsoft.com/office/officeart/2005/8/layout/orgChart1"/>
    <dgm:cxn modelId="{CDBC0040-C3CC-457D-8486-CD312949BED0}" type="presParOf" srcId="{F0284A70-106B-4D95-8E44-4152391C8D80}" destId="{EA310B89-8762-4FD7-8565-FE104300811C}" srcOrd="1" destOrd="0" presId="urn:microsoft.com/office/officeart/2005/8/layout/orgChart1"/>
    <dgm:cxn modelId="{9D649038-1010-4946-8549-6C768894EE1F}" type="presParOf" srcId="{F0284A70-106B-4D95-8E44-4152391C8D80}" destId="{B99C21A8-7D14-4675-8AAC-EAB59761AB87}" srcOrd="2" destOrd="0" presId="urn:microsoft.com/office/officeart/2005/8/layout/orgChart1"/>
    <dgm:cxn modelId="{3E79E4D1-96C7-4684-ABFD-C14888CC9516}" type="presParOf" srcId="{C7BDA206-B0A1-4030-ACC0-C29561A1DE4D}" destId="{65EB99CA-4079-4F36-9C93-2C15A4B72166}" srcOrd="2" destOrd="0" presId="urn:microsoft.com/office/officeart/2005/8/layout/orgChart1"/>
    <dgm:cxn modelId="{0B8C3C59-FAEC-434E-8301-C9ED6D8B69B9}" type="presParOf" srcId="{C7BDA206-B0A1-4030-ACC0-C29561A1DE4D}" destId="{B39A3EEC-12A2-4086-BB07-CFBB980327B7}" srcOrd="3" destOrd="0" presId="urn:microsoft.com/office/officeart/2005/8/layout/orgChart1"/>
    <dgm:cxn modelId="{315D0F6A-11B3-4B84-8E3A-43820D38E9E1}" type="presParOf" srcId="{B39A3EEC-12A2-4086-BB07-CFBB980327B7}" destId="{DCF11465-C226-4AD6-B4DE-DAFF88693096}" srcOrd="0" destOrd="0" presId="urn:microsoft.com/office/officeart/2005/8/layout/orgChart1"/>
    <dgm:cxn modelId="{0727B318-9055-4E45-A4E4-8035F7207C56}" type="presParOf" srcId="{DCF11465-C226-4AD6-B4DE-DAFF88693096}" destId="{38A39AE5-6442-443A-A2EF-2AF331FE9180}" srcOrd="0" destOrd="0" presId="urn:microsoft.com/office/officeart/2005/8/layout/orgChart1"/>
    <dgm:cxn modelId="{C1407AB2-57C6-4FBD-A548-09ECD4AC3CB0}" type="presParOf" srcId="{DCF11465-C226-4AD6-B4DE-DAFF88693096}" destId="{BC878EBC-705D-4B6A-A06D-65A4ADFFA900}" srcOrd="1" destOrd="0" presId="urn:microsoft.com/office/officeart/2005/8/layout/orgChart1"/>
    <dgm:cxn modelId="{152A7EF0-DEBB-46F6-AE13-E185DEE11B8B}" type="presParOf" srcId="{B39A3EEC-12A2-4086-BB07-CFBB980327B7}" destId="{98E7E30F-95B4-4203-9138-3F0DA0218BC9}" srcOrd="1" destOrd="0" presId="urn:microsoft.com/office/officeart/2005/8/layout/orgChart1"/>
    <dgm:cxn modelId="{409D2848-0A26-4DE8-BB0A-3E79CB614702}" type="presParOf" srcId="{B39A3EEC-12A2-4086-BB07-CFBB980327B7}" destId="{E820515C-54FB-4818-A713-6A54F298AF99}" srcOrd="2" destOrd="0" presId="urn:microsoft.com/office/officeart/2005/8/layout/orgChart1"/>
    <dgm:cxn modelId="{E18EE954-B930-4A4D-8559-0FEEFD6CC354}" type="presParOf" srcId="{C7BDA206-B0A1-4030-ACC0-C29561A1DE4D}" destId="{D59FB022-78B4-4FBE-8211-E6CEA384899B}" srcOrd="4" destOrd="0" presId="urn:microsoft.com/office/officeart/2005/8/layout/orgChart1"/>
    <dgm:cxn modelId="{D260928D-6FEF-4820-8D57-8B8D08B9A98A}" type="presParOf" srcId="{C7BDA206-B0A1-4030-ACC0-C29561A1DE4D}" destId="{5A1FB029-5127-4AAF-8538-3EA305D5C8BF}" srcOrd="5" destOrd="0" presId="urn:microsoft.com/office/officeart/2005/8/layout/orgChart1"/>
    <dgm:cxn modelId="{E5765BE8-8F6A-4231-8F74-3C7CFD35BDBA}" type="presParOf" srcId="{5A1FB029-5127-4AAF-8538-3EA305D5C8BF}" destId="{23252F0D-53A3-4FD0-89C9-D0CFB10ED1CA}" srcOrd="0" destOrd="0" presId="urn:microsoft.com/office/officeart/2005/8/layout/orgChart1"/>
    <dgm:cxn modelId="{D5B20C64-E153-4EA6-AF29-DBFB49F35899}" type="presParOf" srcId="{23252F0D-53A3-4FD0-89C9-D0CFB10ED1CA}" destId="{0E92B323-0B96-4209-9F12-71575ECC4BDC}" srcOrd="0" destOrd="0" presId="urn:microsoft.com/office/officeart/2005/8/layout/orgChart1"/>
    <dgm:cxn modelId="{12F80B94-73B6-47E9-83E1-8413A7157F0E}" type="presParOf" srcId="{23252F0D-53A3-4FD0-89C9-D0CFB10ED1CA}" destId="{9A951EB3-67BE-41E7-9A06-B7E34DBE7622}" srcOrd="1" destOrd="0" presId="urn:microsoft.com/office/officeart/2005/8/layout/orgChart1"/>
    <dgm:cxn modelId="{8B1FBF9C-3995-4B12-BD5B-9431A310F41C}" type="presParOf" srcId="{5A1FB029-5127-4AAF-8538-3EA305D5C8BF}" destId="{5DC6AAAE-E401-4F60-8C40-61BA7AE3CCE3}" srcOrd="1" destOrd="0" presId="urn:microsoft.com/office/officeart/2005/8/layout/orgChart1"/>
    <dgm:cxn modelId="{78545DC7-D4B3-4D0C-BB82-A8558296F1A1}" type="presParOf" srcId="{5A1FB029-5127-4AAF-8538-3EA305D5C8BF}" destId="{7FB68408-42DF-4941-ACCF-ECC48B0501F6}" srcOrd="2" destOrd="0" presId="urn:microsoft.com/office/officeart/2005/8/layout/orgChart1"/>
    <dgm:cxn modelId="{0C584E2A-4C35-4736-A385-94E29F2CEEFC}" type="presParOf" srcId="{C7BDA206-B0A1-4030-ACC0-C29561A1DE4D}" destId="{48A17A32-8A27-4063-B8E8-BCC0AAAB93D0}" srcOrd="6" destOrd="0" presId="urn:microsoft.com/office/officeart/2005/8/layout/orgChart1"/>
    <dgm:cxn modelId="{206DC732-D172-432E-8BBD-08EE4625853F}" type="presParOf" srcId="{C7BDA206-B0A1-4030-ACC0-C29561A1DE4D}" destId="{8D5ED280-6324-420D-86B8-52BC6D3D8423}" srcOrd="7" destOrd="0" presId="urn:microsoft.com/office/officeart/2005/8/layout/orgChart1"/>
    <dgm:cxn modelId="{86C861D1-F002-42CC-8B79-8A5F3A059CD4}" type="presParOf" srcId="{8D5ED280-6324-420D-86B8-52BC6D3D8423}" destId="{957F779E-5C37-4A65-8318-E27A4E2BE761}" srcOrd="0" destOrd="0" presId="urn:microsoft.com/office/officeart/2005/8/layout/orgChart1"/>
    <dgm:cxn modelId="{0D0BDF53-F58D-4583-A265-17684E1A9AE1}" type="presParOf" srcId="{957F779E-5C37-4A65-8318-E27A4E2BE761}" destId="{4A8569D3-DA2F-425B-8E44-52E975438BE4}" srcOrd="0" destOrd="0" presId="urn:microsoft.com/office/officeart/2005/8/layout/orgChart1"/>
    <dgm:cxn modelId="{81E907C7-16F7-4D0A-B568-D5A401C8D9E1}" type="presParOf" srcId="{957F779E-5C37-4A65-8318-E27A4E2BE761}" destId="{99E05BA5-CE90-4D87-A2DF-54C023CA40AB}" srcOrd="1" destOrd="0" presId="urn:microsoft.com/office/officeart/2005/8/layout/orgChart1"/>
    <dgm:cxn modelId="{987D37CC-1E24-40C6-B367-2F783CEF480E}" type="presParOf" srcId="{8D5ED280-6324-420D-86B8-52BC6D3D8423}" destId="{36D4EA4F-2633-4931-B968-7BCA2EB4F2D0}" srcOrd="1" destOrd="0" presId="urn:microsoft.com/office/officeart/2005/8/layout/orgChart1"/>
    <dgm:cxn modelId="{981545A7-52F6-4DD2-8174-E1163CC35B03}" type="presParOf" srcId="{36D4EA4F-2633-4931-B968-7BCA2EB4F2D0}" destId="{054CE83F-AE17-472A-A8A9-889943AC6946}" srcOrd="0" destOrd="0" presId="urn:microsoft.com/office/officeart/2005/8/layout/orgChart1"/>
    <dgm:cxn modelId="{CF7D16D2-9B99-4D37-ACB7-268ED1C91593}" type="presParOf" srcId="{36D4EA4F-2633-4931-B968-7BCA2EB4F2D0}" destId="{6B9AD993-B789-47DC-A9B1-43F5AF7DA5B7}" srcOrd="1" destOrd="0" presId="urn:microsoft.com/office/officeart/2005/8/layout/orgChart1"/>
    <dgm:cxn modelId="{666A31B5-C52B-4DAC-8255-6960C41C8555}" type="presParOf" srcId="{6B9AD993-B789-47DC-A9B1-43F5AF7DA5B7}" destId="{DC88DB5E-3670-48F5-9C8F-9925B7BB1AD3}" srcOrd="0" destOrd="0" presId="urn:microsoft.com/office/officeart/2005/8/layout/orgChart1"/>
    <dgm:cxn modelId="{3A9052A3-DEE9-4A2D-AB6A-B17881C46E5C}" type="presParOf" srcId="{DC88DB5E-3670-48F5-9C8F-9925B7BB1AD3}" destId="{33D5C2A5-1584-4CF1-8CCB-EA494C748C63}" srcOrd="0" destOrd="0" presId="urn:microsoft.com/office/officeart/2005/8/layout/orgChart1"/>
    <dgm:cxn modelId="{66D57383-301B-4334-B484-04F24C3B1F52}" type="presParOf" srcId="{DC88DB5E-3670-48F5-9C8F-9925B7BB1AD3}" destId="{F81D005C-9C72-4E5D-AC48-180E23E4F175}" srcOrd="1" destOrd="0" presId="urn:microsoft.com/office/officeart/2005/8/layout/orgChart1"/>
    <dgm:cxn modelId="{085EE073-FDAB-41DD-9670-8ACE80F3F3B9}" type="presParOf" srcId="{6B9AD993-B789-47DC-A9B1-43F5AF7DA5B7}" destId="{BA6ABDE2-241A-4BFB-A3A2-BE798275707B}" srcOrd="1" destOrd="0" presId="urn:microsoft.com/office/officeart/2005/8/layout/orgChart1"/>
    <dgm:cxn modelId="{6502D895-68E0-4781-A302-54663AFF254B}" type="presParOf" srcId="{6B9AD993-B789-47DC-A9B1-43F5AF7DA5B7}" destId="{0AE917FF-746E-44A9-8262-E8996077B871}" srcOrd="2" destOrd="0" presId="urn:microsoft.com/office/officeart/2005/8/layout/orgChart1"/>
    <dgm:cxn modelId="{CA746F94-7903-47C1-A929-5892BDE5F03A}" type="presParOf" srcId="{36D4EA4F-2633-4931-B968-7BCA2EB4F2D0}" destId="{7A8969DF-A9B5-4AE8-A81E-9F262C1C25C6}" srcOrd="2" destOrd="0" presId="urn:microsoft.com/office/officeart/2005/8/layout/orgChart1"/>
    <dgm:cxn modelId="{B9B1010B-41B7-4E63-9651-77E42868E658}" type="presParOf" srcId="{36D4EA4F-2633-4931-B968-7BCA2EB4F2D0}" destId="{A85BD9D4-FC14-4C39-B871-DA448FD2FAC4}" srcOrd="3" destOrd="0" presId="urn:microsoft.com/office/officeart/2005/8/layout/orgChart1"/>
    <dgm:cxn modelId="{B9C41AA3-9CBD-4342-81CC-F80AF47DAD55}" type="presParOf" srcId="{A85BD9D4-FC14-4C39-B871-DA448FD2FAC4}" destId="{318261F0-0093-4B95-B9E7-DD51B114B18A}" srcOrd="0" destOrd="0" presId="urn:microsoft.com/office/officeart/2005/8/layout/orgChart1"/>
    <dgm:cxn modelId="{A80ACF17-C009-4D43-99E8-3E1D80F837A3}" type="presParOf" srcId="{318261F0-0093-4B95-B9E7-DD51B114B18A}" destId="{8B4DF97E-A2CC-400B-A4B7-82CC9EECBE20}" srcOrd="0" destOrd="0" presId="urn:microsoft.com/office/officeart/2005/8/layout/orgChart1"/>
    <dgm:cxn modelId="{D1B152D6-74BF-42AD-A17B-777D3FD6C0ED}" type="presParOf" srcId="{318261F0-0093-4B95-B9E7-DD51B114B18A}" destId="{4F16866E-77E7-4F65-BBA6-26A10A9395EA}" srcOrd="1" destOrd="0" presId="urn:microsoft.com/office/officeart/2005/8/layout/orgChart1"/>
    <dgm:cxn modelId="{C2F9C4BF-21AD-47B3-92AC-43B874E9A64A}" type="presParOf" srcId="{A85BD9D4-FC14-4C39-B871-DA448FD2FAC4}" destId="{029B4FE9-C8CD-4545-903B-045760BAAD92}" srcOrd="1" destOrd="0" presId="urn:microsoft.com/office/officeart/2005/8/layout/orgChart1"/>
    <dgm:cxn modelId="{57AD3605-7347-4198-84F1-1D70E530E4E1}" type="presParOf" srcId="{A85BD9D4-FC14-4C39-B871-DA448FD2FAC4}" destId="{FD11D28F-0AA5-4B5D-8A72-E135227D3001}" srcOrd="2" destOrd="0" presId="urn:microsoft.com/office/officeart/2005/8/layout/orgChart1"/>
    <dgm:cxn modelId="{B3C5781E-4A5C-4E04-A3AE-438BDB9C9A22}" type="presParOf" srcId="{8D5ED280-6324-420D-86B8-52BC6D3D8423}" destId="{E9C1BDA2-C073-4D7E-87CB-01A4BA1ED6A4}" srcOrd="2" destOrd="0" presId="urn:microsoft.com/office/officeart/2005/8/layout/orgChart1"/>
    <dgm:cxn modelId="{7288DDEF-37E7-478A-982A-22A348A8A8BE}" type="presParOf" srcId="{C7BDA206-B0A1-4030-ACC0-C29561A1DE4D}" destId="{9862EFDA-B335-4429-A722-31EAC71F446A}" srcOrd="8" destOrd="0" presId="urn:microsoft.com/office/officeart/2005/8/layout/orgChart1"/>
    <dgm:cxn modelId="{E81A0BF2-6A08-4F53-865F-DF3E84517E5F}" type="presParOf" srcId="{C7BDA206-B0A1-4030-ACC0-C29561A1DE4D}" destId="{8A0C426A-2DEF-48D8-8028-2DA76D34355E}" srcOrd="9" destOrd="0" presId="urn:microsoft.com/office/officeart/2005/8/layout/orgChart1"/>
    <dgm:cxn modelId="{CF5DD092-F57B-4234-9E14-8CC94F73C130}" type="presParOf" srcId="{8A0C426A-2DEF-48D8-8028-2DA76D34355E}" destId="{5D23937F-7FBB-4017-B9EA-285124F48C74}" srcOrd="0" destOrd="0" presId="urn:microsoft.com/office/officeart/2005/8/layout/orgChart1"/>
    <dgm:cxn modelId="{1F8A5159-3F0E-424C-9913-5B985D6CD26E}" type="presParOf" srcId="{5D23937F-7FBB-4017-B9EA-285124F48C74}" destId="{163B6C58-043E-4A25-A30E-6F4A0588E17F}" srcOrd="0" destOrd="0" presId="urn:microsoft.com/office/officeart/2005/8/layout/orgChart1"/>
    <dgm:cxn modelId="{FB82CF1E-041F-49AB-A10F-8E4464FE85B4}" type="presParOf" srcId="{5D23937F-7FBB-4017-B9EA-285124F48C74}" destId="{8E0DB3DB-421F-4075-A5A2-3871E080C478}" srcOrd="1" destOrd="0" presId="urn:microsoft.com/office/officeart/2005/8/layout/orgChart1"/>
    <dgm:cxn modelId="{448B3AF9-029A-426B-A1F3-A1EF3E8BB761}" type="presParOf" srcId="{8A0C426A-2DEF-48D8-8028-2DA76D34355E}" destId="{CA3B537E-6024-43F5-82D2-3DCB902989B8}" srcOrd="1" destOrd="0" presId="urn:microsoft.com/office/officeart/2005/8/layout/orgChart1"/>
    <dgm:cxn modelId="{FC092326-598A-401A-B2C6-FB67298D9CF9}" type="presParOf" srcId="{8A0C426A-2DEF-48D8-8028-2DA76D34355E}" destId="{C85E6E11-CA5C-4508-A60F-48B1FFFB1244}" srcOrd="2" destOrd="0" presId="urn:microsoft.com/office/officeart/2005/8/layout/orgChart1"/>
    <dgm:cxn modelId="{7333947C-BA03-4A39-A55A-A64E7AC00FF0}" type="presParOf" srcId="{5E461E25-10DB-4FB8-8554-9D9B2B4AE5E0}" destId="{018890A8-8E58-4C80-9F5E-BEEEB3159261}" srcOrd="2" destOrd="0" presId="urn:microsoft.com/office/officeart/2005/8/layout/orgChart1"/>
    <dgm:cxn modelId="{8FFA09B6-EEF3-4126-BBAD-34E6897F7DCC}" type="presParOf" srcId="{867F3FA9-75DF-4776-AE3A-AC01A3D45DA7}" destId="{F8876D77-755E-4366-974D-8C4A0FFE71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0575742-1F7D-4F34-8DFD-2D520AADDD94}" type="doc">
      <dgm:prSet loTypeId="urn:microsoft.com/office/officeart/2009/3/layout/HorizontalOrganizationChart" loCatId="hierarchy" qsTypeId="urn:microsoft.com/office/officeart/2005/8/quickstyle/simple2" qsCatId="simple" csTypeId="urn:microsoft.com/office/officeart/2005/8/colors/accent0_1" csCatId="mainScheme" phldr="1"/>
      <dgm:spPr/>
      <dgm:t>
        <a:bodyPr/>
        <a:lstStyle/>
        <a:p>
          <a:endParaRPr lang="tr-TR"/>
        </a:p>
      </dgm:t>
    </dgm:pt>
    <dgm:pt modelId="{33570C73-CFE0-4FA7-977E-F40B86BFF68D}">
      <dgm:prSet phldrT="[Metin]"/>
      <dgm:spPr/>
      <dgm:t>
        <a:bodyPr/>
        <a:lstStyle/>
        <a:p>
          <a:r>
            <a:rPr lang="tr-TR" dirty="0"/>
            <a:t>Açılabilecek davalar (SMK m. 149)</a:t>
          </a:r>
        </a:p>
      </dgm:t>
    </dgm:pt>
    <dgm:pt modelId="{592FD373-2412-48F8-A862-707836E34F47}" type="parTrans" cxnId="{D87C2EED-9D84-414D-B8FA-5D328380E057}">
      <dgm:prSet/>
      <dgm:spPr/>
      <dgm:t>
        <a:bodyPr/>
        <a:lstStyle/>
        <a:p>
          <a:endParaRPr lang="tr-TR"/>
        </a:p>
      </dgm:t>
    </dgm:pt>
    <dgm:pt modelId="{ED314C95-ABFC-435E-B38F-0B099732B9FA}" type="sibTrans" cxnId="{D87C2EED-9D84-414D-B8FA-5D328380E057}">
      <dgm:prSet/>
      <dgm:spPr/>
      <dgm:t>
        <a:bodyPr/>
        <a:lstStyle/>
        <a:p>
          <a:endParaRPr lang="tr-TR"/>
        </a:p>
      </dgm:t>
    </dgm:pt>
    <dgm:pt modelId="{C353C946-44A4-4D4B-8F45-EA46BCF49B1B}">
      <dgm:prSet phldrT="[Metin]"/>
      <dgm:spPr/>
      <dgm:t>
        <a:bodyPr/>
        <a:lstStyle/>
        <a:p>
          <a:r>
            <a:rPr lang="tr-TR" dirty="0"/>
            <a:t>Fiilin tecavüz olup olmadığının tespiti</a:t>
          </a:r>
        </a:p>
      </dgm:t>
    </dgm:pt>
    <dgm:pt modelId="{99B2CFE7-EA3B-41F8-B66B-76631EAB0BEA}" type="parTrans" cxnId="{BEDB22A5-1CE8-4A68-BB21-7114F62ADC6B}">
      <dgm:prSet/>
      <dgm:spPr/>
      <dgm:t>
        <a:bodyPr/>
        <a:lstStyle/>
        <a:p>
          <a:endParaRPr lang="tr-TR"/>
        </a:p>
      </dgm:t>
    </dgm:pt>
    <dgm:pt modelId="{34AEC907-78D1-489F-B457-984FE221823C}" type="sibTrans" cxnId="{BEDB22A5-1CE8-4A68-BB21-7114F62ADC6B}">
      <dgm:prSet/>
      <dgm:spPr/>
      <dgm:t>
        <a:bodyPr/>
        <a:lstStyle/>
        <a:p>
          <a:endParaRPr lang="tr-TR"/>
        </a:p>
      </dgm:t>
    </dgm:pt>
    <dgm:pt modelId="{28B1A4FA-FA13-478B-9335-7E5AF5AE0DDD}">
      <dgm:prSet phldrT="[Metin]"/>
      <dgm:spPr/>
      <dgm:t>
        <a:bodyPr/>
        <a:lstStyle/>
        <a:p>
          <a:r>
            <a:rPr lang="tr-TR" dirty="0"/>
            <a:t>Muhtemel tecavüzün önlenmesi</a:t>
          </a:r>
        </a:p>
      </dgm:t>
    </dgm:pt>
    <dgm:pt modelId="{2B6BCDF3-2FB1-4D23-842E-3B2E772CB435}" type="parTrans" cxnId="{E54538F2-1FA3-4E50-BF0C-888690E93C71}">
      <dgm:prSet/>
      <dgm:spPr/>
      <dgm:t>
        <a:bodyPr/>
        <a:lstStyle/>
        <a:p>
          <a:endParaRPr lang="tr-TR"/>
        </a:p>
      </dgm:t>
    </dgm:pt>
    <dgm:pt modelId="{826211C7-2863-42BE-BDE7-248A191317C0}" type="sibTrans" cxnId="{E54538F2-1FA3-4E50-BF0C-888690E93C71}">
      <dgm:prSet/>
      <dgm:spPr/>
      <dgm:t>
        <a:bodyPr/>
        <a:lstStyle/>
        <a:p>
          <a:endParaRPr lang="tr-TR"/>
        </a:p>
      </dgm:t>
    </dgm:pt>
    <dgm:pt modelId="{046C83C3-EC1B-4E4B-9805-255AAD0F2AA6}">
      <dgm:prSet phldrT="[Metin]"/>
      <dgm:spPr/>
      <dgm:t>
        <a:bodyPr/>
        <a:lstStyle/>
        <a:p>
          <a:r>
            <a:rPr lang="tr-TR" dirty="0"/>
            <a:t>Tecavüz fiillerinin durdurulması</a:t>
          </a:r>
        </a:p>
      </dgm:t>
    </dgm:pt>
    <dgm:pt modelId="{B91E994B-796B-4B80-BB0E-ED6F7ECA4AF7}" type="parTrans" cxnId="{88709468-2986-437B-82B1-B8979613996A}">
      <dgm:prSet/>
      <dgm:spPr/>
      <dgm:t>
        <a:bodyPr/>
        <a:lstStyle/>
        <a:p>
          <a:endParaRPr lang="tr-TR"/>
        </a:p>
      </dgm:t>
    </dgm:pt>
    <dgm:pt modelId="{F1B4966D-64A9-4C6B-B6CD-A5BE46CE8CB4}" type="sibTrans" cxnId="{88709468-2986-437B-82B1-B8979613996A}">
      <dgm:prSet/>
      <dgm:spPr/>
      <dgm:t>
        <a:bodyPr/>
        <a:lstStyle/>
        <a:p>
          <a:endParaRPr lang="tr-TR"/>
        </a:p>
      </dgm:t>
    </dgm:pt>
    <dgm:pt modelId="{C2891321-4536-4DD1-AB78-B179A710C599}">
      <dgm:prSet/>
      <dgm:spPr/>
      <dgm:t>
        <a:bodyPr/>
        <a:lstStyle/>
        <a:p>
          <a:r>
            <a:rPr lang="tr-TR" dirty="0"/>
            <a:t>El koyma - imha</a:t>
          </a:r>
        </a:p>
      </dgm:t>
    </dgm:pt>
    <dgm:pt modelId="{F6DD21C0-95E1-44ED-AD67-A8C8A4302129}" type="parTrans" cxnId="{B734E827-F15F-4E34-B543-82E8B6E38504}">
      <dgm:prSet/>
      <dgm:spPr/>
      <dgm:t>
        <a:bodyPr/>
        <a:lstStyle/>
        <a:p>
          <a:endParaRPr lang="tr-TR"/>
        </a:p>
      </dgm:t>
    </dgm:pt>
    <dgm:pt modelId="{C80A21D3-170D-4C48-9232-852BF738BE76}" type="sibTrans" cxnId="{B734E827-F15F-4E34-B543-82E8B6E38504}">
      <dgm:prSet/>
      <dgm:spPr/>
      <dgm:t>
        <a:bodyPr/>
        <a:lstStyle/>
        <a:p>
          <a:endParaRPr lang="tr-TR"/>
        </a:p>
      </dgm:t>
    </dgm:pt>
    <dgm:pt modelId="{EE55AA76-B74C-4BFB-9174-D1FD62155DBB}">
      <dgm:prSet/>
      <dgm:spPr/>
      <dgm:t>
        <a:bodyPr/>
        <a:lstStyle/>
        <a:p>
          <a:r>
            <a:rPr lang="tr-TR" dirty="0"/>
            <a:t>Tecavüzün kaldırılması ile maddi ve manevi zararın tazmini</a:t>
          </a:r>
        </a:p>
      </dgm:t>
    </dgm:pt>
    <dgm:pt modelId="{8D6E29C2-297B-450C-9F9B-5CDDEC3E3591}" type="parTrans" cxnId="{4FBEF2C7-E2E1-4E94-9B88-F180C96CF40F}">
      <dgm:prSet/>
      <dgm:spPr/>
      <dgm:t>
        <a:bodyPr/>
        <a:lstStyle/>
        <a:p>
          <a:endParaRPr lang="tr-TR"/>
        </a:p>
      </dgm:t>
    </dgm:pt>
    <dgm:pt modelId="{B3CE93E5-F646-444D-9442-554808BED905}" type="sibTrans" cxnId="{4FBEF2C7-E2E1-4E94-9B88-F180C96CF40F}">
      <dgm:prSet/>
      <dgm:spPr/>
      <dgm:t>
        <a:bodyPr/>
        <a:lstStyle/>
        <a:p>
          <a:endParaRPr lang="tr-TR"/>
        </a:p>
      </dgm:t>
    </dgm:pt>
    <dgm:pt modelId="{D906774C-8352-4DD7-99CA-3356446AC26C}">
      <dgm:prSet/>
      <dgm:spPr/>
      <dgm:t>
        <a:bodyPr/>
        <a:lstStyle/>
        <a:p>
          <a:r>
            <a:rPr lang="tr-TR" dirty="0"/>
            <a:t>Gazetede ilân</a:t>
          </a:r>
        </a:p>
      </dgm:t>
    </dgm:pt>
    <dgm:pt modelId="{2E384482-9597-4C72-8205-0EF656CE1F74}" type="parTrans" cxnId="{9C0209B8-A22E-465F-A547-8E1561D8E57D}">
      <dgm:prSet/>
      <dgm:spPr/>
      <dgm:t>
        <a:bodyPr/>
        <a:lstStyle/>
        <a:p>
          <a:endParaRPr lang="tr-TR"/>
        </a:p>
      </dgm:t>
    </dgm:pt>
    <dgm:pt modelId="{FD57288A-2427-4528-BEA8-366932D887C9}" type="sibTrans" cxnId="{9C0209B8-A22E-465F-A547-8E1561D8E57D}">
      <dgm:prSet/>
      <dgm:spPr/>
      <dgm:t>
        <a:bodyPr/>
        <a:lstStyle/>
        <a:p>
          <a:endParaRPr lang="tr-TR"/>
        </a:p>
      </dgm:t>
    </dgm:pt>
    <dgm:pt modelId="{8DD9649E-0D41-4B6B-8EB4-A860D1A2892F}">
      <dgm:prSet/>
      <dgm:spPr/>
      <dgm:t>
        <a:bodyPr/>
        <a:lstStyle/>
        <a:p>
          <a:r>
            <a:rPr lang="tr-TR" dirty="0"/>
            <a:t>İtibar kaybının tazmini</a:t>
          </a:r>
        </a:p>
      </dgm:t>
    </dgm:pt>
    <dgm:pt modelId="{47FEDFEA-CA2A-4170-8D06-57FB2B3F60B7}" type="parTrans" cxnId="{9443CF35-6493-4C66-AE8E-56F5AF1640DF}">
      <dgm:prSet/>
      <dgm:spPr/>
      <dgm:t>
        <a:bodyPr/>
        <a:lstStyle/>
        <a:p>
          <a:endParaRPr lang="tr-TR"/>
        </a:p>
      </dgm:t>
    </dgm:pt>
    <dgm:pt modelId="{4AF4263F-BD9F-4C4E-9F89-717E645583B0}" type="sibTrans" cxnId="{9443CF35-6493-4C66-AE8E-56F5AF1640DF}">
      <dgm:prSet/>
      <dgm:spPr/>
      <dgm:t>
        <a:bodyPr/>
        <a:lstStyle/>
        <a:p>
          <a:endParaRPr lang="tr-TR"/>
        </a:p>
      </dgm:t>
    </dgm:pt>
    <dgm:pt modelId="{28AD1661-1FB0-4757-A9A2-7E64366AB020}">
      <dgm:prSet/>
      <dgm:spPr/>
      <dgm:t>
        <a:bodyPr/>
        <a:lstStyle/>
        <a:p>
          <a:r>
            <a:rPr lang="tr-TR" dirty="0"/>
            <a:t>Yoksun kalınan kârın tazmini (SMK m. 151.)</a:t>
          </a:r>
        </a:p>
      </dgm:t>
    </dgm:pt>
    <dgm:pt modelId="{57FB3F85-ADBF-42ED-8C2B-B8090DD4667A}" type="parTrans" cxnId="{EE1CDF17-5F4F-48B1-93DA-36EF9AC4EB90}">
      <dgm:prSet/>
      <dgm:spPr/>
      <dgm:t>
        <a:bodyPr/>
        <a:lstStyle/>
        <a:p>
          <a:endParaRPr lang="tr-TR"/>
        </a:p>
      </dgm:t>
    </dgm:pt>
    <dgm:pt modelId="{6FD9BE81-8711-4CAC-89F9-CC210FA43F68}" type="sibTrans" cxnId="{EE1CDF17-5F4F-48B1-93DA-36EF9AC4EB90}">
      <dgm:prSet/>
      <dgm:spPr/>
      <dgm:t>
        <a:bodyPr/>
        <a:lstStyle/>
        <a:p>
          <a:endParaRPr lang="tr-TR"/>
        </a:p>
      </dgm:t>
    </dgm:pt>
    <dgm:pt modelId="{59D6368E-CB35-41CA-8A3A-49848540F34C}">
      <dgm:prSet/>
      <dgm:spPr/>
      <dgm:t>
        <a:bodyPr/>
        <a:lstStyle/>
        <a:p>
          <a:r>
            <a:rPr lang="tr-TR" dirty="0"/>
            <a:t>Sınai mülkiyet hakkına tecavüz edenin rekabeti olmasaydı, hak sahibinin elde edebileceği muhtemel gelir</a:t>
          </a:r>
        </a:p>
      </dgm:t>
    </dgm:pt>
    <dgm:pt modelId="{837FCD53-1539-4880-ACD0-E3D8308088B6}" type="parTrans" cxnId="{7A2320E4-8BEC-449D-88D6-06A0E09B58E5}">
      <dgm:prSet/>
      <dgm:spPr/>
      <dgm:t>
        <a:bodyPr/>
        <a:lstStyle/>
        <a:p>
          <a:endParaRPr lang="tr-TR"/>
        </a:p>
      </dgm:t>
    </dgm:pt>
    <dgm:pt modelId="{3345893F-9F85-4DBB-92FA-6A02BB7B8885}" type="sibTrans" cxnId="{7A2320E4-8BEC-449D-88D6-06A0E09B58E5}">
      <dgm:prSet/>
      <dgm:spPr/>
      <dgm:t>
        <a:bodyPr/>
        <a:lstStyle/>
        <a:p>
          <a:endParaRPr lang="tr-TR"/>
        </a:p>
      </dgm:t>
    </dgm:pt>
    <dgm:pt modelId="{0AB02E91-4003-460F-BCCA-F0E5DC675B7D}">
      <dgm:prSet/>
      <dgm:spPr/>
      <dgm:t>
        <a:bodyPr/>
        <a:lstStyle/>
        <a:p>
          <a:r>
            <a:rPr lang="tr-TR" dirty="0"/>
            <a:t>Sınai mülkiyet hakkına tecavüz edenin elde ettiği net kazanç</a:t>
          </a:r>
        </a:p>
      </dgm:t>
    </dgm:pt>
    <dgm:pt modelId="{EB979A2E-577B-460A-92B9-B2D1F3352512}" type="parTrans" cxnId="{B2E19CB8-D728-41CC-8EB3-915654EC5763}">
      <dgm:prSet/>
      <dgm:spPr/>
      <dgm:t>
        <a:bodyPr/>
        <a:lstStyle/>
        <a:p>
          <a:endParaRPr lang="tr-TR"/>
        </a:p>
      </dgm:t>
    </dgm:pt>
    <dgm:pt modelId="{09CB1675-DB65-4B27-8962-6FF44A38EA54}" type="sibTrans" cxnId="{B2E19CB8-D728-41CC-8EB3-915654EC5763}">
      <dgm:prSet/>
      <dgm:spPr/>
      <dgm:t>
        <a:bodyPr/>
        <a:lstStyle/>
        <a:p>
          <a:endParaRPr lang="tr-TR"/>
        </a:p>
      </dgm:t>
    </dgm:pt>
    <dgm:pt modelId="{55D4A5CF-D766-4DAE-AAEC-B157B1AB55EF}">
      <dgm:prSet/>
      <dgm:spPr/>
      <dgm:t>
        <a:bodyPr/>
        <a:lstStyle/>
        <a:p>
          <a:r>
            <a:rPr lang="tr-TR" dirty="0"/>
            <a:t>Sınai mülkiyet hakkına tecavüz edenin bu hakkı bir lisans sözleşmesi ile hukuka uygun şekilde kullanmış olması hâlinde ödemesi gereken lisans bedeli</a:t>
          </a:r>
        </a:p>
      </dgm:t>
    </dgm:pt>
    <dgm:pt modelId="{A8E0D63B-2F9C-43CF-A41E-6F4FEBE48729}" type="parTrans" cxnId="{F9A610E1-41F0-4B58-8F64-DD3CB17C6B0E}">
      <dgm:prSet/>
      <dgm:spPr/>
      <dgm:t>
        <a:bodyPr/>
        <a:lstStyle/>
        <a:p>
          <a:endParaRPr lang="tr-TR"/>
        </a:p>
      </dgm:t>
    </dgm:pt>
    <dgm:pt modelId="{A2C50E45-6252-409C-86DB-161DC1EEA3E1}" type="sibTrans" cxnId="{F9A610E1-41F0-4B58-8F64-DD3CB17C6B0E}">
      <dgm:prSet/>
      <dgm:spPr/>
      <dgm:t>
        <a:bodyPr/>
        <a:lstStyle/>
        <a:p>
          <a:endParaRPr lang="tr-TR"/>
        </a:p>
      </dgm:t>
    </dgm:pt>
    <dgm:pt modelId="{915059FF-12C8-4034-B88A-8B305D25825A}" type="pres">
      <dgm:prSet presAssocID="{00575742-1F7D-4F34-8DFD-2D520AADDD94}" presName="hierChild1" presStyleCnt="0">
        <dgm:presLayoutVars>
          <dgm:orgChart val="1"/>
          <dgm:chPref val="1"/>
          <dgm:dir/>
          <dgm:animOne val="branch"/>
          <dgm:animLvl val="lvl"/>
          <dgm:resizeHandles/>
        </dgm:presLayoutVars>
      </dgm:prSet>
      <dgm:spPr/>
    </dgm:pt>
    <dgm:pt modelId="{E97BD510-DBAD-403C-A753-FCC360D33AC8}" type="pres">
      <dgm:prSet presAssocID="{33570C73-CFE0-4FA7-977E-F40B86BFF68D}" presName="hierRoot1" presStyleCnt="0">
        <dgm:presLayoutVars>
          <dgm:hierBranch val="init"/>
        </dgm:presLayoutVars>
      </dgm:prSet>
      <dgm:spPr/>
    </dgm:pt>
    <dgm:pt modelId="{9DF6D454-4A8C-45C9-B404-759F2353E5F7}" type="pres">
      <dgm:prSet presAssocID="{33570C73-CFE0-4FA7-977E-F40B86BFF68D}" presName="rootComposite1" presStyleCnt="0"/>
      <dgm:spPr/>
    </dgm:pt>
    <dgm:pt modelId="{E0DA85D8-E80F-4D83-A08B-FEECBD06FE7F}" type="pres">
      <dgm:prSet presAssocID="{33570C73-CFE0-4FA7-977E-F40B86BFF68D}" presName="rootText1" presStyleLbl="node0" presStyleIdx="0" presStyleCnt="1">
        <dgm:presLayoutVars>
          <dgm:chPref val="3"/>
        </dgm:presLayoutVars>
      </dgm:prSet>
      <dgm:spPr/>
    </dgm:pt>
    <dgm:pt modelId="{23379A8E-5E93-4348-A946-ECBEE00DED21}" type="pres">
      <dgm:prSet presAssocID="{33570C73-CFE0-4FA7-977E-F40B86BFF68D}" presName="rootConnector1" presStyleLbl="node1" presStyleIdx="0" presStyleCnt="0"/>
      <dgm:spPr/>
    </dgm:pt>
    <dgm:pt modelId="{32E17624-2902-4FE6-8189-4E6EA99E4EA8}" type="pres">
      <dgm:prSet presAssocID="{33570C73-CFE0-4FA7-977E-F40B86BFF68D}" presName="hierChild2" presStyleCnt="0"/>
      <dgm:spPr/>
    </dgm:pt>
    <dgm:pt modelId="{9FBDA537-3A58-4111-8099-5E420DDA5D98}" type="pres">
      <dgm:prSet presAssocID="{99B2CFE7-EA3B-41F8-B66B-76631EAB0BEA}" presName="Name64" presStyleLbl="parChTrans1D2" presStyleIdx="0" presStyleCnt="6"/>
      <dgm:spPr/>
    </dgm:pt>
    <dgm:pt modelId="{E711B0FE-6362-4009-9E8E-895B32D058B9}" type="pres">
      <dgm:prSet presAssocID="{C353C946-44A4-4D4B-8F45-EA46BCF49B1B}" presName="hierRoot2" presStyleCnt="0">
        <dgm:presLayoutVars>
          <dgm:hierBranch val="init"/>
        </dgm:presLayoutVars>
      </dgm:prSet>
      <dgm:spPr/>
    </dgm:pt>
    <dgm:pt modelId="{1C7FEF46-8FF0-468D-800D-DAD0E6F670E6}" type="pres">
      <dgm:prSet presAssocID="{C353C946-44A4-4D4B-8F45-EA46BCF49B1B}" presName="rootComposite" presStyleCnt="0"/>
      <dgm:spPr/>
    </dgm:pt>
    <dgm:pt modelId="{90CE128D-4EA9-48E8-9780-A41641200AB8}" type="pres">
      <dgm:prSet presAssocID="{C353C946-44A4-4D4B-8F45-EA46BCF49B1B}" presName="rootText" presStyleLbl="node2" presStyleIdx="0" presStyleCnt="6">
        <dgm:presLayoutVars>
          <dgm:chPref val="3"/>
        </dgm:presLayoutVars>
      </dgm:prSet>
      <dgm:spPr/>
    </dgm:pt>
    <dgm:pt modelId="{27083EB4-4E11-4E51-A0A4-D0FF2B54F344}" type="pres">
      <dgm:prSet presAssocID="{C353C946-44A4-4D4B-8F45-EA46BCF49B1B}" presName="rootConnector" presStyleLbl="node2" presStyleIdx="0" presStyleCnt="6"/>
      <dgm:spPr/>
    </dgm:pt>
    <dgm:pt modelId="{ED1C4C4D-3137-48DA-A0B5-01A04EFE54C1}" type="pres">
      <dgm:prSet presAssocID="{C353C946-44A4-4D4B-8F45-EA46BCF49B1B}" presName="hierChild4" presStyleCnt="0"/>
      <dgm:spPr/>
    </dgm:pt>
    <dgm:pt modelId="{3BEAB3C2-51DB-4F53-9D69-8E42EF240B56}" type="pres">
      <dgm:prSet presAssocID="{C353C946-44A4-4D4B-8F45-EA46BCF49B1B}" presName="hierChild5" presStyleCnt="0"/>
      <dgm:spPr/>
    </dgm:pt>
    <dgm:pt modelId="{AAC9A7FC-589E-4F13-A0E9-3E3C87BF04B5}" type="pres">
      <dgm:prSet presAssocID="{2B6BCDF3-2FB1-4D23-842E-3B2E772CB435}" presName="Name64" presStyleLbl="parChTrans1D2" presStyleIdx="1" presStyleCnt="6"/>
      <dgm:spPr/>
    </dgm:pt>
    <dgm:pt modelId="{00524BEF-D22F-400D-BD81-CAE198B375A6}" type="pres">
      <dgm:prSet presAssocID="{28B1A4FA-FA13-478B-9335-7E5AF5AE0DDD}" presName="hierRoot2" presStyleCnt="0">
        <dgm:presLayoutVars>
          <dgm:hierBranch val="init"/>
        </dgm:presLayoutVars>
      </dgm:prSet>
      <dgm:spPr/>
    </dgm:pt>
    <dgm:pt modelId="{90F34BD5-69F5-425C-BF5B-72803C64E0D9}" type="pres">
      <dgm:prSet presAssocID="{28B1A4FA-FA13-478B-9335-7E5AF5AE0DDD}" presName="rootComposite" presStyleCnt="0"/>
      <dgm:spPr/>
    </dgm:pt>
    <dgm:pt modelId="{CEC3D26B-095D-4994-AC69-5A254793F69E}" type="pres">
      <dgm:prSet presAssocID="{28B1A4FA-FA13-478B-9335-7E5AF5AE0DDD}" presName="rootText" presStyleLbl="node2" presStyleIdx="1" presStyleCnt="6">
        <dgm:presLayoutVars>
          <dgm:chPref val="3"/>
        </dgm:presLayoutVars>
      </dgm:prSet>
      <dgm:spPr/>
    </dgm:pt>
    <dgm:pt modelId="{3FA4FA62-E999-41B3-A3D7-88A1FEF2C6B2}" type="pres">
      <dgm:prSet presAssocID="{28B1A4FA-FA13-478B-9335-7E5AF5AE0DDD}" presName="rootConnector" presStyleLbl="node2" presStyleIdx="1" presStyleCnt="6"/>
      <dgm:spPr/>
    </dgm:pt>
    <dgm:pt modelId="{BAF65407-A2BC-44AF-A854-508E85C8DAC6}" type="pres">
      <dgm:prSet presAssocID="{28B1A4FA-FA13-478B-9335-7E5AF5AE0DDD}" presName="hierChild4" presStyleCnt="0"/>
      <dgm:spPr/>
    </dgm:pt>
    <dgm:pt modelId="{1712B44A-5220-41BA-952B-2E4DC0517B23}" type="pres">
      <dgm:prSet presAssocID="{28B1A4FA-FA13-478B-9335-7E5AF5AE0DDD}" presName="hierChild5" presStyleCnt="0"/>
      <dgm:spPr/>
    </dgm:pt>
    <dgm:pt modelId="{A628A1A0-265C-45B0-A752-D3C481BABA58}" type="pres">
      <dgm:prSet presAssocID="{B91E994B-796B-4B80-BB0E-ED6F7ECA4AF7}" presName="Name64" presStyleLbl="parChTrans1D2" presStyleIdx="2" presStyleCnt="6"/>
      <dgm:spPr/>
    </dgm:pt>
    <dgm:pt modelId="{6EB434C1-A90F-44FF-A0E4-BE8B001A21F2}" type="pres">
      <dgm:prSet presAssocID="{046C83C3-EC1B-4E4B-9805-255AAD0F2AA6}" presName="hierRoot2" presStyleCnt="0">
        <dgm:presLayoutVars>
          <dgm:hierBranch val="init"/>
        </dgm:presLayoutVars>
      </dgm:prSet>
      <dgm:spPr/>
    </dgm:pt>
    <dgm:pt modelId="{A1DE84D7-2666-4708-B368-7550EDCF061F}" type="pres">
      <dgm:prSet presAssocID="{046C83C3-EC1B-4E4B-9805-255AAD0F2AA6}" presName="rootComposite" presStyleCnt="0"/>
      <dgm:spPr/>
    </dgm:pt>
    <dgm:pt modelId="{AA1BBD11-C8B9-450C-B6EB-119BBB1E1B4E}" type="pres">
      <dgm:prSet presAssocID="{046C83C3-EC1B-4E4B-9805-255AAD0F2AA6}" presName="rootText" presStyleLbl="node2" presStyleIdx="2" presStyleCnt="6">
        <dgm:presLayoutVars>
          <dgm:chPref val="3"/>
        </dgm:presLayoutVars>
      </dgm:prSet>
      <dgm:spPr/>
    </dgm:pt>
    <dgm:pt modelId="{247448F0-FC26-415F-B797-9AD0C03DAD9B}" type="pres">
      <dgm:prSet presAssocID="{046C83C3-EC1B-4E4B-9805-255AAD0F2AA6}" presName="rootConnector" presStyleLbl="node2" presStyleIdx="2" presStyleCnt="6"/>
      <dgm:spPr/>
    </dgm:pt>
    <dgm:pt modelId="{320FD14F-0E28-4114-9A41-7515D205121A}" type="pres">
      <dgm:prSet presAssocID="{046C83C3-EC1B-4E4B-9805-255AAD0F2AA6}" presName="hierChild4" presStyleCnt="0"/>
      <dgm:spPr/>
    </dgm:pt>
    <dgm:pt modelId="{9CAFF568-6518-4BE4-89A2-A15DF9EF2241}" type="pres">
      <dgm:prSet presAssocID="{046C83C3-EC1B-4E4B-9805-255AAD0F2AA6}" presName="hierChild5" presStyleCnt="0"/>
      <dgm:spPr/>
    </dgm:pt>
    <dgm:pt modelId="{4CD8B3CD-7F69-4A83-8922-97C51F17F5C9}" type="pres">
      <dgm:prSet presAssocID="{8D6E29C2-297B-450C-9F9B-5CDDEC3E3591}" presName="Name64" presStyleLbl="parChTrans1D2" presStyleIdx="3" presStyleCnt="6"/>
      <dgm:spPr/>
    </dgm:pt>
    <dgm:pt modelId="{8201D57E-EF7E-42EF-AB91-E7E54AAAB268}" type="pres">
      <dgm:prSet presAssocID="{EE55AA76-B74C-4BFB-9174-D1FD62155DBB}" presName="hierRoot2" presStyleCnt="0">
        <dgm:presLayoutVars>
          <dgm:hierBranch val="init"/>
        </dgm:presLayoutVars>
      </dgm:prSet>
      <dgm:spPr/>
    </dgm:pt>
    <dgm:pt modelId="{FBE41F77-267F-42CA-8A59-90272D0281B8}" type="pres">
      <dgm:prSet presAssocID="{EE55AA76-B74C-4BFB-9174-D1FD62155DBB}" presName="rootComposite" presStyleCnt="0"/>
      <dgm:spPr/>
    </dgm:pt>
    <dgm:pt modelId="{52DCE56D-F057-45B2-98FC-B8F9C989DBDA}" type="pres">
      <dgm:prSet presAssocID="{EE55AA76-B74C-4BFB-9174-D1FD62155DBB}" presName="rootText" presStyleLbl="node2" presStyleIdx="3" presStyleCnt="6">
        <dgm:presLayoutVars>
          <dgm:chPref val="3"/>
        </dgm:presLayoutVars>
      </dgm:prSet>
      <dgm:spPr/>
    </dgm:pt>
    <dgm:pt modelId="{CA576097-CD23-4476-9387-124EF6550DDA}" type="pres">
      <dgm:prSet presAssocID="{EE55AA76-B74C-4BFB-9174-D1FD62155DBB}" presName="rootConnector" presStyleLbl="node2" presStyleIdx="3" presStyleCnt="6"/>
      <dgm:spPr/>
    </dgm:pt>
    <dgm:pt modelId="{3A33B777-9052-4A2F-AB9C-D16C32C76701}" type="pres">
      <dgm:prSet presAssocID="{EE55AA76-B74C-4BFB-9174-D1FD62155DBB}" presName="hierChild4" presStyleCnt="0"/>
      <dgm:spPr/>
    </dgm:pt>
    <dgm:pt modelId="{319907D2-A87B-4D9B-96F2-54E7BA2011C2}" type="pres">
      <dgm:prSet presAssocID="{47FEDFEA-CA2A-4170-8D06-57FB2B3F60B7}" presName="Name64" presStyleLbl="parChTrans1D3" presStyleIdx="0" presStyleCnt="2"/>
      <dgm:spPr/>
    </dgm:pt>
    <dgm:pt modelId="{1EA98B6F-394B-4B84-AA2D-DC0578697BEF}" type="pres">
      <dgm:prSet presAssocID="{8DD9649E-0D41-4B6B-8EB4-A860D1A2892F}" presName="hierRoot2" presStyleCnt="0">
        <dgm:presLayoutVars>
          <dgm:hierBranch val="init"/>
        </dgm:presLayoutVars>
      </dgm:prSet>
      <dgm:spPr/>
    </dgm:pt>
    <dgm:pt modelId="{7A3A5D4E-61C6-4828-9616-28E7D4C5F3E8}" type="pres">
      <dgm:prSet presAssocID="{8DD9649E-0D41-4B6B-8EB4-A860D1A2892F}" presName="rootComposite" presStyleCnt="0"/>
      <dgm:spPr/>
    </dgm:pt>
    <dgm:pt modelId="{06BF7159-6FCB-4479-956A-55C5DBEA02AE}" type="pres">
      <dgm:prSet presAssocID="{8DD9649E-0D41-4B6B-8EB4-A860D1A2892F}" presName="rootText" presStyleLbl="node3" presStyleIdx="0" presStyleCnt="2">
        <dgm:presLayoutVars>
          <dgm:chPref val="3"/>
        </dgm:presLayoutVars>
      </dgm:prSet>
      <dgm:spPr/>
    </dgm:pt>
    <dgm:pt modelId="{23A0FE4C-A2E5-42EF-8372-CB7E1C2C8A2F}" type="pres">
      <dgm:prSet presAssocID="{8DD9649E-0D41-4B6B-8EB4-A860D1A2892F}" presName="rootConnector" presStyleLbl="node3" presStyleIdx="0" presStyleCnt="2"/>
      <dgm:spPr/>
    </dgm:pt>
    <dgm:pt modelId="{C81DD229-0105-4BA4-AB09-34C9DA09026C}" type="pres">
      <dgm:prSet presAssocID="{8DD9649E-0D41-4B6B-8EB4-A860D1A2892F}" presName="hierChild4" presStyleCnt="0"/>
      <dgm:spPr/>
    </dgm:pt>
    <dgm:pt modelId="{F64949D4-8EFC-40A8-8373-57363F5E2DE4}" type="pres">
      <dgm:prSet presAssocID="{8DD9649E-0D41-4B6B-8EB4-A860D1A2892F}" presName="hierChild5" presStyleCnt="0"/>
      <dgm:spPr/>
    </dgm:pt>
    <dgm:pt modelId="{16E7DC74-5074-4CF9-908C-ADE65DDA69EC}" type="pres">
      <dgm:prSet presAssocID="{57FB3F85-ADBF-42ED-8C2B-B8090DD4667A}" presName="Name64" presStyleLbl="parChTrans1D3" presStyleIdx="1" presStyleCnt="2"/>
      <dgm:spPr/>
    </dgm:pt>
    <dgm:pt modelId="{315386C0-F122-4F4A-AC41-557DBE426431}" type="pres">
      <dgm:prSet presAssocID="{28AD1661-1FB0-4757-A9A2-7E64366AB020}" presName="hierRoot2" presStyleCnt="0">
        <dgm:presLayoutVars>
          <dgm:hierBranch val="init"/>
        </dgm:presLayoutVars>
      </dgm:prSet>
      <dgm:spPr/>
    </dgm:pt>
    <dgm:pt modelId="{A4873AC6-2254-4759-8FC1-8D868A8B4A4F}" type="pres">
      <dgm:prSet presAssocID="{28AD1661-1FB0-4757-A9A2-7E64366AB020}" presName="rootComposite" presStyleCnt="0"/>
      <dgm:spPr/>
    </dgm:pt>
    <dgm:pt modelId="{66866DCA-EDB4-49EF-9188-D37641533DEB}" type="pres">
      <dgm:prSet presAssocID="{28AD1661-1FB0-4757-A9A2-7E64366AB020}" presName="rootText" presStyleLbl="node3" presStyleIdx="1" presStyleCnt="2">
        <dgm:presLayoutVars>
          <dgm:chPref val="3"/>
        </dgm:presLayoutVars>
      </dgm:prSet>
      <dgm:spPr/>
    </dgm:pt>
    <dgm:pt modelId="{48D1B874-FF05-4515-8B40-3DD010AA71E7}" type="pres">
      <dgm:prSet presAssocID="{28AD1661-1FB0-4757-A9A2-7E64366AB020}" presName="rootConnector" presStyleLbl="node3" presStyleIdx="1" presStyleCnt="2"/>
      <dgm:spPr/>
    </dgm:pt>
    <dgm:pt modelId="{86006D45-46CE-4CF7-9CC5-C8EFE7E2636A}" type="pres">
      <dgm:prSet presAssocID="{28AD1661-1FB0-4757-A9A2-7E64366AB020}" presName="hierChild4" presStyleCnt="0"/>
      <dgm:spPr/>
    </dgm:pt>
    <dgm:pt modelId="{B80D7E03-D523-4223-9FE7-E7AC31958882}" type="pres">
      <dgm:prSet presAssocID="{837FCD53-1539-4880-ACD0-E3D8308088B6}" presName="Name64" presStyleLbl="parChTrans1D4" presStyleIdx="0" presStyleCnt="3"/>
      <dgm:spPr/>
    </dgm:pt>
    <dgm:pt modelId="{08024C7A-7491-47D5-AB17-24EEEE12E36B}" type="pres">
      <dgm:prSet presAssocID="{59D6368E-CB35-41CA-8A3A-49848540F34C}" presName="hierRoot2" presStyleCnt="0">
        <dgm:presLayoutVars>
          <dgm:hierBranch val="init"/>
        </dgm:presLayoutVars>
      </dgm:prSet>
      <dgm:spPr/>
    </dgm:pt>
    <dgm:pt modelId="{2DFC5F2F-6043-440C-A8A1-BFC7D0CEB3A0}" type="pres">
      <dgm:prSet presAssocID="{59D6368E-CB35-41CA-8A3A-49848540F34C}" presName="rootComposite" presStyleCnt="0"/>
      <dgm:spPr/>
    </dgm:pt>
    <dgm:pt modelId="{0D85A77B-50E1-4735-99B7-2203A9900C16}" type="pres">
      <dgm:prSet presAssocID="{59D6368E-CB35-41CA-8A3A-49848540F34C}" presName="rootText" presStyleLbl="node4" presStyleIdx="0" presStyleCnt="3" custScaleX="119938" custScaleY="134497">
        <dgm:presLayoutVars>
          <dgm:chPref val="3"/>
        </dgm:presLayoutVars>
      </dgm:prSet>
      <dgm:spPr/>
    </dgm:pt>
    <dgm:pt modelId="{FCCFD696-7B0D-4079-8C75-9003176B2892}" type="pres">
      <dgm:prSet presAssocID="{59D6368E-CB35-41CA-8A3A-49848540F34C}" presName="rootConnector" presStyleLbl="node4" presStyleIdx="0" presStyleCnt="3"/>
      <dgm:spPr/>
    </dgm:pt>
    <dgm:pt modelId="{5CB4D64E-855C-4D77-A430-E8F29B2206D0}" type="pres">
      <dgm:prSet presAssocID="{59D6368E-CB35-41CA-8A3A-49848540F34C}" presName="hierChild4" presStyleCnt="0"/>
      <dgm:spPr/>
    </dgm:pt>
    <dgm:pt modelId="{AF8B04C4-71F9-4B83-9C5B-8BA305C0D1A8}" type="pres">
      <dgm:prSet presAssocID="{59D6368E-CB35-41CA-8A3A-49848540F34C}" presName="hierChild5" presStyleCnt="0"/>
      <dgm:spPr/>
    </dgm:pt>
    <dgm:pt modelId="{BE512BDD-261C-4E82-819C-5DEFF39CB106}" type="pres">
      <dgm:prSet presAssocID="{EB979A2E-577B-460A-92B9-B2D1F3352512}" presName="Name64" presStyleLbl="parChTrans1D4" presStyleIdx="1" presStyleCnt="3"/>
      <dgm:spPr/>
    </dgm:pt>
    <dgm:pt modelId="{2C6E9161-C390-45E5-B442-D6CEE287C259}" type="pres">
      <dgm:prSet presAssocID="{0AB02E91-4003-460F-BCCA-F0E5DC675B7D}" presName="hierRoot2" presStyleCnt="0">
        <dgm:presLayoutVars>
          <dgm:hierBranch val="init"/>
        </dgm:presLayoutVars>
      </dgm:prSet>
      <dgm:spPr/>
    </dgm:pt>
    <dgm:pt modelId="{4A364722-B107-42E6-B28B-59301BF0A774}" type="pres">
      <dgm:prSet presAssocID="{0AB02E91-4003-460F-BCCA-F0E5DC675B7D}" presName="rootComposite" presStyleCnt="0"/>
      <dgm:spPr/>
    </dgm:pt>
    <dgm:pt modelId="{5C548B04-501C-4410-9FA5-6AC434CE39BA}" type="pres">
      <dgm:prSet presAssocID="{0AB02E91-4003-460F-BCCA-F0E5DC675B7D}" presName="rootText" presStyleLbl="node4" presStyleIdx="1" presStyleCnt="3" custScaleX="115778" custScaleY="118047">
        <dgm:presLayoutVars>
          <dgm:chPref val="3"/>
        </dgm:presLayoutVars>
      </dgm:prSet>
      <dgm:spPr/>
    </dgm:pt>
    <dgm:pt modelId="{55B22D15-3118-463B-A4FB-EDBE66055B77}" type="pres">
      <dgm:prSet presAssocID="{0AB02E91-4003-460F-BCCA-F0E5DC675B7D}" presName="rootConnector" presStyleLbl="node4" presStyleIdx="1" presStyleCnt="3"/>
      <dgm:spPr/>
    </dgm:pt>
    <dgm:pt modelId="{46A8C576-3583-4A2F-8FC4-C60E2C79F18D}" type="pres">
      <dgm:prSet presAssocID="{0AB02E91-4003-460F-BCCA-F0E5DC675B7D}" presName="hierChild4" presStyleCnt="0"/>
      <dgm:spPr/>
    </dgm:pt>
    <dgm:pt modelId="{12D16C9D-6AA3-425B-B93E-287A3B6C5B78}" type="pres">
      <dgm:prSet presAssocID="{0AB02E91-4003-460F-BCCA-F0E5DC675B7D}" presName="hierChild5" presStyleCnt="0"/>
      <dgm:spPr/>
    </dgm:pt>
    <dgm:pt modelId="{EEB84B07-7066-4E74-8665-7267F9432BAF}" type="pres">
      <dgm:prSet presAssocID="{A8E0D63B-2F9C-43CF-A41E-6F4FEBE48729}" presName="Name64" presStyleLbl="parChTrans1D4" presStyleIdx="2" presStyleCnt="3"/>
      <dgm:spPr/>
    </dgm:pt>
    <dgm:pt modelId="{9E16988E-2260-43E2-82FA-8B025B690850}" type="pres">
      <dgm:prSet presAssocID="{55D4A5CF-D766-4DAE-AAEC-B157B1AB55EF}" presName="hierRoot2" presStyleCnt="0">
        <dgm:presLayoutVars>
          <dgm:hierBranch val="init"/>
        </dgm:presLayoutVars>
      </dgm:prSet>
      <dgm:spPr/>
    </dgm:pt>
    <dgm:pt modelId="{1576719B-E746-42A8-A905-3BF04F8A8050}" type="pres">
      <dgm:prSet presAssocID="{55D4A5CF-D766-4DAE-AAEC-B157B1AB55EF}" presName="rootComposite" presStyleCnt="0"/>
      <dgm:spPr/>
    </dgm:pt>
    <dgm:pt modelId="{81913694-3F1C-48EA-B7AE-7088F942B16A}" type="pres">
      <dgm:prSet presAssocID="{55D4A5CF-D766-4DAE-AAEC-B157B1AB55EF}" presName="rootText" presStyleLbl="node4" presStyleIdx="2" presStyleCnt="3" custScaleX="123694" custScaleY="226303">
        <dgm:presLayoutVars>
          <dgm:chPref val="3"/>
        </dgm:presLayoutVars>
      </dgm:prSet>
      <dgm:spPr/>
    </dgm:pt>
    <dgm:pt modelId="{90A8BB5E-905D-4C51-9230-8600DBBACA53}" type="pres">
      <dgm:prSet presAssocID="{55D4A5CF-D766-4DAE-AAEC-B157B1AB55EF}" presName="rootConnector" presStyleLbl="node4" presStyleIdx="2" presStyleCnt="3"/>
      <dgm:spPr/>
    </dgm:pt>
    <dgm:pt modelId="{97D139DA-0F84-4583-B27A-145630D774D0}" type="pres">
      <dgm:prSet presAssocID="{55D4A5CF-D766-4DAE-AAEC-B157B1AB55EF}" presName="hierChild4" presStyleCnt="0"/>
      <dgm:spPr/>
    </dgm:pt>
    <dgm:pt modelId="{BF678800-1B06-4DD4-B339-6C9923396F89}" type="pres">
      <dgm:prSet presAssocID="{55D4A5CF-D766-4DAE-AAEC-B157B1AB55EF}" presName="hierChild5" presStyleCnt="0"/>
      <dgm:spPr/>
    </dgm:pt>
    <dgm:pt modelId="{D6FDDA89-C005-4C5D-895F-4C21E3607C06}" type="pres">
      <dgm:prSet presAssocID="{28AD1661-1FB0-4757-A9A2-7E64366AB020}" presName="hierChild5" presStyleCnt="0"/>
      <dgm:spPr/>
    </dgm:pt>
    <dgm:pt modelId="{261B5E7B-2EC5-4ACF-A39E-F6642BD147D2}" type="pres">
      <dgm:prSet presAssocID="{EE55AA76-B74C-4BFB-9174-D1FD62155DBB}" presName="hierChild5" presStyleCnt="0"/>
      <dgm:spPr/>
    </dgm:pt>
    <dgm:pt modelId="{D222EA66-E39F-4DEB-AA7F-DFB984F4EB3A}" type="pres">
      <dgm:prSet presAssocID="{F6DD21C0-95E1-44ED-AD67-A8C8A4302129}" presName="Name64" presStyleLbl="parChTrans1D2" presStyleIdx="4" presStyleCnt="6"/>
      <dgm:spPr/>
    </dgm:pt>
    <dgm:pt modelId="{7DCC05C0-B685-4D1B-9540-346F208BDCFB}" type="pres">
      <dgm:prSet presAssocID="{C2891321-4536-4DD1-AB78-B179A710C599}" presName="hierRoot2" presStyleCnt="0">
        <dgm:presLayoutVars>
          <dgm:hierBranch val="init"/>
        </dgm:presLayoutVars>
      </dgm:prSet>
      <dgm:spPr/>
    </dgm:pt>
    <dgm:pt modelId="{BF980633-D26B-4616-8A32-396F162528CC}" type="pres">
      <dgm:prSet presAssocID="{C2891321-4536-4DD1-AB78-B179A710C599}" presName="rootComposite" presStyleCnt="0"/>
      <dgm:spPr/>
    </dgm:pt>
    <dgm:pt modelId="{EFC06B85-DE66-4036-8B20-0AF53048E83A}" type="pres">
      <dgm:prSet presAssocID="{C2891321-4536-4DD1-AB78-B179A710C599}" presName="rootText" presStyleLbl="node2" presStyleIdx="4" presStyleCnt="6">
        <dgm:presLayoutVars>
          <dgm:chPref val="3"/>
        </dgm:presLayoutVars>
      </dgm:prSet>
      <dgm:spPr/>
    </dgm:pt>
    <dgm:pt modelId="{7FA2A072-46D4-4FBE-A287-5C6BF3263575}" type="pres">
      <dgm:prSet presAssocID="{C2891321-4536-4DD1-AB78-B179A710C599}" presName="rootConnector" presStyleLbl="node2" presStyleIdx="4" presStyleCnt="6"/>
      <dgm:spPr/>
    </dgm:pt>
    <dgm:pt modelId="{02DD72DA-7286-44AC-8E4D-136BC4661744}" type="pres">
      <dgm:prSet presAssocID="{C2891321-4536-4DD1-AB78-B179A710C599}" presName="hierChild4" presStyleCnt="0"/>
      <dgm:spPr/>
    </dgm:pt>
    <dgm:pt modelId="{5103E83D-514F-4138-A0DA-D133C2034247}" type="pres">
      <dgm:prSet presAssocID="{C2891321-4536-4DD1-AB78-B179A710C599}" presName="hierChild5" presStyleCnt="0"/>
      <dgm:spPr/>
    </dgm:pt>
    <dgm:pt modelId="{9E5DBE35-042E-4229-860F-A691739352C6}" type="pres">
      <dgm:prSet presAssocID="{2E384482-9597-4C72-8205-0EF656CE1F74}" presName="Name64" presStyleLbl="parChTrans1D2" presStyleIdx="5" presStyleCnt="6"/>
      <dgm:spPr/>
    </dgm:pt>
    <dgm:pt modelId="{95E68EFE-80B0-40EF-80B6-41B7C0961AB0}" type="pres">
      <dgm:prSet presAssocID="{D906774C-8352-4DD7-99CA-3356446AC26C}" presName="hierRoot2" presStyleCnt="0">
        <dgm:presLayoutVars>
          <dgm:hierBranch val="init"/>
        </dgm:presLayoutVars>
      </dgm:prSet>
      <dgm:spPr/>
    </dgm:pt>
    <dgm:pt modelId="{92D0943C-F69A-4C30-A1A1-F84635ECBD7D}" type="pres">
      <dgm:prSet presAssocID="{D906774C-8352-4DD7-99CA-3356446AC26C}" presName="rootComposite" presStyleCnt="0"/>
      <dgm:spPr/>
    </dgm:pt>
    <dgm:pt modelId="{0585782D-BC80-46B9-9B12-900B38ECEB82}" type="pres">
      <dgm:prSet presAssocID="{D906774C-8352-4DD7-99CA-3356446AC26C}" presName="rootText" presStyleLbl="node2" presStyleIdx="5" presStyleCnt="6">
        <dgm:presLayoutVars>
          <dgm:chPref val="3"/>
        </dgm:presLayoutVars>
      </dgm:prSet>
      <dgm:spPr/>
    </dgm:pt>
    <dgm:pt modelId="{9F3CA2D8-802E-4E4B-AFE0-825FB249ECD0}" type="pres">
      <dgm:prSet presAssocID="{D906774C-8352-4DD7-99CA-3356446AC26C}" presName="rootConnector" presStyleLbl="node2" presStyleIdx="5" presStyleCnt="6"/>
      <dgm:spPr/>
    </dgm:pt>
    <dgm:pt modelId="{1A6167E8-E9A5-4168-B492-D7D600E1CF22}" type="pres">
      <dgm:prSet presAssocID="{D906774C-8352-4DD7-99CA-3356446AC26C}" presName="hierChild4" presStyleCnt="0"/>
      <dgm:spPr/>
    </dgm:pt>
    <dgm:pt modelId="{A712F30E-72C4-41C7-8688-404DA4AAABF2}" type="pres">
      <dgm:prSet presAssocID="{D906774C-8352-4DD7-99CA-3356446AC26C}" presName="hierChild5" presStyleCnt="0"/>
      <dgm:spPr/>
    </dgm:pt>
    <dgm:pt modelId="{BF69C0B3-97B9-499D-B3ED-7F1E6C71DB38}" type="pres">
      <dgm:prSet presAssocID="{33570C73-CFE0-4FA7-977E-F40B86BFF68D}" presName="hierChild3" presStyleCnt="0"/>
      <dgm:spPr/>
    </dgm:pt>
  </dgm:ptLst>
  <dgm:cxnLst>
    <dgm:cxn modelId="{77535907-E31E-44E5-A534-8A5041178710}" type="presOf" srcId="{EB979A2E-577B-460A-92B9-B2D1F3352512}" destId="{BE512BDD-261C-4E82-819C-5DEFF39CB106}" srcOrd="0" destOrd="0" presId="urn:microsoft.com/office/officeart/2009/3/layout/HorizontalOrganizationChart"/>
    <dgm:cxn modelId="{3A482E11-40FA-4A80-A601-EF5F084330B3}" type="presOf" srcId="{33570C73-CFE0-4FA7-977E-F40B86BFF68D}" destId="{E0DA85D8-E80F-4D83-A08B-FEECBD06FE7F}" srcOrd="0" destOrd="0" presId="urn:microsoft.com/office/officeart/2009/3/layout/HorizontalOrganizationChart"/>
    <dgm:cxn modelId="{EE1CDF17-5F4F-48B1-93DA-36EF9AC4EB90}" srcId="{EE55AA76-B74C-4BFB-9174-D1FD62155DBB}" destId="{28AD1661-1FB0-4757-A9A2-7E64366AB020}" srcOrd="1" destOrd="0" parTransId="{57FB3F85-ADBF-42ED-8C2B-B8090DD4667A}" sibTransId="{6FD9BE81-8711-4CAC-89F9-CC210FA43F68}"/>
    <dgm:cxn modelId="{923FB71A-0AC6-4AB1-82F1-2BEE1F71002F}" type="presOf" srcId="{47FEDFEA-CA2A-4170-8D06-57FB2B3F60B7}" destId="{319907D2-A87B-4D9B-96F2-54E7BA2011C2}" srcOrd="0" destOrd="0" presId="urn:microsoft.com/office/officeart/2009/3/layout/HorizontalOrganizationChart"/>
    <dgm:cxn modelId="{15DCDB22-8507-4484-BD5D-DC029B8F1F48}" type="presOf" srcId="{0AB02E91-4003-460F-BCCA-F0E5DC675B7D}" destId="{5C548B04-501C-4410-9FA5-6AC434CE39BA}" srcOrd="0" destOrd="0" presId="urn:microsoft.com/office/officeart/2009/3/layout/HorizontalOrganizationChart"/>
    <dgm:cxn modelId="{B734E827-F15F-4E34-B543-82E8B6E38504}" srcId="{33570C73-CFE0-4FA7-977E-F40B86BFF68D}" destId="{C2891321-4536-4DD1-AB78-B179A710C599}" srcOrd="4" destOrd="0" parTransId="{F6DD21C0-95E1-44ED-AD67-A8C8A4302129}" sibTransId="{C80A21D3-170D-4C48-9232-852BF738BE76}"/>
    <dgm:cxn modelId="{576AE92C-24B6-47E8-8EAB-DF2AEABF54FB}" type="presOf" srcId="{8D6E29C2-297B-450C-9F9B-5CDDEC3E3591}" destId="{4CD8B3CD-7F69-4A83-8922-97C51F17F5C9}" srcOrd="0" destOrd="0" presId="urn:microsoft.com/office/officeart/2009/3/layout/HorizontalOrganizationChart"/>
    <dgm:cxn modelId="{110BB32F-8C14-4D27-8B19-ED1EF7F04E55}" type="presOf" srcId="{046C83C3-EC1B-4E4B-9805-255AAD0F2AA6}" destId="{AA1BBD11-C8B9-450C-B6EB-119BBB1E1B4E}" srcOrd="0" destOrd="0" presId="urn:microsoft.com/office/officeart/2009/3/layout/HorizontalOrganizationChart"/>
    <dgm:cxn modelId="{2FE47D32-E1EB-42EA-BADE-E8E299692324}" type="presOf" srcId="{28B1A4FA-FA13-478B-9335-7E5AF5AE0DDD}" destId="{3FA4FA62-E999-41B3-A3D7-88A1FEF2C6B2}" srcOrd="1" destOrd="0" presId="urn:microsoft.com/office/officeart/2009/3/layout/HorizontalOrganizationChart"/>
    <dgm:cxn modelId="{2D41BC35-544C-4907-A756-4FCBB9C6CEE8}" type="presOf" srcId="{57FB3F85-ADBF-42ED-8C2B-B8090DD4667A}" destId="{16E7DC74-5074-4CF9-908C-ADE65DDA69EC}" srcOrd="0" destOrd="0" presId="urn:microsoft.com/office/officeart/2009/3/layout/HorizontalOrganizationChart"/>
    <dgm:cxn modelId="{9443CF35-6493-4C66-AE8E-56F5AF1640DF}" srcId="{EE55AA76-B74C-4BFB-9174-D1FD62155DBB}" destId="{8DD9649E-0D41-4B6B-8EB4-A860D1A2892F}" srcOrd="0" destOrd="0" parTransId="{47FEDFEA-CA2A-4170-8D06-57FB2B3F60B7}" sibTransId="{4AF4263F-BD9F-4C4E-9F89-717E645583B0}"/>
    <dgm:cxn modelId="{CA4F4D3A-7503-4EDC-A492-748A4EBDA5A7}" type="presOf" srcId="{046C83C3-EC1B-4E4B-9805-255AAD0F2AA6}" destId="{247448F0-FC26-415F-B797-9AD0C03DAD9B}" srcOrd="1" destOrd="0" presId="urn:microsoft.com/office/officeart/2009/3/layout/HorizontalOrganizationChart"/>
    <dgm:cxn modelId="{FC701462-A179-4537-BD4E-CC49DC6258C7}" type="presOf" srcId="{D906774C-8352-4DD7-99CA-3356446AC26C}" destId="{9F3CA2D8-802E-4E4B-AFE0-825FB249ECD0}" srcOrd="1" destOrd="0" presId="urn:microsoft.com/office/officeart/2009/3/layout/HorizontalOrganizationChart"/>
    <dgm:cxn modelId="{1C05F543-1242-42C4-885F-78278738F9B7}" type="presOf" srcId="{A8E0D63B-2F9C-43CF-A41E-6F4FEBE48729}" destId="{EEB84B07-7066-4E74-8665-7267F9432BAF}" srcOrd="0" destOrd="0" presId="urn:microsoft.com/office/officeart/2009/3/layout/HorizontalOrganizationChart"/>
    <dgm:cxn modelId="{AFA93748-1A03-4318-9C2B-0A592F5405A3}" type="presOf" srcId="{00575742-1F7D-4F34-8DFD-2D520AADDD94}" destId="{915059FF-12C8-4034-B88A-8B305D25825A}" srcOrd="0" destOrd="0" presId="urn:microsoft.com/office/officeart/2009/3/layout/HorizontalOrganizationChart"/>
    <dgm:cxn modelId="{B9A64768-373D-4D75-B56E-4E964C6E00C3}" type="presOf" srcId="{55D4A5CF-D766-4DAE-AAEC-B157B1AB55EF}" destId="{81913694-3F1C-48EA-B7AE-7088F942B16A}" srcOrd="0" destOrd="0" presId="urn:microsoft.com/office/officeart/2009/3/layout/HorizontalOrganizationChart"/>
    <dgm:cxn modelId="{88709468-2986-437B-82B1-B8979613996A}" srcId="{33570C73-CFE0-4FA7-977E-F40B86BFF68D}" destId="{046C83C3-EC1B-4E4B-9805-255AAD0F2AA6}" srcOrd="2" destOrd="0" parTransId="{B91E994B-796B-4B80-BB0E-ED6F7ECA4AF7}" sibTransId="{F1B4966D-64A9-4C6B-B6CD-A5BE46CE8CB4}"/>
    <dgm:cxn modelId="{85E45F69-EED6-4465-A57C-333C00926501}" type="presOf" srcId="{D906774C-8352-4DD7-99CA-3356446AC26C}" destId="{0585782D-BC80-46B9-9B12-900B38ECEB82}" srcOrd="0" destOrd="0" presId="urn:microsoft.com/office/officeart/2009/3/layout/HorizontalOrganizationChart"/>
    <dgm:cxn modelId="{6160934A-229E-4403-A1B3-E88F68C99BBD}" type="presOf" srcId="{33570C73-CFE0-4FA7-977E-F40B86BFF68D}" destId="{23379A8E-5E93-4348-A946-ECBEE00DED21}" srcOrd="1" destOrd="0" presId="urn:microsoft.com/office/officeart/2009/3/layout/HorizontalOrganizationChart"/>
    <dgm:cxn modelId="{FBECA157-057F-4D26-82A6-5A0C9D4D62BE}" type="presOf" srcId="{8DD9649E-0D41-4B6B-8EB4-A860D1A2892F}" destId="{23A0FE4C-A2E5-42EF-8372-CB7E1C2C8A2F}" srcOrd="1" destOrd="0" presId="urn:microsoft.com/office/officeart/2009/3/layout/HorizontalOrganizationChart"/>
    <dgm:cxn modelId="{D1644B81-FA0C-484C-BFED-0CD6265367B4}" type="presOf" srcId="{2E384482-9597-4C72-8205-0EF656CE1F74}" destId="{9E5DBE35-042E-4229-860F-A691739352C6}" srcOrd="0" destOrd="0" presId="urn:microsoft.com/office/officeart/2009/3/layout/HorizontalOrganizationChart"/>
    <dgm:cxn modelId="{177F4E84-5FF4-4E11-A852-BEE1FBDF0F0D}" type="presOf" srcId="{55D4A5CF-D766-4DAE-AAEC-B157B1AB55EF}" destId="{90A8BB5E-905D-4C51-9230-8600DBBACA53}" srcOrd="1" destOrd="0" presId="urn:microsoft.com/office/officeart/2009/3/layout/HorizontalOrganizationChart"/>
    <dgm:cxn modelId="{D89D6985-6BC7-4906-96FE-F9C78193F888}" type="presOf" srcId="{8DD9649E-0D41-4B6B-8EB4-A860D1A2892F}" destId="{06BF7159-6FCB-4479-956A-55C5DBEA02AE}" srcOrd="0" destOrd="0" presId="urn:microsoft.com/office/officeart/2009/3/layout/HorizontalOrganizationChart"/>
    <dgm:cxn modelId="{9F4F2F95-ED68-4B2A-AEB9-6873C5760365}" type="presOf" srcId="{C353C946-44A4-4D4B-8F45-EA46BCF49B1B}" destId="{90CE128D-4EA9-48E8-9780-A41641200AB8}" srcOrd="0" destOrd="0" presId="urn:microsoft.com/office/officeart/2009/3/layout/HorizontalOrganizationChart"/>
    <dgm:cxn modelId="{BE527798-9832-4C44-BF71-C2FD69C93457}" type="presOf" srcId="{EE55AA76-B74C-4BFB-9174-D1FD62155DBB}" destId="{52DCE56D-F057-45B2-98FC-B8F9C989DBDA}" srcOrd="0" destOrd="0" presId="urn:microsoft.com/office/officeart/2009/3/layout/HorizontalOrganizationChart"/>
    <dgm:cxn modelId="{C28EAE9E-4DEA-47B2-93E2-1FF17AD24F9A}" type="presOf" srcId="{B91E994B-796B-4B80-BB0E-ED6F7ECA4AF7}" destId="{A628A1A0-265C-45B0-A752-D3C481BABA58}" srcOrd="0" destOrd="0" presId="urn:microsoft.com/office/officeart/2009/3/layout/HorizontalOrganizationChart"/>
    <dgm:cxn modelId="{DA24C9A3-95D5-4079-B7DD-1C45E39AF76E}" type="presOf" srcId="{99B2CFE7-EA3B-41F8-B66B-76631EAB0BEA}" destId="{9FBDA537-3A58-4111-8099-5E420DDA5D98}" srcOrd="0" destOrd="0" presId="urn:microsoft.com/office/officeart/2009/3/layout/HorizontalOrganizationChart"/>
    <dgm:cxn modelId="{BEDB22A5-1CE8-4A68-BB21-7114F62ADC6B}" srcId="{33570C73-CFE0-4FA7-977E-F40B86BFF68D}" destId="{C353C946-44A4-4D4B-8F45-EA46BCF49B1B}" srcOrd="0" destOrd="0" parTransId="{99B2CFE7-EA3B-41F8-B66B-76631EAB0BEA}" sibTransId="{34AEC907-78D1-489F-B457-984FE221823C}"/>
    <dgm:cxn modelId="{863D3DB3-0775-42F4-8C46-D14CE6553993}" type="presOf" srcId="{2B6BCDF3-2FB1-4D23-842E-3B2E772CB435}" destId="{AAC9A7FC-589E-4F13-A0E9-3E3C87BF04B5}" srcOrd="0" destOrd="0" presId="urn:microsoft.com/office/officeart/2009/3/layout/HorizontalOrganizationChart"/>
    <dgm:cxn modelId="{9C0209B8-A22E-465F-A547-8E1561D8E57D}" srcId="{33570C73-CFE0-4FA7-977E-F40B86BFF68D}" destId="{D906774C-8352-4DD7-99CA-3356446AC26C}" srcOrd="5" destOrd="0" parTransId="{2E384482-9597-4C72-8205-0EF656CE1F74}" sibTransId="{FD57288A-2427-4528-BEA8-366932D887C9}"/>
    <dgm:cxn modelId="{B2E19CB8-D728-41CC-8EB3-915654EC5763}" srcId="{28AD1661-1FB0-4757-A9A2-7E64366AB020}" destId="{0AB02E91-4003-460F-BCCA-F0E5DC675B7D}" srcOrd="1" destOrd="0" parTransId="{EB979A2E-577B-460A-92B9-B2D1F3352512}" sibTransId="{09CB1675-DB65-4B27-8962-6FF44A38EA54}"/>
    <dgm:cxn modelId="{4FBEF2C7-E2E1-4E94-9B88-F180C96CF40F}" srcId="{33570C73-CFE0-4FA7-977E-F40B86BFF68D}" destId="{EE55AA76-B74C-4BFB-9174-D1FD62155DBB}" srcOrd="3" destOrd="0" parTransId="{8D6E29C2-297B-450C-9F9B-5CDDEC3E3591}" sibTransId="{B3CE93E5-F646-444D-9442-554808BED905}"/>
    <dgm:cxn modelId="{1B0706CA-7B7B-4CDC-9E4A-AD8B09C7456E}" type="presOf" srcId="{F6DD21C0-95E1-44ED-AD67-A8C8A4302129}" destId="{D222EA66-E39F-4DEB-AA7F-DFB984F4EB3A}" srcOrd="0" destOrd="0" presId="urn:microsoft.com/office/officeart/2009/3/layout/HorizontalOrganizationChart"/>
    <dgm:cxn modelId="{A3514FCD-46E2-47F5-B8DD-00653288EE0D}" type="presOf" srcId="{EE55AA76-B74C-4BFB-9174-D1FD62155DBB}" destId="{CA576097-CD23-4476-9387-124EF6550DDA}" srcOrd="1" destOrd="0" presId="urn:microsoft.com/office/officeart/2009/3/layout/HorizontalOrganizationChart"/>
    <dgm:cxn modelId="{C40B23D0-6858-4BB8-A014-482DBBBCD87A}" type="presOf" srcId="{28AD1661-1FB0-4757-A9A2-7E64366AB020}" destId="{48D1B874-FF05-4515-8B40-3DD010AA71E7}" srcOrd="1" destOrd="0" presId="urn:microsoft.com/office/officeart/2009/3/layout/HorizontalOrganizationChart"/>
    <dgm:cxn modelId="{AC03A1D0-1B8F-4973-B237-EBE2B9A826C0}" type="presOf" srcId="{C2891321-4536-4DD1-AB78-B179A710C599}" destId="{7FA2A072-46D4-4FBE-A287-5C6BF3263575}" srcOrd="1" destOrd="0" presId="urn:microsoft.com/office/officeart/2009/3/layout/HorizontalOrganizationChart"/>
    <dgm:cxn modelId="{3FB17ADB-8E7B-44B0-AF57-25EDE8A9A3B5}" type="presOf" srcId="{59D6368E-CB35-41CA-8A3A-49848540F34C}" destId="{FCCFD696-7B0D-4079-8C75-9003176B2892}" srcOrd="1" destOrd="0" presId="urn:microsoft.com/office/officeart/2009/3/layout/HorizontalOrganizationChart"/>
    <dgm:cxn modelId="{584980DD-ABDC-4659-895E-28A33008A86C}" type="presOf" srcId="{28B1A4FA-FA13-478B-9335-7E5AF5AE0DDD}" destId="{CEC3D26B-095D-4994-AC69-5A254793F69E}" srcOrd="0" destOrd="0" presId="urn:microsoft.com/office/officeart/2009/3/layout/HorizontalOrganizationChart"/>
    <dgm:cxn modelId="{9376F3DD-C6E5-4045-BC4F-D9D4CEC71256}" type="presOf" srcId="{C2891321-4536-4DD1-AB78-B179A710C599}" destId="{EFC06B85-DE66-4036-8B20-0AF53048E83A}" srcOrd="0" destOrd="0" presId="urn:microsoft.com/office/officeart/2009/3/layout/HorizontalOrganizationChart"/>
    <dgm:cxn modelId="{80DD11E0-1FA9-47FB-9323-634BC8B47A40}" type="presOf" srcId="{0AB02E91-4003-460F-BCCA-F0E5DC675B7D}" destId="{55B22D15-3118-463B-A4FB-EDBE66055B77}" srcOrd="1" destOrd="0" presId="urn:microsoft.com/office/officeart/2009/3/layout/HorizontalOrganizationChart"/>
    <dgm:cxn modelId="{F9A610E1-41F0-4B58-8F64-DD3CB17C6B0E}" srcId="{28AD1661-1FB0-4757-A9A2-7E64366AB020}" destId="{55D4A5CF-D766-4DAE-AAEC-B157B1AB55EF}" srcOrd="2" destOrd="0" parTransId="{A8E0D63B-2F9C-43CF-A41E-6F4FEBE48729}" sibTransId="{A2C50E45-6252-409C-86DB-161DC1EEA3E1}"/>
    <dgm:cxn modelId="{1DA0B1E2-E0DF-4675-83E2-B464CA1B3D0C}" type="presOf" srcId="{59D6368E-CB35-41CA-8A3A-49848540F34C}" destId="{0D85A77B-50E1-4735-99B7-2203A9900C16}" srcOrd="0" destOrd="0" presId="urn:microsoft.com/office/officeart/2009/3/layout/HorizontalOrganizationChart"/>
    <dgm:cxn modelId="{7A2320E4-8BEC-449D-88D6-06A0E09B58E5}" srcId="{28AD1661-1FB0-4757-A9A2-7E64366AB020}" destId="{59D6368E-CB35-41CA-8A3A-49848540F34C}" srcOrd="0" destOrd="0" parTransId="{837FCD53-1539-4880-ACD0-E3D8308088B6}" sibTransId="{3345893F-9F85-4DBB-92FA-6A02BB7B8885}"/>
    <dgm:cxn modelId="{2C136DE7-B96C-4997-B72C-0BF2C62F05D4}" type="presOf" srcId="{837FCD53-1539-4880-ACD0-E3D8308088B6}" destId="{B80D7E03-D523-4223-9FE7-E7AC31958882}" srcOrd="0" destOrd="0" presId="urn:microsoft.com/office/officeart/2009/3/layout/HorizontalOrganizationChart"/>
    <dgm:cxn modelId="{E860B2EB-2793-441B-B573-83F250BA4FB8}" type="presOf" srcId="{C353C946-44A4-4D4B-8F45-EA46BCF49B1B}" destId="{27083EB4-4E11-4E51-A0A4-D0FF2B54F344}" srcOrd="1" destOrd="0" presId="urn:microsoft.com/office/officeart/2009/3/layout/HorizontalOrganizationChart"/>
    <dgm:cxn modelId="{D87C2EED-9D84-414D-B8FA-5D328380E057}" srcId="{00575742-1F7D-4F34-8DFD-2D520AADDD94}" destId="{33570C73-CFE0-4FA7-977E-F40B86BFF68D}" srcOrd="0" destOrd="0" parTransId="{592FD373-2412-48F8-A862-707836E34F47}" sibTransId="{ED314C95-ABFC-435E-B38F-0B099732B9FA}"/>
    <dgm:cxn modelId="{E54538F2-1FA3-4E50-BF0C-888690E93C71}" srcId="{33570C73-CFE0-4FA7-977E-F40B86BFF68D}" destId="{28B1A4FA-FA13-478B-9335-7E5AF5AE0DDD}" srcOrd="1" destOrd="0" parTransId="{2B6BCDF3-2FB1-4D23-842E-3B2E772CB435}" sibTransId="{826211C7-2863-42BE-BDE7-248A191317C0}"/>
    <dgm:cxn modelId="{1CC3D3F9-7C9F-4D0B-B32E-858F9507B194}" type="presOf" srcId="{28AD1661-1FB0-4757-A9A2-7E64366AB020}" destId="{66866DCA-EDB4-49EF-9188-D37641533DEB}" srcOrd="0" destOrd="0" presId="urn:microsoft.com/office/officeart/2009/3/layout/HorizontalOrganizationChart"/>
    <dgm:cxn modelId="{93D6134A-90EC-42EE-B57E-CFE3F3569BE0}" type="presParOf" srcId="{915059FF-12C8-4034-B88A-8B305D25825A}" destId="{E97BD510-DBAD-403C-A753-FCC360D33AC8}" srcOrd="0" destOrd="0" presId="urn:microsoft.com/office/officeart/2009/3/layout/HorizontalOrganizationChart"/>
    <dgm:cxn modelId="{77B099F6-E0E5-48FB-A94C-F38A4AAC3A91}" type="presParOf" srcId="{E97BD510-DBAD-403C-A753-FCC360D33AC8}" destId="{9DF6D454-4A8C-45C9-B404-759F2353E5F7}" srcOrd="0" destOrd="0" presId="urn:microsoft.com/office/officeart/2009/3/layout/HorizontalOrganizationChart"/>
    <dgm:cxn modelId="{0F890381-4086-4F23-9F27-6B6504B1CD62}" type="presParOf" srcId="{9DF6D454-4A8C-45C9-B404-759F2353E5F7}" destId="{E0DA85D8-E80F-4D83-A08B-FEECBD06FE7F}" srcOrd="0" destOrd="0" presId="urn:microsoft.com/office/officeart/2009/3/layout/HorizontalOrganizationChart"/>
    <dgm:cxn modelId="{5A7E1C34-AF1E-423B-92DC-44E670995E45}" type="presParOf" srcId="{9DF6D454-4A8C-45C9-B404-759F2353E5F7}" destId="{23379A8E-5E93-4348-A946-ECBEE00DED21}" srcOrd="1" destOrd="0" presId="urn:microsoft.com/office/officeart/2009/3/layout/HorizontalOrganizationChart"/>
    <dgm:cxn modelId="{9CC6AB21-892A-4B63-9E82-242C14449670}" type="presParOf" srcId="{E97BD510-DBAD-403C-A753-FCC360D33AC8}" destId="{32E17624-2902-4FE6-8189-4E6EA99E4EA8}" srcOrd="1" destOrd="0" presId="urn:microsoft.com/office/officeart/2009/3/layout/HorizontalOrganizationChart"/>
    <dgm:cxn modelId="{7EBDDF41-0258-4C9B-8917-40E6F8836136}" type="presParOf" srcId="{32E17624-2902-4FE6-8189-4E6EA99E4EA8}" destId="{9FBDA537-3A58-4111-8099-5E420DDA5D98}" srcOrd="0" destOrd="0" presId="urn:microsoft.com/office/officeart/2009/3/layout/HorizontalOrganizationChart"/>
    <dgm:cxn modelId="{5B5D7B22-DE77-4609-BFFF-46DE10CDFC18}" type="presParOf" srcId="{32E17624-2902-4FE6-8189-4E6EA99E4EA8}" destId="{E711B0FE-6362-4009-9E8E-895B32D058B9}" srcOrd="1" destOrd="0" presId="urn:microsoft.com/office/officeart/2009/3/layout/HorizontalOrganizationChart"/>
    <dgm:cxn modelId="{E30858F1-BD33-48CB-84D5-39913C234825}" type="presParOf" srcId="{E711B0FE-6362-4009-9E8E-895B32D058B9}" destId="{1C7FEF46-8FF0-468D-800D-DAD0E6F670E6}" srcOrd="0" destOrd="0" presId="urn:microsoft.com/office/officeart/2009/3/layout/HorizontalOrganizationChart"/>
    <dgm:cxn modelId="{686827E3-B61C-44E2-9C34-1F714348A266}" type="presParOf" srcId="{1C7FEF46-8FF0-468D-800D-DAD0E6F670E6}" destId="{90CE128D-4EA9-48E8-9780-A41641200AB8}" srcOrd="0" destOrd="0" presId="urn:microsoft.com/office/officeart/2009/3/layout/HorizontalOrganizationChart"/>
    <dgm:cxn modelId="{F8F49132-CB0E-437B-A473-8D97AB54F8CB}" type="presParOf" srcId="{1C7FEF46-8FF0-468D-800D-DAD0E6F670E6}" destId="{27083EB4-4E11-4E51-A0A4-D0FF2B54F344}" srcOrd="1" destOrd="0" presId="urn:microsoft.com/office/officeart/2009/3/layout/HorizontalOrganizationChart"/>
    <dgm:cxn modelId="{38B0D094-77A6-4004-94C6-BD4E1B3F0D6F}" type="presParOf" srcId="{E711B0FE-6362-4009-9E8E-895B32D058B9}" destId="{ED1C4C4D-3137-48DA-A0B5-01A04EFE54C1}" srcOrd="1" destOrd="0" presId="urn:microsoft.com/office/officeart/2009/3/layout/HorizontalOrganizationChart"/>
    <dgm:cxn modelId="{AA656F18-51BC-4205-BFAD-29DFCC646A8F}" type="presParOf" srcId="{E711B0FE-6362-4009-9E8E-895B32D058B9}" destId="{3BEAB3C2-51DB-4F53-9D69-8E42EF240B56}" srcOrd="2" destOrd="0" presId="urn:microsoft.com/office/officeart/2009/3/layout/HorizontalOrganizationChart"/>
    <dgm:cxn modelId="{559521AC-E38C-46EB-A3C2-AB541F5227EE}" type="presParOf" srcId="{32E17624-2902-4FE6-8189-4E6EA99E4EA8}" destId="{AAC9A7FC-589E-4F13-A0E9-3E3C87BF04B5}" srcOrd="2" destOrd="0" presId="urn:microsoft.com/office/officeart/2009/3/layout/HorizontalOrganizationChart"/>
    <dgm:cxn modelId="{C2A36DCE-0121-4257-8C10-8A0B6A350E5A}" type="presParOf" srcId="{32E17624-2902-4FE6-8189-4E6EA99E4EA8}" destId="{00524BEF-D22F-400D-BD81-CAE198B375A6}" srcOrd="3" destOrd="0" presId="urn:microsoft.com/office/officeart/2009/3/layout/HorizontalOrganizationChart"/>
    <dgm:cxn modelId="{1D37F527-1DD2-4001-A25D-A18544F76270}" type="presParOf" srcId="{00524BEF-D22F-400D-BD81-CAE198B375A6}" destId="{90F34BD5-69F5-425C-BF5B-72803C64E0D9}" srcOrd="0" destOrd="0" presId="urn:microsoft.com/office/officeart/2009/3/layout/HorizontalOrganizationChart"/>
    <dgm:cxn modelId="{7B8BBF28-F698-4F10-8830-A4EE0CBBDC8C}" type="presParOf" srcId="{90F34BD5-69F5-425C-BF5B-72803C64E0D9}" destId="{CEC3D26B-095D-4994-AC69-5A254793F69E}" srcOrd="0" destOrd="0" presId="urn:microsoft.com/office/officeart/2009/3/layout/HorizontalOrganizationChart"/>
    <dgm:cxn modelId="{024DE07F-5F5F-409A-9ACF-9AC4C737DCE9}" type="presParOf" srcId="{90F34BD5-69F5-425C-BF5B-72803C64E0D9}" destId="{3FA4FA62-E999-41B3-A3D7-88A1FEF2C6B2}" srcOrd="1" destOrd="0" presId="urn:microsoft.com/office/officeart/2009/3/layout/HorizontalOrganizationChart"/>
    <dgm:cxn modelId="{8334B797-ED8F-4B7C-83CC-C5E396437EB2}" type="presParOf" srcId="{00524BEF-D22F-400D-BD81-CAE198B375A6}" destId="{BAF65407-A2BC-44AF-A854-508E85C8DAC6}" srcOrd="1" destOrd="0" presId="urn:microsoft.com/office/officeart/2009/3/layout/HorizontalOrganizationChart"/>
    <dgm:cxn modelId="{19945B33-2386-4CCF-B249-97695F3847A9}" type="presParOf" srcId="{00524BEF-D22F-400D-BD81-CAE198B375A6}" destId="{1712B44A-5220-41BA-952B-2E4DC0517B23}" srcOrd="2" destOrd="0" presId="urn:microsoft.com/office/officeart/2009/3/layout/HorizontalOrganizationChart"/>
    <dgm:cxn modelId="{62E4A595-3E6E-4422-9E89-FA3DA1B0326B}" type="presParOf" srcId="{32E17624-2902-4FE6-8189-4E6EA99E4EA8}" destId="{A628A1A0-265C-45B0-A752-D3C481BABA58}" srcOrd="4" destOrd="0" presId="urn:microsoft.com/office/officeart/2009/3/layout/HorizontalOrganizationChart"/>
    <dgm:cxn modelId="{660105FD-6B7F-4E2A-8235-4E71BFC74347}" type="presParOf" srcId="{32E17624-2902-4FE6-8189-4E6EA99E4EA8}" destId="{6EB434C1-A90F-44FF-A0E4-BE8B001A21F2}" srcOrd="5" destOrd="0" presId="urn:microsoft.com/office/officeart/2009/3/layout/HorizontalOrganizationChart"/>
    <dgm:cxn modelId="{D2AA52B6-0D80-409E-94A4-7B5155C4A6BB}" type="presParOf" srcId="{6EB434C1-A90F-44FF-A0E4-BE8B001A21F2}" destId="{A1DE84D7-2666-4708-B368-7550EDCF061F}" srcOrd="0" destOrd="0" presId="urn:microsoft.com/office/officeart/2009/3/layout/HorizontalOrganizationChart"/>
    <dgm:cxn modelId="{57D67D91-66B9-4D37-8B98-DE9D1B5A1594}" type="presParOf" srcId="{A1DE84D7-2666-4708-B368-7550EDCF061F}" destId="{AA1BBD11-C8B9-450C-B6EB-119BBB1E1B4E}" srcOrd="0" destOrd="0" presId="urn:microsoft.com/office/officeart/2009/3/layout/HorizontalOrganizationChart"/>
    <dgm:cxn modelId="{F39EE60B-FD31-4C93-B75C-FEB28B2D3F5F}" type="presParOf" srcId="{A1DE84D7-2666-4708-B368-7550EDCF061F}" destId="{247448F0-FC26-415F-B797-9AD0C03DAD9B}" srcOrd="1" destOrd="0" presId="urn:microsoft.com/office/officeart/2009/3/layout/HorizontalOrganizationChart"/>
    <dgm:cxn modelId="{9AB7376D-9760-4F05-B815-865107D32718}" type="presParOf" srcId="{6EB434C1-A90F-44FF-A0E4-BE8B001A21F2}" destId="{320FD14F-0E28-4114-9A41-7515D205121A}" srcOrd="1" destOrd="0" presId="urn:microsoft.com/office/officeart/2009/3/layout/HorizontalOrganizationChart"/>
    <dgm:cxn modelId="{BE70D970-6FDC-4BBB-960F-F8C0F55BBC87}" type="presParOf" srcId="{6EB434C1-A90F-44FF-A0E4-BE8B001A21F2}" destId="{9CAFF568-6518-4BE4-89A2-A15DF9EF2241}" srcOrd="2" destOrd="0" presId="urn:microsoft.com/office/officeart/2009/3/layout/HorizontalOrganizationChart"/>
    <dgm:cxn modelId="{28ADEC0B-431C-4A72-B181-2763B5B93926}" type="presParOf" srcId="{32E17624-2902-4FE6-8189-4E6EA99E4EA8}" destId="{4CD8B3CD-7F69-4A83-8922-97C51F17F5C9}" srcOrd="6" destOrd="0" presId="urn:microsoft.com/office/officeart/2009/3/layout/HorizontalOrganizationChart"/>
    <dgm:cxn modelId="{EE6229E0-FA82-4C27-9D41-97E594292A21}" type="presParOf" srcId="{32E17624-2902-4FE6-8189-4E6EA99E4EA8}" destId="{8201D57E-EF7E-42EF-AB91-E7E54AAAB268}" srcOrd="7" destOrd="0" presId="urn:microsoft.com/office/officeart/2009/3/layout/HorizontalOrganizationChart"/>
    <dgm:cxn modelId="{DC16FD56-F3A8-4527-88A0-4C5184D2A8F6}" type="presParOf" srcId="{8201D57E-EF7E-42EF-AB91-E7E54AAAB268}" destId="{FBE41F77-267F-42CA-8A59-90272D0281B8}" srcOrd="0" destOrd="0" presId="urn:microsoft.com/office/officeart/2009/3/layout/HorizontalOrganizationChart"/>
    <dgm:cxn modelId="{9FEBF0A4-7671-4FAB-AE92-B0E51E7A0456}" type="presParOf" srcId="{FBE41F77-267F-42CA-8A59-90272D0281B8}" destId="{52DCE56D-F057-45B2-98FC-B8F9C989DBDA}" srcOrd="0" destOrd="0" presId="urn:microsoft.com/office/officeart/2009/3/layout/HorizontalOrganizationChart"/>
    <dgm:cxn modelId="{CF9D6EE8-6FDB-4262-B107-F6ABA80DFF61}" type="presParOf" srcId="{FBE41F77-267F-42CA-8A59-90272D0281B8}" destId="{CA576097-CD23-4476-9387-124EF6550DDA}" srcOrd="1" destOrd="0" presId="urn:microsoft.com/office/officeart/2009/3/layout/HorizontalOrganizationChart"/>
    <dgm:cxn modelId="{CBCCC5A1-A3A6-4D8B-9C29-E87555984A9A}" type="presParOf" srcId="{8201D57E-EF7E-42EF-AB91-E7E54AAAB268}" destId="{3A33B777-9052-4A2F-AB9C-D16C32C76701}" srcOrd="1" destOrd="0" presId="urn:microsoft.com/office/officeart/2009/3/layout/HorizontalOrganizationChart"/>
    <dgm:cxn modelId="{5713280B-6D87-4D2F-8CBF-039580BC0E79}" type="presParOf" srcId="{3A33B777-9052-4A2F-AB9C-D16C32C76701}" destId="{319907D2-A87B-4D9B-96F2-54E7BA2011C2}" srcOrd="0" destOrd="0" presId="urn:microsoft.com/office/officeart/2009/3/layout/HorizontalOrganizationChart"/>
    <dgm:cxn modelId="{F4EFDA29-4544-40D2-97E3-A78A333C61DB}" type="presParOf" srcId="{3A33B777-9052-4A2F-AB9C-D16C32C76701}" destId="{1EA98B6F-394B-4B84-AA2D-DC0578697BEF}" srcOrd="1" destOrd="0" presId="urn:microsoft.com/office/officeart/2009/3/layout/HorizontalOrganizationChart"/>
    <dgm:cxn modelId="{5AFE9A39-7006-4EB8-B30B-BE567CCC5C29}" type="presParOf" srcId="{1EA98B6F-394B-4B84-AA2D-DC0578697BEF}" destId="{7A3A5D4E-61C6-4828-9616-28E7D4C5F3E8}" srcOrd="0" destOrd="0" presId="urn:microsoft.com/office/officeart/2009/3/layout/HorizontalOrganizationChart"/>
    <dgm:cxn modelId="{2DB2A6BA-BA03-444D-9219-52709FFA6A71}" type="presParOf" srcId="{7A3A5D4E-61C6-4828-9616-28E7D4C5F3E8}" destId="{06BF7159-6FCB-4479-956A-55C5DBEA02AE}" srcOrd="0" destOrd="0" presId="urn:microsoft.com/office/officeart/2009/3/layout/HorizontalOrganizationChart"/>
    <dgm:cxn modelId="{8844F3A7-571B-499A-B04F-223A31933464}" type="presParOf" srcId="{7A3A5D4E-61C6-4828-9616-28E7D4C5F3E8}" destId="{23A0FE4C-A2E5-42EF-8372-CB7E1C2C8A2F}" srcOrd="1" destOrd="0" presId="urn:microsoft.com/office/officeart/2009/3/layout/HorizontalOrganizationChart"/>
    <dgm:cxn modelId="{D711CFF6-8B15-4B52-8F40-698412EE5F47}" type="presParOf" srcId="{1EA98B6F-394B-4B84-AA2D-DC0578697BEF}" destId="{C81DD229-0105-4BA4-AB09-34C9DA09026C}" srcOrd="1" destOrd="0" presId="urn:microsoft.com/office/officeart/2009/3/layout/HorizontalOrganizationChart"/>
    <dgm:cxn modelId="{737F5D2C-1BD7-43D8-9BFE-90F64ED1C17E}" type="presParOf" srcId="{1EA98B6F-394B-4B84-AA2D-DC0578697BEF}" destId="{F64949D4-8EFC-40A8-8373-57363F5E2DE4}" srcOrd="2" destOrd="0" presId="urn:microsoft.com/office/officeart/2009/3/layout/HorizontalOrganizationChart"/>
    <dgm:cxn modelId="{5F0C1C5C-1DD1-415E-A748-C2004D8A0726}" type="presParOf" srcId="{3A33B777-9052-4A2F-AB9C-D16C32C76701}" destId="{16E7DC74-5074-4CF9-908C-ADE65DDA69EC}" srcOrd="2" destOrd="0" presId="urn:microsoft.com/office/officeart/2009/3/layout/HorizontalOrganizationChart"/>
    <dgm:cxn modelId="{7580F2A9-FDEC-404C-883E-A46DBD859724}" type="presParOf" srcId="{3A33B777-9052-4A2F-AB9C-D16C32C76701}" destId="{315386C0-F122-4F4A-AC41-557DBE426431}" srcOrd="3" destOrd="0" presId="urn:microsoft.com/office/officeart/2009/3/layout/HorizontalOrganizationChart"/>
    <dgm:cxn modelId="{4809E0F8-2A32-4582-BD6C-37D7E02DDC02}" type="presParOf" srcId="{315386C0-F122-4F4A-AC41-557DBE426431}" destId="{A4873AC6-2254-4759-8FC1-8D868A8B4A4F}" srcOrd="0" destOrd="0" presId="urn:microsoft.com/office/officeart/2009/3/layout/HorizontalOrganizationChart"/>
    <dgm:cxn modelId="{3803115D-2FEF-48B4-B950-03D50861E4C8}" type="presParOf" srcId="{A4873AC6-2254-4759-8FC1-8D868A8B4A4F}" destId="{66866DCA-EDB4-49EF-9188-D37641533DEB}" srcOrd="0" destOrd="0" presId="urn:microsoft.com/office/officeart/2009/3/layout/HorizontalOrganizationChart"/>
    <dgm:cxn modelId="{F7FCBECF-D032-4BAC-BC2F-067818F3CA47}" type="presParOf" srcId="{A4873AC6-2254-4759-8FC1-8D868A8B4A4F}" destId="{48D1B874-FF05-4515-8B40-3DD010AA71E7}" srcOrd="1" destOrd="0" presId="urn:microsoft.com/office/officeart/2009/3/layout/HorizontalOrganizationChart"/>
    <dgm:cxn modelId="{5656DBEE-7E17-4D98-B3D7-6AB5D1F49621}" type="presParOf" srcId="{315386C0-F122-4F4A-AC41-557DBE426431}" destId="{86006D45-46CE-4CF7-9CC5-C8EFE7E2636A}" srcOrd="1" destOrd="0" presId="urn:microsoft.com/office/officeart/2009/3/layout/HorizontalOrganizationChart"/>
    <dgm:cxn modelId="{F3742783-4C1B-4D52-858B-23208B8C59C8}" type="presParOf" srcId="{86006D45-46CE-4CF7-9CC5-C8EFE7E2636A}" destId="{B80D7E03-D523-4223-9FE7-E7AC31958882}" srcOrd="0" destOrd="0" presId="urn:microsoft.com/office/officeart/2009/3/layout/HorizontalOrganizationChart"/>
    <dgm:cxn modelId="{92F9EA36-69AB-4EA2-9A9F-419B905D636B}" type="presParOf" srcId="{86006D45-46CE-4CF7-9CC5-C8EFE7E2636A}" destId="{08024C7A-7491-47D5-AB17-24EEEE12E36B}" srcOrd="1" destOrd="0" presId="urn:microsoft.com/office/officeart/2009/3/layout/HorizontalOrganizationChart"/>
    <dgm:cxn modelId="{A252F384-ACC4-444B-8331-33D79611DBE4}" type="presParOf" srcId="{08024C7A-7491-47D5-AB17-24EEEE12E36B}" destId="{2DFC5F2F-6043-440C-A8A1-BFC7D0CEB3A0}" srcOrd="0" destOrd="0" presId="urn:microsoft.com/office/officeart/2009/3/layout/HorizontalOrganizationChart"/>
    <dgm:cxn modelId="{F813F72C-D391-42A5-974D-8AEDC7BB5FAA}" type="presParOf" srcId="{2DFC5F2F-6043-440C-A8A1-BFC7D0CEB3A0}" destId="{0D85A77B-50E1-4735-99B7-2203A9900C16}" srcOrd="0" destOrd="0" presId="urn:microsoft.com/office/officeart/2009/3/layout/HorizontalOrganizationChart"/>
    <dgm:cxn modelId="{04B579FC-17A9-46B4-810B-E170807F8C52}" type="presParOf" srcId="{2DFC5F2F-6043-440C-A8A1-BFC7D0CEB3A0}" destId="{FCCFD696-7B0D-4079-8C75-9003176B2892}" srcOrd="1" destOrd="0" presId="urn:microsoft.com/office/officeart/2009/3/layout/HorizontalOrganizationChart"/>
    <dgm:cxn modelId="{96F4D487-592D-4C7E-A8B8-08BC9DE230D4}" type="presParOf" srcId="{08024C7A-7491-47D5-AB17-24EEEE12E36B}" destId="{5CB4D64E-855C-4D77-A430-E8F29B2206D0}" srcOrd="1" destOrd="0" presId="urn:microsoft.com/office/officeart/2009/3/layout/HorizontalOrganizationChart"/>
    <dgm:cxn modelId="{BE7226E2-4EEC-41A9-8C68-5D9316C8D730}" type="presParOf" srcId="{08024C7A-7491-47D5-AB17-24EEEE12E36B}" destId="{AF8B04C4-71F9-4B83-9C5B-8BA305C0D1A8}" srcOrd="2" destOrd="0" presId="urn:microsoft.com/office/officeart/2009/3/layout/HorizontalOrganizationChart"/>
    <dgm:cxn modelId="{2BC11537-B4A2-43E8-A46F-439F31617B0C}" type="presParOf" srcId="{86006D45-46CE-4CF7-9CC5-C8EFE7E2636A}" destId="{BE512BDD-261C-4E82-819C-5DEFF39CB106}" srcOrd="2" destOrd="0" presId="urn:microsoft.com/office/officeart/2009/3/layout/HorizontalOrganizationChart"/>
    <dgm:cxn modelId="{CC651E3C-5FFB-42F4-A31E-0E971307AC58}" type="presParOf" srcId="{86006D45-46CE-4CF7-9CC5-C8EFE7E2636A}" destId="{2C6E9161-C390-45E5-B442-D6CEE287C259}" srcOrd="3" destOrd="0" presId="urn:microsoft.com/office/officeart/2009/3/layout/HorizontalOrganizationChart"/>
    <dgm:cxn modelId="{151AC17F-163A-4788-80B9-7A03502C44F7}" type="presParOf" srcId="{2C6E9161-C390-45E5-B442-D6CEE287C259}" destId="{4A364722-B107-42E6-B28B-59301BF0A774}" srcOrd="0" destOrd="0" presId="urn:microsoft.com/office/officeart/2009/3/layout/HorizontalOrganizationChart"/>
    <dgm:cxn modelId="{1252B39E-76EB-43C5-BD26-AD3D7562D01A}" type="presParOf" srcId="{4A364722-B107-42E6-B28B-59301BF0A774}" destId="{5C548B04-501C-4410-9FA5-6AC434CE39BA}" srcOrd="0" destOrd="0" presId="urn:microsoft.com/office/officeart/2009/3/layout/HorizontalOrganizationChart"/>
    <dgm:cxn modelId="{8B1A5EA3-D79F-435F-8312-7ECC77A0F26B}" type="presParOf" srcId="{4A364722-B107-42E6-B28B-59301BF0A774}" destId="{55B22D15-3118-463B-A4FB-EDBE66055B77}" srcOrd="1" destOrd="0" presId="urn:microsoft.com/office/officeart/2009/3/layout/HorizontalOrganizationChart"/>
    <dgm:cxn modelId="{4BCCE2A0-CDB3-449B-BBE6-04DF567A144E}" type="presParOf" srcId="{2C6E9161-C390-45E5-B442-D6CEE287C259}" destId="{46A8C576-3583-4A2F-8FC4-C60E2C79F18D}" srcOrd="1" destOrd="0" presId="urn:microsoft.com/office/officeart/2009/3/layout/HorizontalOrganizationChart"/>
    <dgm:cxn modelId="{83921514-D88E-4B4F-868F-AE7607BE6310}" type="presParOf" srcId="{2C6E9161-C390-45E5-B442-D6CEE287C259}" destId="{12D16C9D-6AA3-425B-B93E-287A3B6C5B78}" srcOrd="2" destOrd="0" presId="urn:microsoft.com/office/officeart/2009/3/layout/HorizontalOrganizationChart"/>
    <dgm:cxn modelId="{8C45EBE6-1925-4385-A8EE-C750427D6EAF}" type="presParOf" srcId="{86006D45-46CE-4CF7-9CC5-C8EFE7E2636A}" destId="{EEB84B07-7066-4E74-8665-7267F9432BAF}" srcOrd="4" destOrd="0" presId="urn:microsoft.com/office/officeart/2009/3/layout/HorizontalOrganizationChart"/>
    <dgm:cxn modelId="{C89E8A6D-2B3F-4D6A-AAEA-AB5E00585585}" type="presParOf" srcId="{86006D45-46CE-4CF7-9CC5-C8EFE7E2636A}" destId="{9E16988E-2260-43E2-82FA-8B025B690850}" srcOrd="5" destOrd="0" presId="urn:microsoft.com/office/officeart/2009/3/layout/HorizontalOrganizationChart"/>
    <dgm:cxn modelId="{966A5FC0-A371-4247-91F5-EBAFBA0C58E9}" type="presParOf" srcId="{9E16988E-2260-43E2-82FA-8B025B690850}" destId="{1576719B-E746-42A8-A905-3BF04F8A8050}" srcOrd="0" destOrd="0" presId="urn:microsoft.com/office/officeart/2009/3/layout/HorizontalOrganizationChart"/>
    <dgm:cxn modelId="{DDCDBF3F-2B9D-40CE-83A7-F953F25879CA}" type="presParOf" srcId="{1576719B-E746-42A8-A905-3BF04F8A8050}" destId="{81913694-3F1C-48EA-B7AE-7088F942B16A}" srcOrd="0" destOrd="0" presId="urn:microsoft.com/office/officeart/2009/3/layout/HorizontalOrganizationChart"/>
    <dgm:cxn modelId="{038D8DF1-D057-4170-A68E-3FCC5EDBF93D}" type="presParOf" srcId="{1576719B-E746-42A8-A905-3BF04F8A8050}" destId="{90A8BB5E-905D-4C51-9230-8600DBBACA53}" srcOrd="1" destOrd="0" presId="urn:microsoft.com/office/officeart/2009/3/layout/HorizontalOrganizationChart"/>
    <dgm:cxn modelId="{069E74CA-B2C5-457B-985B-639877CE0684}" type="presParOf" srcId="{9E16988E-2260-43E2-82FA-8B025B690850}" destId="{97D139DA-0F84-4583-B27A-145630D774D0}" srcOrd="1" destOrd="0" presId="urn:microsoft.com/office/officeart/2009/3/layout/HorizontalOrganizationChart"/>
    <dgm:cxn modelId="{609D1CD9-4C54-4872-A286-7F27EB997E1A}" type="presParOf" srcId="{9E16988E-2260-43E2-82FA-8B025B690850}" destId="{BF678800-1B06-4DD4-B339-6C9923396F89}" srcOrd="2" destOrd="0" presId="urn:microsoft.com/office/officeart/2009/3/layout/HorizontalOrganizationChart"/>
    <dgm:cxn modelId="{E49FFDB8-F54B-481A-9A77-F986A7927E40}" type="presParOf" srcId="{315386C0-F122-4F4A-AC41-557DBE426431}" destId="{D6FDDA89-C005-4C5D-895F-4C21E3607C06}" srcOrd="2" destOrd="0" presId="urn:microsoft.com/office/officeart/2009/3/layout/HorizontalOrganizationChart"/>
    <dgm:cxn modelId="{5855DDB0-2FBA-4455-881D-1C8C26E94428}" type="presParOf" srcId="{8201D57E-EF7E-42EF-AB91-E7E54AAAB268}" destId="{261B5E7B-2EC5-4ACF-A39E-F6642BD147D2}" srcOrd="2" destOrd="0" presId="urn:microsoft.com/office/officeart/2009/3/layout/HorizontalOrganizationChart"/>
    <dgm:cxn modelId="{64595578-F2D9-47F1-B208-BFED209F86C4}" type="presParOf" srcId="{32E17624-2902-4FE6-8189-4E6EA99E4EA8}" destId="{D222EA66-E39F-4DEB-AA7F-DFB984F4EB3A}" srcOrd="8" destOrd="0" presId="urn:microsoft.com/office/officeart/2009/3/layout/HorizontalOrganizationChart"/>
    <dgm:cxn modelId="{5850C7D3-9C29-4FDB-8E59-0D50478E8669}" type="presParOf" srcId="{32E17624-2902-4FE6-8189-4E6EA99E4EA8}" destId="{7DCC05C0-B685-4D1B-9540-346F208BDCFB}" srcOrd="9" destOrd="0" presId="urn:microsoft.com/office/officeart/2009/3/layout/HorizontalOrganizationChart"/>
    <dgm:cxn modelId="{8C8FEBE8-0338-4EAD-B179-2DDB92C482EE}" type="presParOf" srcId="{7DCC05C0-B685-4D1B-9540-346F208BDCFB}" destId="{BF980633-D26B-4616-8A32-396F162528CC}" srcOrd="0" destOrd="0" presId="urn:microsoft.com/office/officeart/2009/3/layout/HorizontalOrganizationChart"/>
    <dgm:cxn modelId="{F9D17491-8BE0-4D03-AF82-C12F50085515}" type="presParOf" srcId="{BF980633-D26B-4616-8A32-396F162528CC}" destId="{EFC06B85-DE66-4036-8B20-0AF53048E83A}" srcOrd="0" destOrd="0" presId="urn:microsoft.com/office/officeart/2009/3/layout/HorizontalOrganizationChart"/>
    <dgm:cxn modelId="{5A270C8E-8A6C-4589-9878-4C6B75E196E3}" type="presParOf" srcId="{BF980633-D26B-4616-8A32-396F162528CC}" destId="{7FA2A072-46D4-4FBE-A287-5C6BF3263575}" srcOrd="1" destOrd="0" presId="urn:microsoft.com/office/officeart/2009/3/layout/HorizontalOrganizationChart"/>
    <dgm:cxn modelId="{66573DB1-F253-409D-8DAC-BB7D04CE288C}" type="presParOf" srcId="{7DCC05C0-B685-4D1B-9540-346F208BDCFB}" destId="{02DD72DA-7286-44AC-8E4D-136BC4661744}" srcOrd="1" destOrd="0" presId="urn:microsoft.com/office/officeart/2009/3/layout/HorizontalOrganizationChart"/>
    <dgm:cxn modelId="{9B3B8284-AEBC-4771-AA7C-2BDFCEA823CC}" type="presParOf" srcId="{7DCC05C0-B685-4D1B-9540-346F208BDCFB}" destId="{5103E83D-514F-4138-A0DA-D133C2034247}" srcOrd="2" destOrd="0" presId="urn:microsoft.com/office/officeart/2009/3/layout/HorizontalOrganizationChart"/>
    <dgm:cxn modelId="{A0587A27-3F53-4FB4-9A93-ED461272314C}" type="presParOf" srcId="{32E17624-2902-4FE6-8189-4E6EA99E4EA8}" destId="{9E5DBE35-042E-4229-860F-A691739352C6}" srcOrd="10" destOrd="0" presId="urn:microsoft.com/office/officeart/2009/3/layout/HorizontalOrganizationChart"/>
    <dgm:cxn modelId="{13E26835-041B-4249-BB31-4B40B2240827}" type="presParOf" srcId="{32E17624-2902-4FE6-8189-4E6EA99E4EA8}" destId="{95E68EFE-80B0-40EF-80B6-41B7C0961AB0}" srcOrd="11" destOrd="0" presId="urn:microsoft.com/office/officeart/2009/3/layout/HorizontalOrganizationChart"/>
    <dgm:cxn modelId="{FC2FF324-79D4-42E1-AE93-3CD297F1A086}" type="presParOf" srcId="{95E68EFE-80B0-40EF-80B6-41B7C0961AB0}" destId="{92D0943C-F69A-4C30-A1A1-F84635ECBD7D}" srcOrd="0" destOrd="0" presId="urn:microsoft.com/office/officeart/2009/3/layout/HorizontalOrganizationChart"/>
    <dgm:cxn modelId="{2EF036AA-F83D-4696-A861-969C2C31F294}" type="presParOf" srcId="{92D0943C-F69A-4C30-A1A1-F84635ECBD7D}" destId="{0585782D-BC80-46B9-9B12-900B38ECEB82}" srcOrd="0" destOrd="0" presId="urn:microsoft.com/office/officeart/2009/3/layout/HorizontalOrganizationChart"/>
    <dgm:cxn modelId="{034A50F4-C82C-4C9D-9997-55C8D55F44D7}" type="presParOf" srcId="{92D0943C-F69A-4C30-A1A1-F84635ECBD7D}" destId="{9F3CA2D8-802E-4E4B-AFE0-825FB249ECD0}" srcOrd="1" destOrd="0" presId="urn:microsoft.com/office/officeart/2009/3/layout/HorizontalOrganizationChart"/>
    <dgm:cxn modelId="{2E09906F-AD4B-49AA-907A-265F426759E1}" type="presParOf" srcId="{95E68EFE-80B0-40EF-80B6-41B7C0961AB0}" destId="{1A6167E8-E9A5-4168-B492-D7D600E1CF22}" srcOrd="1" destOrd="0" presId="urn:microsoft.com/office/officeart/2009/3/layout/HorizontalOrganizationChart"/>
    <dgm:cxn modelId="{A441F464-822F-4498-8049-FFD59FACC726}" type="presParOf" srcId="{95E68EFE-80B0-40EF-80B6-41B7C0961AB0}" destId="{A712F30E-72C4-41C7-8688-404DA4AAABF2}" srcOrd="2" destOrd="0" presId="urn:microsoft.com/office/officeart/2009/3/layout/HorizontalOrganizationChart"/>
    <dgm:cxn modelId="{4D8FDCC2-E82A-4514-A147-486BC1B95E3A}" type="presParOf" srcId="{E97BD510-DBAD-403C-A753-FCC360D33AC8}" destId="{BF69C0B3-97B9-499D-B3ED-7F1E6C71DB3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A325F3-D383-40A9-A49B-B43045507A41}"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tr-TR"/>
        </a:p>
      </dgm:t>
    </dgm:pt>
    <dgm:pt modelId="{81AB6762-EF54-49CB-8FFF-4433851C3499}">
      <dgm:prSet phldrT="[Metin]"/>
      <dgm:spPr/>
      <dgm:t>
        <a:bodyPr/>
        <a:lstStyle/>
        <a:p>
          <a:r>
            <a:rPr lang="tr-TR" dirty="0"/>
            <a:t>Davacı</a:t>
          </a:r>
        </a:p>
      </dgm:t>
    </dgm:pt>
    <dgm:pt modelId="{10C2DD57-3C41-4E6F-B6C2-5060DBA6C404}" type="parTrans" cxnId="{3D673165-1993-444C-BF44-3CC8519CD455}">
      <dgm:prSet/>
      <dgm:spPr/>
      <dgm:t>
        <a:bodyPr/>
        <a:lstStyle/>
        <a:p>
          <a:endParaRPr lang="tr-TR"/>
        </a:p>
      </dgm:t>
    </dgm:pt>
    <dgm:pt modelId="{0C6F13F5-3D8F-4212-A610-8DB1D9CB6B1E}" type="sibTrans" cxnId="{3D673165-1993-444C-BF44-3CC8519CD455}">
      <dgm:prSet/>
      <dgm:spPr/>
      <dgm:t>
        <a:bodyPr/>
        <a:lstStyle/>
        <a:p>
          <a:endParaRPr lang="tr-TR"/>
        </a:p>
      </dgm:t>
    </dgm:pt>
    <dgm:pt modelId="{987F6124-D573-4859-AE91-61FDFFBE43F8}">
      <dgm:prSet phldrT="[Metin]"/>
      <dgm:spPr/>
      <dgm:t>
        <a:bodyPr/>
        <a:lstStyle/>
        <a:p>
          <a:r>
            <a:rPr lang="tr-TR" dirty="0"/>
            <a:t>Davalı</a:t>
          </a:r>
        </a:p>
      </dgm:t>
    </dgm:pt>
    <dgm:pt modelId="{8354D0EA-4F56-4B5F-8D84-CA05ED2BD2F6}" type="parTrans" cxnId="{6B1D3889-2674-4A90-91FB-5B858490C408}">
      <dgm:prSet/>
      <dgm:spPr/>
      <dgm:t>
        <a:bodyPr/>
        <a:lstStyle/>
        <a:p>
          <a:endParaRPr lang="tr-TR"/>
        </a:p>
      </dgm:t>
    </dgm:pt>
    <dgm:pt modelId="{F8351307-4934-4084-8470-21301F0CEF3F}" type="sibTrans" cxnId="{6B1D3889-2674-4A90-91FB-5B858490C408}">
      <dgm:prSet/>
      <dgm:spPr/>
      <dgm:t>
        <a:bodyPr/>
        <a:lstStyle/>
        <a:p>
          <a:endParaRPr lang="tr-TR"/>
        </a:p>
      </dgm:t>
    </dgm:pt>
    <dgm:pt modelId="{1690AD99-3555-4F03-AE3D-C6732862EBDE}">
      <dgm:prSet/>
      <dgm:spPr>
        <a:solidFill>
          <a:schemeClr val="bg1">
            <a:alpha val="90000"/>
          </a:schemeClr>
        </a:solidFill>
      </dgm:spPr>
      <dgm:t>
        <a:bodyPr/>
        <a:lstStyle/>
        <a:p>
          <a:r>
            <a:rPr lang="tr-TR" dirty="0"/>
            <a:t>Marka hakkı sahibi</a:t>
          </a:r>
        </a:p>
      </dgm:t>
    </dgm:pt>
    <dgm:pt modelId="{592C0DDC-299A-4889-8886-8D28648C7C85}" type="parTrans" cxnId="{B1BDDA74-ED60-4C31-B1C4-80E5B2BD7A17}">
      <dgm:prSet/>
      <dgm:spPr/>
      <dgm:t>
        <a:bodyPr/>
        <a:lstStyle/>
        <a:p>
          <a:endParaRPr lang="tr-TR"/>
        </a:p>
      </dgm:t>
    </dgm:pt>
    <dgm:pt modelId="{1087F94A-8118-4A77-81E4-EBF9278DA266}" type="sibTrans" cxnId="{B1BDDA74-ED60-4C31-B1C4-80E5B2BD7A17}">
      <dgm:prSet/>
      <dgm:spPr/>
      <dgm:t>
        <a:bodyPr/>
        <a:lstStyle/>
        <a:p>
          <a:endParaRPr lang="tr-TR"/>
        </a:p>
      </dgm:t>
    </dgm:pt>
    <dgm:pt modelId="{90B05C24-4861-462B-B779-C05E8F182AE2}">
      <dgm:prSet/>
      <dgm:spPr>
        <a:solidFill>
          <a:schemeClr val="bg1">
            <a:alpha val="90000"/>
          </a:schemeClr>
        </a:solidFill>
      </dgm:spPr>
      <dgm:t>
        <a:bodyPr/>
        <a:lstStyle/>
        <a:p>
          <a:r>
            <a:rPr lang="tr-TR" dirty="0"/>
            <a:t>Lisans alan (SMK m. 158)</a:t>
          </a:r>
        </a:p>
      </dgm:t>
    </dgm:pt>
    <dgm:pt modelId="{5E8A3473-9BD2-4360-BA6F-367B43DA41D8}" type="parTrans" cxnId="{8793372B-6B0E-41C7-9920-7C81B33BDFA2}">
      <dgm:prSet/>
      <dgm:spPr/>
      <dgm:t>
        <a:bodyPr/>
        <a:lstStyle/>
        <a:p>
          <a:endParaRPr lang="tr-TR"/>
        </a:p>
      </dgm:t>
    </dgm:pt>
    <dgm:pt modelId="{5231E27A-1D34-426F-8997-4CF4790E908F}" type="sibTrans" cxnId="{8793372B-6B0E-41C7-9920-7C81B33BDFA2}">
      <dgm:prSet/>
      <dgm:spPr/>
      <dgm:t>
        <a:bodyPr/>
        <a:lstStyle/>
        <a:p>
          <a:endParaRPr lang="tr-TR"/>
        </a:p>
      </dgm:t>
    </dgm:pt>
    <dgm:pt modelId="{49AFAAA0-BF2A-4634-A19B-CB0806B4577E}">
      <dgm:prSet/>
      <dgm:spPr>
        <a:solidFill>
          <a:schemeClr val="bg1">
            <a:alpha val="90000"/>
          </a:schemeClr>
        </a:solidFill>
      </dgm:spPr>
      <dgm:t>
        <a:bodyPr/>
        <a:lstStyle/>
        <a:p>
          <a:r>
            <a:rPr lang="tr-TR" dirty="0"/>
            <a:t>Tecavüz eden</a:t>
          </a:r>
        </a:p>
      </dgm:t>
    </dgm:pt>
    <dgm:pt modelId="{23C680A0-5922-4A43-825F-0BF489B06084}" type="parTrans" cxnId="{11F8E260-F4F9-499D-AC11-167F45DF3F90}">
      <dgm:prSet/>
      <dgm:spPr/>
      <dgm:t>
        <a:bodyPr/>
        <a:lstStyle/>
        <a:p>
          <a:endParaRPr lang="tr-TR"/>
        </a:p>
      </dgm:t>
    </dgm:pt>
    <dgm:pt modelId="{71CFC5EF-10EE-4A71-AC1E-F20209C05B13}" type="sibTrans" cxnId="{11F8E260-F4F9-499D-AC11-167F45DF3F90}">
      <dgm:prSet/>
      <dgm:spPr/>
      <dgm:t>
        <a:bodyPr/>
        <a:lstStyle/>
        <a:p>
          <a:endParaRPr lang="tr-TR"/>
        </a:p>
      </dgm:t>
    </dgm:pt>
    <dgm:pt modelId="{AA39024F-940C-4F1B-A982-D39600750E6B}">
      <dgm:prSet/>
      <dgm:spPr>
        <a:solidFill>
          <a:schemeClr val="bg1">
            <a:alpha val="90000"/>
          </a:schemeClr>
        </a:solidFill>
      </dgm:spPr>
      <dgm:t>
        <a:bodyPr/>
        <a:lstStyle/>
        <a:p>
          <a:r>
            <a:rPr lang="tr-TR" dirty="0"/>
            <a:t>Tüketiciler ?? (SMK m. 153) </a:t>
          </a:r>
        </a:p>
      </dgm:t>
    </dgm:pt>
    <dgm:pt modelId="{FF70DB4A-28BA-4D01-8B93-099A0B12CF16}" type="parTrans" cxnId="{4E84055F-B2F5-4F1E-A414-DEA7CD04948C}">
      <dgm:prSet/>
      <dgm:spPr/>
      <dgm:t>
        <a:bodyPr/>
        <a:lstStyle/>
        <a:p>
          <a:endParaRPr lang="tr-TR"/>
        </a:p>
      </dgm:t>
    </dgm:pt>
    <dgm:pt modelId="{5B5477E4-BCD5-46A6-A747-00C766ADA3EC}" type="sibTrans" cxnId="{4E84055F-B2F5-4F1E-A414-DEA7CD04948C}">
      <dgm:prSet/>
      <dgm:spPr/>
      <dgm:t>
        <a:bodyPr/>
        <a:lstStyle/>
        <a:p>
          <a:endParaRPr lang="tr-TR"/>
        </a:p>
      </dgm:t>
    </dgm:pt>
    <dgm:pt modelId="{78C524BD-CDA6-471F-932D-F33C8F272D27}">
      <dgm:prSet/>
      <dgm:spPr/>
      <dgm:t>
        <a:bodyPr/>
        <a:lstStyle/>
        <a:p>
          <a:r>
            <a:rPr lang="tr-TR" dirty="0"/>
            <a:t>Görevli ve yetkili mahkeme (SMK m. 156)</a:t>
          </a:r>
        </a:p>
      </dgm:t>
    </dgm:pt>
    <dgm:pt modelId="{2A1B59DB-DA38-4F8D-823A-ECA6258C73A0}" type="parTrans" cxnId="{119910CF-6286-4322-8FAE-C05031811C1E}">
      <dgm:prSet/>
      <dgm:spPr/>
      <dgm:t>
        <a:bodyPr/>
        <a:lstStyle/>
        <a:p>
          <a:endParaRPr lang="tr-TR"/>
        </a:p>
      </dgm:t>
    </dgm:pt>
    <dgm:pt modelId="{57B1B5BF-98C5-4647-9037-D9631773F1E9}" type="sibTrans" cxnId="{119910CF-6286-4322-8FAE-C05031811C1E}">
      <dgm:prSet/>
      <dgm:spPr/>
      <dgm:t>
        <a:bodyPr/>
        <a:lstStyle/>
        <a:p>
          <a:endParaRPr lang="tr-TR"/>
        </a:p>
      </dgm:t>
    </dgm:pt>
    <dgm:pt modelId="{09FA0746-E810-453D-9CB8-F87A72E9461E}">
      <dgm:prSet/>
      <dgm:spPr>
        <a:solidFill>
          <a:schemeClr val="bg1">
            <a:alpha val="90000"/>
          </a:schemeClr>
        </a:solidFill>
      </dgm:spPr>
      <dgm:t>
        <a:bodyPr/>
        <a:lstStyle/>
        <a:p>
          <a:r>
            <a:rPr lang="tr-TR" dirty="0"/>
            <a:t>Görevli: Fikrî ve Sınaî Haklar Mahkemesi</a:t>
          </a:r>
        </a:p>
      </dgm:t>
    </dgm:pt>
    <dgm:pt modelId="{3B96E832-8F33-4BFC-8638-CF773EF5B8F4}" type="parTrans" cxnId="{C5C1C904-9EE9-4169-8D0F-031F613DBDAB}">
      <dgm:prSet/>
      <dgm:spPr/>
      <dgm:t>
        <a:bodyPr/>
        <a:lstStyle/>
        <a:p>
          <a:endParaRPr lang="tr-TR"/>
        </a:p>
      </dgm:t>
    </dgm:pt>
    <dgm:pt modelId="{C1F69586-C468-4C68-89BC-823D2D8186D1}" type="sibTrans" cxnId="{C5C1C904-9EE9-4169-8D0F-031F613DBDAB}">
      <dgm:prSet/>
      <dgm:spPr/>
      <dgm:t>
        <a:bodyPr/>
        <a:lstStyle/>
        <a:p>
          <a:endParaRPr lang="tr-TR"/>
        </a:p>
      </dgm:t>
    </dgm:pt>
    <dgm:pt modelId="{FE9BBCA4-25FD-4497-A225-C8A3857A231B}">
      <dgm:prSet/>
      <dgm:spPr/>
      <dgm:t>
        <a:bodyPr/>
        <a:lstStyle/>
        <a:p>
          <a:r>
            <a:rPr lang="tr-TR" dirty="0"/>
            <a:t>Zamanaşımı (SMK m. 157)</a:t>
          </a:r>
        </a:p>
      </dgm:t>
    </dgm:pt>
    <dgm:pt modelId="{D4C003B2-A0FD-47E0-B005-32573DF149F9}" type="parTrans" cxnId="{D48EC3C1-92BF-4A55-8FD4-CC8F4EB779CD}">
      <dgm:prSet/>
      <dgm:spPr/>
      <dgm:t>
        <a:bodyPr/>
        <a:lstStyle/>
        <a:p>
          <a:endParaRPr lang="tr-TR"/>
        </a:p>
      </dgm:t>
    </dgm:pt>
    <dgm:pt modelId="{4E8E7E13-98E9-4637-B7AD-ECD00C2E3087}" type="sibTrans" cxnId="{D48EC3C1-92BF-4A55-8FD4-CC8F4EB779CD}">
      <dgm:prSet/>
      <dgm:spPr/>
      <dgm:t>
        <a:bodyPr/>
        <a:lstStyle/>
        <a:p>
          <a:endParaRPr lang="tr-TR"/>
        </a:p>
      </dgm:t>
    </dgm:pt>
    <dgm:pt modelId="{7181B24C-F26D-4C0B-80EC-910F52C4ABB1}">
      <dgm:prSet/>
      <dgm:spPr>
        <a:solidFill>
          <a:schemeClr val="bg1">
            <a:alpha val="90000"/>
          </a:schemeClr>
        </a:solidFill>
      </dgm:spPr>
      <dgm:t>
        <a:bodyPr/>
        <a:lstStyle/>
        <a:p>
          <a:r>
            <a:rPr lang="tr-TR" dirty="0" err="1"/>
            <a:t>TBK’ya</a:t>
          </a:r>
          <a:r>
            <a:rPr lang="tr-TR" dirty="0"/>
            <a:t> atıf. Haksız fiil zamanaşımı TBK m. 72.</a:t>
          </a:r>
        </a:p>
      </dgm:t>
    </dgm:pt>
    <dgm:pt modelId="{05D2657C-237C-4407-B272-4D9686FFDD84}" type="parTrans" cxnId="{29B8B48F-7141-4170-91FE-975AEC3FE376}">
      <dgm:prSet/>
      <dgm:spPr/>
      <dgm:t>
        <a:bodyPr/>
        <a:lstStyle/>
        <a:p>
          <a:endParaRPr lang="tr-TR"/>
        </a:p>
      </dgm:t>
    </dgm:pt>
    <dgm:pt modelId="{70B34968-B4F9-4E8A-8076-97BD60542488}" type="sibTrans" cxnId="{29B8B48F-7141-4170-91FE-975AEC3FE376}">
      <dgm:prSet/>
      <dgm:spPr/>
      <dgm:t>
        <a:bodyPr/>
        <a:lstStyle/>
        <a:p>
          <a:endParaRPr lang="tr-TR"/>
        </a:p>
      </dgm:t>
    </dgm:pt>
    <dgm:pt modelId="{0F68BD61-441A-404B-8294-00D9E52B7728}">
      <dgm:prSet/>
      <dgm:spPr>
        <a:solidFill>
          <a:schemeClr val="bg1">
            <a:alpha val="90000"/>
          </a:schemeClr>
        </a:solidFill>
      </dgm:spPr>
      <dgm:t>
        <a:bodyPr/>
        <a:lstStyle/>
        <a:p>
          <a:r>
            <a:rPr lang="tr-TR" dirty="0"/>
            <a:t>Yetkili mahkeme: SMK m. 156.3 </a:t>
          </a:r>
        </a:p>
      </dgm:t>
    </dgm:pt>
    <dgm:pt modelId="{6B9811A5-1329-403C-8487-E35801FC83E6}" type="parTrans" cxnId="{2949A5EB-9256-478E-85C5-1D9466E7D49D}">
      <dgm:prSet/>
      <dgm:spPr/>
      <dgm:t>
        <a:bodyPr/>
        <a:lstStyle/>
        <a:p>
          <a:endParaRPr lang="tr-TR"/>
        </a:p>
      </dgm:t>
    </dgm:pt>
    <dgm:pt modelId="{A91417DE-E706-4E6A-9BC2-4DFDCB76731B}" type="sibTrans" cxnId="{2949A5EB-9256-478E-85C5-1D9466E7D49D}">
      <dgm:prSet/>
      <dgm:spPr/>
      <dgm:t>
        <a:bodyPr/>
        <a:lstStyle/>
        <a:p>
          <a:endParaRPr lang="tr-TR"/>
        </a:p>
      </dgm:t>
    </dgm:pt>
    <dgm:pt modelId="{61299A1B-F168-4B88-98AF-14EB130E0FF0}" type="pres">
      <dgm:prSet presAssocID="{7BA325F3-D383-40A9-A49B-B43045507A41}" presName="linear" presStyleCnt="0">
        <dgm:presLayoutVars>
          <dgm:dir/>
          <dgm:animLvl val="lvl"/>
          <dgm:resizeHandles val="exact"/>
        </dgm:presLayoutVars>
      </dgm:prSet>
      <dgm:spPr/>
    </dgm:pt>
    <dgm:pt modelId="{4802B397-C813-456A-B196-A1BDF774A8AB}" type="pres">
      <dgm:prSet presAssocID="{81AB6762-EF54-49CB-8FFF-4433851C3499}" presName="parentLin" presStyleCnt="0"/>
      <dgm:spPr/>
    </dgm:pt>
    <dgm:pt modelId="{E44DA654-2C0F-4758-AB51-5786541F3A68}" type="pres">
      <dgm:prSet presAssocID="{81AB6762-EF54-49CB-8FFF-4433851C3499}" presName="parentLeftMargin" presStyleLbl="node1" presStyleIdx="0" presStyleCnt="4"/>
      <dgm:spPr/>
    </dgm:pt>
    <dgm:pt modelId="{AAD19823-A5FA-4D1A-8ED5-13B399C03C3E}" type="pres">
      <dgm:prSet presAssocID="{81AB6762-EF54-49CB-8FFF-4433851C3499}" presName="parentText" presStyleLbl="node1" presStyleIdx="0" presStyleCnt="4">
        <dgm:presLayoutVars>
          <dgm:chMax val="0"/>
          <dgm:bulletEnabled val="1"/>
        </dgm:presLayoutVars>
      </dgm:prSet>
      <dgm:spPr/>
    </dgm:pt>
    <dgm:pt modelId="{4C7DBC5D-D79A-4C5A-AD4D-725874056292}" type="pres">
      <dgm:prSet presAssocID="{81AB6762-EF54-49CB-8FFF-4433851C3499}" presName="negativeSpace" presStyleCnt="0"/>
      <dgm:spPr/>
    </dgm:pt>
    <dgm:pt modelId="{FEDA92FA-391D-40EE-9F1A-B3F1222F3096}" type="pres">
      <dgm:prSet presAssocID="{81AB6762-EF54-49CB-8FFF-4433851C3499}" presName="childText" presStyleLbl="conFgAcc1" presStyleIdx="0" presStyleCnt="4">
        <dgm:presLayoutVars>
          <dgm:bulletEnabled val="1"/>
        </dgm:presLayoutVars>
      </dgm:prSet>
      <dgm:spPr/>
    </dgm:pt>
    <dgm:pt modelId="{4D0E8572-4BD3-4BD9-B6D9-FF4786F8E7BE}" type="pres">
      <dgm:prSet presAssocID="{0C6F13F5-3D8F-4212-A610-8DB1D9CB6B1E}" presName="spaceBetweenRectangles" presStyleCnt="0"/>
      <dgm:spPr/>
    </dgm:pt>
    <dgm:pt modelId="{50E67B73-6EF5-4138-A722-4249B673149C}" type="pres">
      <dgm:prSet presAssocID="{987F6124-D573-4859-AE91-61FDFFBE43F8}" presName="parentLin" presStyleCnt="0"/>
      <dgm:spPr/>
    </dgm:pt>
    <dgm:pt modelId="{1F6E7790-1723-495E-BAB2-29580A377D94}" type="pres">
      <dgm:prSet presAssocID="{987F6124-D573-4859-AE91-61FDFFBE43F8}" presName="parentLeftMargin" presStyleLbl="node1" presStyleIdx="0" presStyleCnt="4"/>
      <dgm:spPr/>
    </dgm:pt>
    <dgm:pt modelId="{7CB0556A-B0CC-464B-BBDC-E09B03846E41}" type="pres">
      <dgm:prSet presAssocID="{987F6124-D573-4859-AE91-61FDFFBE43F8}" presName="parentText" presStyleLbl="node1" presStyleIdx="1" presStyleCnt="4">
        <dgm:presLayoutVars>
          <dgm:chMax val="0"/>
          <dgm:bulletEnabled val="1"/>
        </dgm:presLayoutVars>
      </dgm:prSet>
      <dgm:spPr/>
    </dgm:pt>
    <dgm:pt modelId="{693EF6A9-439E-47C8-A8C9-4A42C298FF33}" type="pres">
      <dgm:prSet presAssocID="{987F6124-D573-4859-AE91-61FDFFBE43F8}" presName="negativeSpace" presStyleCnt="0"/>
      <dgm:spPr/>
    </dgm:pt>
    <dgm:pt modelId="{19BE806B-5D19-4F05-992A-44F6BD8F4354}" type="pres">
      <dgm:prSet presAssocID="{987F6124-D573-4859-AE91-61FDFFBE43F8}" presName="childText" presStyleLbl="conFgAcc1" presStyleIdx="1" presStyleCnt="4">
        <dgm:presLayoutVars>
          <dgm:bulletEnabled val="1"/>
        </dgm:presLayoutVars>
      </dgm:prSet>
      <dgm:spPr/>
    </dgm:pt>
    <dgm:pt modelId="{F3B1AF50-81E9-4479-9A12-4C92D5D5B77A}" type="pres">
      <dgm:prSet presAssocID="{F8351307-4934-4084-8470-21301F0CEF3F}" presName="spaceBetweenRectangles" presStyleCnt="0"/>
      <dgm:spPr/>
    </dgm:pt>
    <dgm:pt modelId="{4CF0619B-86BA-4A32-9D22-9D8A848E39E1}" type="pres">
      <dgm:prSet presAssocID="{FE9BBCA4-25FD-4497-A225-C8A3857A231B}" presName="parentLin" presStyleCnt="0"/>
      <dgm:spPr/>
    </dgm:pt>
    <dgm:pt modelId="{EC6B6CA1-D399-492A-87E6-E818DC8F0E00}" type="pres">
      <dgm:prSet presAssocID="{FE9BBCA4-25FD-4497-A225-C8A3857A231B}" presName="parentLeftMargin" presStyleLbl="node1" presStyleIdx="1" presStyleCnt="4"/>
      <dgm:spPr/>
    </dgm:pt>
    <dgm:pt modelId="{CDC09698-9BF8-4922-BAF1-53544E065ACB}" type="pres">
      <dgm:prSet presAssocID="{FE9BBCA4-25FD-4497-A225-C8A3857A231B}" presName="parentText" presStyleLbl="node1" presStyleIdx="2" presStyleCnt="4">
        <dgm:presLayoutVars>
          <dgm:chMax val="0"/>
          <dgm:bulletEnabled val="1"/>
        </dgm:presLayoutVars>
      </dgm:prSet>
      <dgm:spPr/>
    </dgm:pt>
    <dgm:pt modelId="{EC7EE7F6-ADC7-4CA4-8E98-816C99DBCFB8}" type="pres">
      <dgm:prSet presAssocID="{FE9BBCA4-25FD-4497-A225-C8A3857A231B}" presName="negativeSpace" presStyleCnt="0"/>
      <dgm:spPr/>
    </dgm:pt>
    <dgm:pt modelId="{C35C6488-F130-4C19-86A6-1DB2CE9B33B7}" type="pres">
      <dgm:prSet presAssocID="{FE9BBCA4-25FD-4497-A225-C8A3857A231B}" presName="childText" presStyleLbl="conFgAcc1" presStyleIdx="2" presStyleCnt="4">
        <dgm:presLayoutVars>
          <dgm:bulletEnabled val="1"/>
        </dgm:presLayoutVars>
      </dgm:prSet>
      <dgm:spPr/>
    </dgm:pt>
    <dgm:pt modelId="{A92132D5-9C2E-41C1-8FFC-955A80C3D3F7}" type="pres">
      <dgm:prSet presAssocID="{4E8E7E13-98E9-4637-B7AD-ECD00C2E3087}" presName="spaceBetweenRectangles" presStyleCnt="0"/>
      <dgm:spPr/>
    </dgm:pt>
    <dgm:pt modelId="{184B3D2C-9D91-464C-91E0-2373C5323A7B}" type="pres">
      <dgm:prSet presAssocID="{78C524BD-CDA6-471F-932D-F33C8F272D27}" presName="parentLin" presStyleCnt="0"/>
      <dgm:spPr/>
    </dgm:pt>
    <dgm:pt modelId="{10C75BAE-93ED-4632-9062-A117639518E3}" type="pres">
      <dgm:prSet presAssocID="{78C524BD-CDA6-471F-932D-F33C8F272D27}" presName="parentLeftMargin" presStyleLbl="node1" presStyleIdx="2" presStyleCnt="4"/>
      <dgm:spPr/>
    </dgm:pt>
    <dgm:pt modelId="{714C4DE9-F636-4571-A4FB-C5C3D080305D}" type="pres">
      <dgm:prSet presAssocID="{78C524BD-CDA6-471F-932D-F33C8F272D27}" presName="parentText" presStyleLbl="node1" presStyleIdx="3" presStyleCnt="4">
        <dgm:presLayoutVars>
          <dgm:chMax val="0"/>
          <dgm:bulletEnabled val="1"/>
        </dgm:presLayoutVars>
      </dgm:prSet>
      <dgm:spPr/>
    </dgm:pt>
    <dgm:pt modelId="{7C19569E-D0E4-4A56-82C7-0FD8176620F3}" type="pres">
      <dgm:prSet presAssocID="{78C524BD-CDA6-471F-932D-F33C8F272D27}" presName="negativeSpace" presStyleCnt="0"/>
      <dgm:spPr/>
    </dgm:pt>
    <dgm:pt modelId="{AC11BA01-7097-4149-857E-5DA262A92BA0}" type="pres">
      <dgm:prSet presAssocID="{78C524BD-CDA6-471F-932D-F33C8F272D27}" presName="childText" presStyleLbl="conFgAcc1" presStyleIdx="3" presStyleCnt="4">
        <dgm:presLayoutVars>
          <dgm:bulletEnabled val="1"/>
        </dgm:presLayoutVars>
      </dgm:prSet>
      <dgm:spPr/>
    </dgm:pt>
  </dgm:ptLst>
  <dgm:cxnLst>
    <dgm:cxn modelId="{6E44C304-CE06-44A5-A1B9-03FAE59D8110}" type="presOf" srcId="{81AB6762-EF54-49CB-8FFF-4433851C3499}" destId="{AAD19823-A5FA-4D1A-8ED5-13B399C03C3E}" srcOrd="1" destOrd="0" presId="urn:microsoft.com/office/officeart/2005/8/layout/list1"/>
    <dgm:cxn modelId="{C5C1C904-9EE9-4169-8D0F-031F613DBDAB}" srcId="{78C524BD-CDA6-471F-932D-F33C8F272D27}" destId="{09FA0746-E810-453D-9CB8-F87A72E9461E}" srcOrd="0" destOrd="0" parTransId="{3B96E832-8F33-4BFC-8638-CF773EF5B8F4}" sibTransId="{C1F69586-C468-4C68-89BC-823D2D8186D1}"/>
    <dgm:cxn modelId="{2C35031A-3543-43E4-A38C-513EF804F353}" type="presOf" srcId="{90B05C24-4861-462B-B779-C05E8F182AE2}" destId="{FEDA92FA-391D-40EE-9F1A-B3F1222F3096}" srcOrd="0" destOrd="1" presId="urn:microsoft.com/office/officeart/2005/8/layout/list1"/>
    <dgm:cxn modelId="{1F48341D-0083-4D4E-AA3E-01A339227881}" type="presOf" srcId="{1690AD99-3555-4F03-AE3D-C6732862EBDE}" destId="{FEDA92FA-391D-40EE-9F1A-B3F1222F3096}" srcOrd="0" destOrd="0" presId="urn:microsoft.com/office/officeart/2005/8/layout/list1"/>
    <dgm:cxn modelId="{8793372B-6B0E-41C7-9920-7C81B33BDFA2}" srcId="{81AB6762-EF54-49CB-8FFF-4433851C3499}" destId="{90B05C24-4861-462B-B779-C05E8F182AE2}" srcOrd="1" destOrd="0" parTransId="{5E8A3473-9BD2-4360-BA6F-367B43DA41D8}" sibTransId="{5231E27A-1D34-426F-8997-4CF4790E908F}"/>
    <dgm:cxn modelId="{461F7632-D257-4DEA-B17C-CDA6325CEF71}" type="presOf" srcId="{49AFAAA0-BF2A-4634-A19B-CB0806B4577E}" destId="{19BE806B-5D19-4F05-992A-44F6BD8F4354}" srcOrd="0" destOrd="0" presId="urn:microsoft.com/office/officeart/2005/8/layout/list1"/>
    <dgm:cxn modelId="{CB30B532-8715-4575-8018-23F6D58860C1}" type="presOf" srcId="{FE9BBCA4-25FD-4497-A225-C8A3857A231B}" destId="{EC6B6CA1-D399-492A-87E6-E818DC8F0E00}" srcOrd="0" destOrd="0" presId="urn:microsoft.com/office/officeart/2005/8/layout/list1"/>
    <dgm:cxn modelId="{12D5C636-956C-4D35-B979-762A3AB6D93F}" type="presOf" srcId="{7181B24C-F26D-4C0B-80EC-910F52C4ABB1}" destId="{C35C6488-F130-4C19-86A6-1DB2CE9B33B7}" srcOrd="0" destOrd="0" presId="urn:microsoft.com/office/officeart/2005/8/layout/list1"/>
    <dgm:cxn modelId="{7BDF3F40-AA90-4F12-8A62-B6B0350F5B1B}" type="presOf" srcId="{7BA325F3-D383-40A9-A49B-B43045507A41}" destId="{61299A1B-F168-4B88-98AF-14EB130E0FF0}" srcOrd="0" destOrd="0" presId="urn:microsoft.com/office/officeart/2005/8/layout/list1"/>
    <dgm:cxn modelId="{4E84055F-B2F5-4F1E-A414-DEA7CD04948C}" srcId="{987F6124-D573-4859-AE91-61FDFFBE43F8}" destId="{AA39024F-940C-4F1B-A982-D39600750E6B}" srcOrd="1" destOrd="0" parTransId="{FF70DB4A-28BA-4D01-8B93-099A0B12CF16}" sibTransId="{5B5477E4-BCD5-46A6-A747-00C766ADA3EC}"/>
    <dgm:cxn modelId="{11F8E260-F4F9-499D-AC11-167F45DF3F90}" srcId="{987F6124-D573-4859-AE91-61FDFFBE43F8}" destId="{49AFAAA0-BF2A-4634-A19B-CB0806B4577E}" srcOrd="0" destOrd="0" parTransId="{23C680A0-5922-4A43-825F-0BF489B06084}" sibTransId="{71CFC5EF-10EE-4A71-AC1E-F20209C05B13}"/>
    <dgm:cxn modelId="{3D673165-1993-444C-BF44-3CC8519CD455}" srcId="{7BA325F3-D383-40A9-A49B-B43045507A41}" destId="{81AB6762-EF54-49CB-8FFF-4433851C3499}" srcOrd="0" destOrd="0" parTransId="{10C2DD57-3C41-4E6F-B6C2-5060DBA6C404}" sibTransId="{0C6F13F5-3D8F-4212-A610-8DB1D9CB6B1E}"/>
    <dgm:cxn modelId="{9433C871-76F7-4198-9B74-415820E14E78}" type="presOf" srcId="{987F6124-D573-4859-AE91-61FDFFBE43F8}" destId="{1F6E7790-1723-495E-BAB2-29580A377D94}" srcOrd="0" destOrd="0" presId="urn:microsoft.com/office/officeart/2005/8/layout/list1"/>
    <dgm:cxn modelId="{B1BDDA74-ED60-4C31-B1C4-80E5B2BD7A17}" srcId="{81AB6762-EF54-49CB-8FFF-4433851C3499}" destId="{1690AD99-3555-4F03-AE3D-C6732862EBDE}" srcOrd="0" destOrd="0" parTransId="{592C0DDC-299A-4889-8886-8D28648C7C85}" sibTransId="{1087F94A-8118-4A77-81E4-EBF9278DA266}"/>
    <dgm:cxn modelId="{72023656-2D00-4F75-B309-66791BCE5241}" type="presOf" srcId="{09FA0746-E810-453D-9CB8-F87A72E9461E}" destId="{AC11BA01-7097-4149-857E-5DA262A92BA0}" srcOrd="0" destOrd="0" presId="urn:microsoft.com/office/officeart/2005/8/layout/list1"/>
    <dgm:cxn modelId="{A1BE2E78-C5AD-47A8-945B-6B6766D4BBD1}" type="presOf" srcId="{0F68BD61-441A-404B-8294-00D9E52B7728}" destId="{AC11BA01-7097-4149-857E-5DA262A92BA0}" srcOrd="0" destOrd="1" presId="urn:microsoft.com/office/officeart/2005/8/layout/list1"/>
    <dgm:cxn modelId="{786B7282-027C-49BA-B799-51C5CAEC555C}" type="presOf" srcId="{987F6124-D573-4859-AE91-61FDFFBE43F8}" destId="{7CB0556A-B0CC-464B-BBDC-E09B03846E41}" srcOrd="1" destOrd="0" presId="urn:microsoft.com/office/officeart/2005/8/layout/list1"/>
    <dgm:cxn modelId="{6B1D3889-2674-4A90-91FB-5B858490C408}" srcId="{7BA325F3-D383-40A9-A49B-B43045507A41}" destId="{987F6124-D573-4859-AE91-61FDFFBE43F8}" srcOrd="1" destOrd="0" parTransId="{8354D0EA-4F56-4B5F-8D84-CA05ED2BD2F6}" sibTransId="{F8351307-4934-4084-8470-21301F0CEF3F}"/>
    <dgm:cxn modelId="{2ABDDE8E-7E0B-4221-8930-4944CC028A98}" type="presOf" srcId="{78C524BD-CDA6-471F-932D-F33C8F272D27}" destId="{10C75BAE-93ED-4632-9062-A117639518E3}" srcOrd="0" destOrd="0" presId="urn:microsoft.com/office/officeart/2005/8/layout/list1"/>
    <dgm:cxn modelId="{29B8B48F-7141-4170-91FE-975AEC3FE376}" srcId="{FE9BBCA4-25FD-4497-A225-C8A3857A231B}" destId="{7181B24C-F26D-4C0B-80EC-910F52C4ABB1}" srcOrd="0" destOrd="0" parTransId="{05D2657C-237C-4407-B272-4D9686FFDD84}" sibTransId="{70B34968-B4F9-4E8A-8076-97BD60542488}"/>
    <dgm:cxn modelId="{367ABCBE-9171-4BE0-B8ED-4046CB1639AB}" type="presOf" srcId="{78C524BD-CDA6-471F-932D-F33C8F272D27}" destId="{714C4DE9-F636-4571-A4FB-C5C3D080305D}" srcOrd="1" destOrd="0" presId="urn:microsoft.com/office/officeart/2005/8/layout/list1"/>
    <dgm:cxn modelId="{D48EC3C1-92BF-4A55-8FD4-CC8F4EB779CD}" srcId="{7BA325F3-D383-40A9-A49B-B43045507A41}" destId="{FE9BBCA4-25FD-4497-A225-C8A3857A231B}" srcOrd="2" destOrd="0" parTransId="{D4C003B2-A0FD-47E0-B005-32573DF149F9}" sibTransId="{4E8E7E13-98E9-4637-B7AD-ECD00C2E3087}"/>
    <dgm:cxn modelId="{119910CF-6286-4322-8FAE-C05031811C1E}" srcId="{7BA325F3-D383-40A9-A49B-B43045507A41}" destId="{78C524BD-CDA6-471F-932D-F33C8F272D27}" srcOrd="3" destOrd="0" parTransId="{2A1B59DB-DA38-4F8D-823A-ECA6258C73A0}" sibTransId="{57B1B5BF-98C5-4647-9037-D9631773F1E9}"/>
    <dgm:cxn modelId="{FF0815E1-D3E1-4AB0-A299-E999AC976D67}" type="presOf" srcId="{FE9BBCA4-25FD-4497-A225-C8A3857A231B}" destId="{CDC09698-9BF8-4922-BAF1-53544E065ACB}" srcOrd="1" destOrd="0" presId="urn:microsoft.com/office/officeart/2005/8/layout/list1"/>
    <dgm:cxn modelId="{5AF0B5E6-F778-4A7C-8AF6-7A09073241F1}" type="presOf" srcId="{81AB6762-EF54-49CB-8FFF-4433851C3499}" destId="{E44DA654-2C0F-4758-AB51-5786541F3A68}" srcOrd="0" destOrd="0" presId="urn:microsoft.com/office/officeart/2005/8/layout/list1"/>
    <dgm:cxn modelId="{2949A5EB-9256-478E-85C5-1D9466E7D49D}" srcId="{78C524BD-CDA6-471F-932D-F33C8F272D27}" destId="{0F68BD61-441A-404B-8294-00D9E52B7728}" srcOrd="1" destOrd="0" parTransId="{6B9811A5-1329-403C-8487-E35801FC83E6}" sibTransId="{A91417DE-E706-4E6A-9BC2-4DFDCB76731B}"/>
    <dgm:cxn modelId="{F075E1F4-9C7E-439D-9783-9D89B416A7AD}" type="presOf" srcId="{AA39024F-940C-4F1B-A982-D39600750E6B}" destId="{19BE806B-5D19-4F05-992A-44F6BD8F4354}" srcOrd="0" destOrd="1" presId="urn:microsoft.com/office/officeart/2005/8/layout/list1"/>
    <dgm:cxn modelId="{641A04FD-32D0-45F4-BEEE-9EEBE69861D6}" type="presParOf" srcId="{61299A1B-F168-4B88-98AF-14EB130E0FF0}" destId="{4802B397-C813-456A-B196-A1BDF774A8AB}" srcOrd="0" destOrd="0" presId="urn:microsoft.com/office/officeart/2005/8/layout/list1"/>
    <dgm:cxn modelId="{E982C50E-9137-41AF-86A9-BF47B7FB1FCF}" type="presParOf" srcId="{4802B397-C813-456A-B196-A1BDF774A8AB}" destId="{E44DA654-2C0F-4758-AB51-5786541F3A68}" srcOrd="0" destOrd="0" presId="urn:microsoft.com/office/officeart/2005/8/layout/list1"/>
    <dgm:cxn modelId="{9BE9BE03-EC97-45A1-B420-61EE82FBDCEE}" type="presParOf" srcId="{4802B397-C813-456A-B196-A1BDF774A8AB}" destId="{AAD19823-A5FA-4D1A-8ED5-13B399C03C3E}" srcOrd="1" destOrd="0" presId="urn:microsoft.com/office/officeart/2005/8/layout/list1"/>
    <dgm:cxn modelId="{ECDD037B-CEF9-4431-8F3E-89CD1BFFD129}" type="presParOf" srcId="{61299A1B-F168-4B88-98AF-14EB130E0FF0}" destId="{4C7DBC5D-D79A-4C5A-AD4D-725874056292}" srcOrd="1" destOrd="0" presId="urn:microsoft.com/office/officeart/2005/8/layout/list1"/>
    <dgm:cxn modelId="{07E0AF49-25B2-4F07-9EFF-CE896AD0C247}" type="presParOf" srcId="{61299A1B-F168-4B88-98AF-14EB130E0FF0}" destId="{FEDA92FA-391D-40EE-9F1A-B3F1222F3096}" srcOrd="2" destOrd="0" presId="urn:microsoft.com/office/officeart/2005/8/layout/list1"/>
    <dgm:cxn modelId="{264677BA-69F6-4AD3-82AA-3E2B91A3C1BC}" type="presParOf" srcId="{61299A1B-F168-4B88-98AF-14EB130E0FF0}" destId="{4D0E8572-4BD3-4BD9-B6D9-FF4786F8E7BE}" srcOrd="3" destOrd="0" presId="urn:microsoft.com/office/officeart/2005/8/layout/list1"/>
    <dgm:cxn modelId="{7B7A1508-3554-4576-B7A0-2888235B8694}" type="presParOf" srcId="{61299A1B-F168-4B88-98AF-14EB130E0FF0}" destId="{50E67B73-6EF5-4138-A722-4249B673149C}" srcOrd="4" destOrd="0" presId="urn:microsoft.com/office/officeart/2005/8/layout/list1"/>
    <dgm:cxn modelId="{86BAD1B7-A83E-4CB6-932C-AB6DD35C9017}" type="presParOf" srcId="{50E67B73-6EF5-4138-A722-4249B673149C}" destId="{1F6E7790-1723-495E-BAB2-29580A377D94}" srcOrd="0" destOrd="0" presId="urn:microsoft.com/office/officeart/2005/8/layout/list1"/>
    <dgm:cxn modelId="{A08181AB-4D9E-402D-ABA7-7A5F5BF096DC}" type="presParOf" srcId="{50E67B73-6EF5-4138-A722-4249B673149C}" destId="{7CB0556A-B0CC-464B-BBDC-E09B03846E41}" srcOrd="1" destOrd="0" presId="urn:microsoft.com/office/officeart/2005/8/layout/list1"/>
    <dgm:cxn modelId="{62510A77-75FC-4C58-82B8-C7FDBCE3DFD6}" type="presParOf" srcId="{61299A1B-F168-4B88-98AF-14EB130E0FF0}" destId="{693EF6A9-439E-47C8-A8C9-4A42C298FF33}" srcOrd="5" destOrd="0" presId="urn:microsoft.com/office/officeart/2005/8/layout/list1"/>
    <dgm:cxn modelId="{A900A671-A053-4FD8-BC35-EA249956BB42}" type="presParOf" srcId="{61299A1B-F168-4B88-98AF-14EB130E0FF0}" destId="{19BE806B-5D19-4F05-992A-44F6BD8F4354}" srcOrd="6" destOrd="0" presId="urn:microsoft.com/office/officeart/2005/8/layout/list1"/>
    <dgm:cxn modelId="{D72E5370-DB9D-4F76-B8A9-E1BA7AB04C6D}" type="presParOf" srcId="{61299A1B-F168-4B88-98AF-14EB130E0FF0}" destId="{F3B1AF50-81E9-4479-9A12-4C92D5D5B77A}" srcOrd="7" destOrd="0" presId="urn:microsoft.com/office/officeart/2005/8/layout/list1"/>
    <dgm:cxn modelId="{C0637C53-21E5-4EF2-ADA3-2D4C0EBC74CA}" type="presParOf" srcId="{61299A1B-F168-4B88-98AF-14EB130E0FF0}" destId="{4CF0619B-86BA-4A32-9D22-9D8A848E39E1}" srcOrd="8" destOrd="0" presId="urn:microsoft.com/office/officeart/2005/8/layout/list1"/>
    <dgm:cxn modelId="{906391DA-32A4-4CDD-AC61-8BB43EA30E11}" type="presParOf" srcId="{4CF0619B-86BA-4A32-9D22-9D8A848E39E1}" destId="{EC6B6CA1-D399-492A-87E6-E818DC8F0E00}" srcOrd="0" destOrd="0" presId="urn:microsoft.com/office/officeart/2005/8/layout/list1"/>
    <dgm:cxn modelId="{A9F9A426-1E56-41A9-9A88-956298D58D88}" type="presParOf" srcId="{4CF0619B-86BA-4A32-9D22-9D8A848E39E1}" destId="{CDC09698-9BF8-4922-BAF1-53544E065ACB}" srcOrd="1" destOrd="0" presId="urn:microsoft.com/office/officeart/2005/8/layout/list1"/>
    <dgm:cxn modelId="{EC086A56-47D6-4F05-A337-3AE3F24D194B}" type="presParOf" srcId="{61299A1B-F168-4B88-98AF-14EB130E0FF0}" destId="{EC7EE7F6-ADC7-4CA4-8E98-816C99DBCFB8}" srcOrd="9" destOrd="0" presId="urn:microsoft.com/office/officeart/2005/8/layout/list1"/>
    <dgm:cxn modelId="{DC418C0F-2E27-4AAB-A887-41B362EB4559}" type="presParOf" srcId="{61299A1B-F168-4B88-98AF-14EB130E0FF0}" destId="{C35C6488-F130-4C19-86A6-1DB2CE9B33B7}" srcOrd="10" destOrd="0" presId="urn:microsoft.com/office/officeart/2005/8/layout/list1"/>
    <dgm:cxn modelId="{D9235DCB-44B3-47C5-867B-3FF9E2390B4D}" type="presParOf" srcId="{61299A1B-F168-4B88-98AF-14EB130E0FF0}" destId="{A92132D5-9C2E-41C1-8FFC-955A80C3D3F7}" srcOrd="11" destOrd="0" presId="urn:microsoft.com/office/officeart/2005/8/layout/list1"/>
    <dgm:cxn modelId="{E53A1D9F-5910-4C77-9BC9-F8B20A4F992A}" type="presParOf" srcId="{61299A1B-F168-4B88-98AF-14EB130E0FF0}" destId="{184B3D2C-9D91-464C-91E0-2373C5323A7B}" srcOrd="12" destOrd="0" presId="urn:microsoft.com/office/officeart/2005/8/layout/list1"/>
    <dgm:cxn modelId="{6AB60532-A56B-4B54-B5A1-5A4CCD41F1B7}" type="presParOf" srcId="{184B3D2C-9D91-464C-91E0-2373C5323A7B}" destId="{10C75BAE-93ED-4632-9062-A117639518E3}" srcOrd="0" destOrd="0" presId="urn:microsoft.com/office/officeart/2005/8/layout/list1"/>
    <dgm:cxn modelId="{BE99F91C-8222-41E5-B132-F69C5CFE42FA}" type="presParOf" srcId="{184B3D2C-9D91-464C-91E0-2373C5323A7B}" destId="{714C4DE9-F636-4571-A4FB-C5C3D080305D}" srcOrd="1" destOrd="0" presId="urn:microsoft.com/office/officeart/2005/8/layout/list1"/>
    <dgm:cxn modelId="{4EBAA8C0-B85F-4AA1-B8DC-12AFDFBD3ED9}" type="presParOf" srcId="{61299A1B-F168-4B88-98AF-14EB130E0FF0}" destId="{7C19569E-D0E4-4A56-82C7-0FD8176620F3}" srcOrd="13" destOrd="0" presId="urn:microsoft.com/office/officeart/2005/8/layout/list1"/>
    <dgm:cxn modelId="{B51AD58E-164E-4EEC-B99B-11AB5CFE465C}" type="presParOf" srcId="{61299A1B-F168-4B88-98AF-14EB130E0FF0}" destId="{AC11BA01-7097-4149-857E-5DA262A92BA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374C8-4752-43A3-A734-93FA63522EC5}"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769DC788-95C0-4BB3-A9D2-37BD9740EC72}">
      <dgm:prSet phldrT="[Metin]"/>
      <dgm:spPr/>
      <dgm:t>
        <a:bodyPr/>
        <a:lstStyle/>
        <a:p>
          <a:r>
            <a:rPr lang="tr-TR" dirty="0"/>
            <a:t>Markanın Sınıflandırılması-I</a:t>
          </a:r>
        </a:p>
      </dgm:t>
    </dgm:pt>
    <dgm:pt modelId="{A182B7EB-8856-4D23-92CB-42AF2FF3ED79}" type="parTrans" cxnId="{D24A0872-21D1-4B4B-9CD8-DB3DE0884125}">
      <dgm:prSet/>
      <dgm:spPr/>
      <dgm:t>
        <a:bodyPr/>
        <a:lstStyle/>
        <a:p>
          <a:endParaRPr lang="tr-TR"/>
        </a:p>
      </dgm:t>
    </dgm:pt>
    <dgm:pt modelId="{4634BA91-C44E-4CD1-BF0E-1B7487785475}" type="sibTrans" cxnId="{D24A0872-21D1-4B4B-9CD8-DB3DE0884125}">
      <dgm:prSet/>
      <dgm:spPr/>
      <dgm:t>
        <a:bodyPr/>
        <a:lstStyle/>
        <a:p>
          <a:endParaRPr lang="tr-TR"/>
        </a:p>
      </dgm:t>
    </dgm:pt>
    <dgm:pt modelId="{F5659DF4-278B-4595-B165-19C5F893B374}">
      <dgm:prSet phldrT="[Metin]"/>
      <dgm:spPr/>
      <dgm:t>
        <a:bodyPr/>
        <a:lstStyle/>
        <a:p>
          <a:r>
            <a:rPr lang="tr-TR" dirty="0"/>
            <a:t>Ticaret Markası</a:t>
          </a:r>
        </a:p>
      </dgm:t>
    </dgm:pt>
    <dgm:pt modelId="{7A2C0116-48E2-43E8-BE5E-D41E68D8BC98}" type="parTrans" cxnId="{61AAEA3C-CCF3-447E-9388-2E87983E46D3}">
      <dgm:prSet/>
      <dgm:spPr/>
      <dgm:t>
        <a:bodyPr/>
        <a:lstStyle/>
        <a:p>
          <a:endParaRPr lang="tr-TR"/>
        </a:p>
      </dgm:t>
    </dgm:pt>
    <dgm:pt modelId="{AAF5D443-24F6-40EC-9603-EB893E495036}" type="sibTrans" cxnId="{61AAEA3C-CCF3-447E-9388-2E87983E46D3}">
      <dgm:prSet/>
      <dgm:spPr/>
      <dgm:t>
        <a:bodyPr/>
        <a:lstStyle/>
        <a:p>
          <a:endParaRPr lang="tr-TR"/>
        </a:p>
      </dgm:t>
    </dgm:pt>
    <dgm:pt modelId="{37684ED0-91B1-4B9C-990D-9958DDF570CB}">
      <dgm:prSet phldrT="[Metin]"/>
      <dgm:spPr/>
      <dgm:t>
        <a:bodyPr/>
        <a:lstStyle/>
        <a:p>
          <a:r>
            <a:rPr lang="tr-TR" dirty="0"/>
            <a:t>Hizmet Markası</a:t>
          </a:r>
        </a:p>
      </dgm:t>
    </dgm:pt>
    <dgm:pt modelId="{CC726126-CF98-4B09-8CFC-502BD8BA24AB}" type="parTrans" cxnId="{608E003D-2E64-472F-876D-F0035BA77035}">
      <dgm:prSet/>
      <dgm:spPr/>
      <dgm:t>
        <a:bodyPr/>
        <a:lstStyle/>
        <a:p>
          <a:endParaRPr lang="tr-TR"/>
        </a:p>
      </dgm:t>
    </dgm:pt>
    <dgm:pt modelId="{24279401-788F-4C13-939D-944670E889A6}" type="sibTrans" cxnId="{608E003D-2E64-472F-876D-F0035BA77035}">
      <dgm:prSet/>
      <dgm:spPr/>
      <dgm:t>
        <a:bodyPr/>
        <a:lstStyle/>
        <a:p>
          <a:endParaRPr lang="tr-TR"/>
        </a:p>
      </dgm:t>
    </dgm:pt>
    <dgm:pt modelId="{7DC7C59D-71FB-402D-85EE-008CE215E1FE}">
      <dgm:prSet/>
      <dgm:spPr/>
      <dgm:t>
        <a:bodyPr/>
        <a:lstStyle/>
        <a:p>
          <a:r>
            <a:rPr lang="tr-TR" dirty="0"/>
            <a:t>Bankalar: Türkiye İş Bankası</a:t>
          </a:r>
        </a:p>
      </dgm:t>
    </dgm:pt>
    <dgm:pt modelId="{C86F532E-A965-4D5F-BB36-57E74F196ABE}" type="parTrans" cxnId="{D08136CA-3E3B-4F1A-8EEC-E7F659E37237}">
      <dgm:prSet/>
      <dgm:spPr/>
    </dgm:pt>
    <dgm:pt modelId="{6E670938-E9DE-4803-8CE1-8368E3811A2F}" type="sibTrans" cxnId="{D08136CA-3E3B-4F1A-8EEC-E7F659E37237}">
      <dgm:prSet/>
      <dgm:spPr/>
    </dgm:pt>
    <dgm:pt modelId="{4BB64F65-D237-4695-A1C6-463C267448BF}">
      <dgm:prSet/>
      <dgm:spPr/>
      <dgm:t>
        <a:bodyPr/>
        <a:lstStyle/>
        <a:p>
          <a:r>
            <a:rPr lang="tr-TR"/>
            <a:t>Coca-Cola</a:t>
          </a:r>
        </a:p>
      </dgm:t>
    </dgm:pt>
    <dgm:pt modelId="{09851EA6-3A6E-4688-BEC3-5E69D8558D9C}" type="parTrans" cxnId="{B4BBE3F0-8B00-4400-A1D3-3CC3A730917D}">
      <dgm:prSet/>
      <dgm:spPr/>
    </dgm:pt>
    <dgm:pt modelId="{193A4D8E-8E0F-43DD-BA5C-ABE13690A5A0}" type="sibTrans" cxnId="{B4BBE3F0-8B00-4400-A1D3-3CC3A730917D}">
      <dgm:prSet/>
      <dgm:spPr/>
    </dgm:pt>
    <dgm:pt modelId="{FBBAAFB4-3721-4BA4-9B21-799BB3476708}" type="pres">
      <dgm:prSet presAssocID="{BE2374C8-4752-43A3-A734-93FA63522EC5}" presName="hierChild1" presStyleCnt="0">
        <dgm:presLayoutVars>
          <dgm:orgChart val="1"/>
          <dgm:chPref val="1"/>
          <dgm:dir/>
          <dgm:animOne val="branch"/>
          <dgm:animLvl val="lvl"/>
          <dgm:resizeHandles/>
        </dgm:presLayoutVars>
      </dgm:prSet>
      <dgm:spPr/>
    </dgm:pt>
    <dgm:pt modelId="{98C5F8CB-08E1-4D52-8D69-11499F3BA9C1}" type="pres">
      <dgm:prSet presAssocID="{769DC788-95C0-4BB3-A9D2-37BD9740EC72}" presName="hierRoot1" presStyleCnt="0">
        <dgm:presLayoutVars>
          <dgm:hierBranch val="init"/>
        </dgm:presLayoutVars>
      </dgm:prSet>
      <dgm:spPr/>
    </dgm:pt>
    <dgm:pt modelId="{1D03B77E-7F51-408C-AB6F-46CBD4B2F3D3}" type="pres">
      <dgm:prSet presAssocID="{769DC788-95C0-4BB3-A9D2-37BD9740EC72}" presName="rootComposite1" presStyleCnt="0"/>
      <dgm:spPr/>
    </dgm:pt>
    <dgm:pt modelId="{C8251472-914A-4F80-9433-3A9502A88B8B}" type="pres">
      <dgm:prSet presAssocID="{769DC788-95C0-4BB3-A9D2-37BD9740EC72}" presName="rootText1" presStyleLbl="node0" presStyleIdx="0" presStyleCnt="1" custScaleX="148419">
        <dgm:presLayoutVars>
          <dgm:chPref val="3"/>
        </dgm:presLayoutVars>
      </dgm:prSet>
      <dgm:spPr/>
    </dgm:pt>
    <dgm:pt modelId="{F11D5397-983F-497A-B7E9-569A9EE2D013}" type="pres">
      <dgm:prSet presAssocID="{769DC788-95C0-4BB3-A9D2-37BD9740EC72}" presName="rootConnector1" presStyleLbl="node1" presStyleIdx="0" presStyleCnt="0"/>
      <dgm:spPr/>
    </dgm:pt>
    <dgm:pt modelId="{CDF9AE73-E578-40B1-A0E8-9795C2E557CA}" type="pres">
      <dgm:prSet presAssocID="{769DC788-95C0-4BB3-A9D2-37BD9740EC72}" presName="hierChild2" presStyleCnt="0"/>
      <dgm:spPr/>
    </dgm:pt>
    <dgm:pt modelId="{D6F37F39-2B2C-46B5-8E93-CA08ECB1AA6A}" type="pres">
      <dgm:prSet presAssocID="{7A2C0116-48E2-43E8-BE5E-D41E68D8BC98}" presName="Name37" presStyleLbl="parChTrans1D2" presStyleIdx="0" presStyleCnt="2"/>
      <dgm:spPr/>
    </dgm:pt>
    <dgm:pt modelId="{DE3B17A3-951B-445E-9584-4CFC176B268F}" type="pres">
      <dgm:prSet presAssocID="{F5659DF4-278B-4595-B165-19C5F893B374}" presName="hierRoot2" presStyleCnt="0">
        <dgm:presLayoutVars>
          <dgm:hierBranch val="init"/>
        </dgm:presLayoutVars>
      </dgm:prSet>
      <dgm:spPr/>
    </dgm:pt>
    <dgm:pt modelId="{B7377D64-7A80-44B6-9C1A-C385936D6B07}" type="pres">
      <dgm:prSet presAssocID="{F5659DF4-278B-4595-B165-19C5F893B374}" presName="rootComposite" presStyleCnt="0"/>
      <dgm:spPr/>
    </dgm:pt>
    <dgm:pt modelId="{802C341E-B98C-4A8C-A4E2-541AB5CA8953}" type="pres">
      <dgm:prSet presAssocID="{F5659DF4-278B-4595-B165-19C5F893B374}" presName="rootText" presStyleLbl="node2" presStyleIdx="0" presStyleCnt="2">
        <dgm:presLayoutVars>
          <dgm:chPref val="3"/>
        </dgm:presLayoutVars>
      </dgm:prSet>
      <dgm:spPr/>
    </dgm:pt>
    <dgm:pt modelId="{43237D72-5CB5-452F-98F0-C144346598DB}" type="pres">
      <dgm:prSet presAssocID="{F5659DF4-278B-4595-B165-19C5F893B374}" presName="rootConnector" presStyleLbl="node2" presStyleIdx="0" presStyleCnt="2"/>
      <dgm:spPr/>
    </dgm:pt>
    <dgm:pt modelId="{218FE9B0-8E1D-4AF7-8200-FC1E3D9FB393}" type="pres">
      <dgm:prSet presAssocID="{F5659DF4-278B-4595-B165-19C5F893B374}" presName="hierChild4" presStyleCnt="0"/>
      <dgm:spPr/>
    </dgm:pt>
    <dgm:pt modelId="{C590B90C-6C2F-4C5F-A040-668BDB9B29E3}" type="pres">
      <dgm:prSet presAssocID="{09851EA6-3A6E-4688-BEC3-5E69D8558D9C}" presName="Name37" presStyleLbl="parChTrans1D3" presStyleIdx="0" presStyleCnt="2"/>
      <dgm:spPr/>
    </dgm:pt>
    <dgm:pt modelId="{7AC6E3B0-4D76-4FC1-A0EC-57BA9808A095}" type="pres">
      <dgm:prSet presAssocID="{4BB64F65-D237-4695-A1C6-463C267448BF}" presName="hierRoot2" presStyleCnt="0">
        <dgm:presLayoutVars>
          <dgm:hierBranch val="init"/>
        </dgm:presLayoutVars>
      </dgm:prSet>
      <dgm:spPr/>
    </dgm:pt>
    <dgm:pt modelId="{5766B510-E41B-4399-BA1D-35C56F000878}" type="pres">
      <dgm:prSet presAssocID="{4BB64F65-D237-4695-A1C6-463C267448BF}" presName="rootComposite" presStyleCnt="0"/>
      <dgm:spPr/>
    </dgm:pt>
    <dgm:pt modelId="{9EDE1CED-73B9-46D7-89FA-542D822A9455}" type="pres">
      <dgm:prSet presAssocID="{4BB64F65-D237-4695-A1C6-463C267448BF}" presName="rootText" presStyleLbl="node3" presStyleIdx="0" presStyleCnt="2">
        <dgm:presLayoutVars>
          <dgm:chPref val="3"/>
        </dgm:presLayoutVars>
      </dgm:prSet>
      <dgm:spPr/>
    </dgm:pt>
    <dgm:pt modelId="{D2391209-D734-4914-839D-6CBACBB36914}" type="pres">
      <dgm:prSet presAssocID="{4BB64F65-D237-4695-A1C6-463C267448BF}" presName="rootConnector" presStyleLbl="node3" presStyleIdx="0" presStyleCnt="2"/>
      <dgm:spPr/>
    </dgm:pt>
    <dgm:pt modelId="{D954D7F8-A55B-403E-ADB1-D4EFCF4BF8B8}" type="pres">
      <dgm:prSet presAssocID="{4BB64F65-D237-4695-A1C6-463C267448BF}" presName="hierChild4" presStyleCnt="0"/>
      <dgm:spPr/>
    </dgm:pt>
    <dgm:pt modelId="{FC33B65B-4E0C-47BA-A4C4-A63CF6190ADD}" type="pres">
      <dgm:prSet presAssocID="{4BB64F65-D237-4695-A1C6-463C267448BF}" presName="hierChild5" presStyleCnt="0"/>
      <dgm:spPr/>
    </dgm:pt>
    <dgm:pt modelId="{728033EA-C8AA-4DB9-A6AE-F6FE7652011B}" type="pres">
      <dgm:prSet presAssocID="{F5659DF4-278B-4595-B165-19C5F893B374}" presName="hierChild5" presStyleCnt="0"/>
      <dgm:spPr/>
    </dgm:pt>
    <dgm:pt modelId="{95932371-E1D2-43CD-B13C-730201A704E8}" type="pres">
      <dgm:prSet presAssocID="{CC726126-CF98-4B09-8CFC-502BD8BA24AB}" presName="Name37" presStyleLbl="parChTrans1D2" presStyleIdx="1" presStyleCnt="2"/>
      <dgm:spPr/>
    </dgm:pt>
    <dgm:pt modelId="{82E33B37-3EAE-40CE-801F-DC96856923B7}" type="pres">
      <dgm:prSet presAssocID="{37684ED0-91B1-4B9C-990D-9958DDF570CB}" presName="hierRoot2" presStyleCnt="0">
        <dgm:presLayoutVars>
          <dgm:hierBranch val="init"/>
        </dgm:presLayoutVars>
      </dgm:prSet>
      <dgm:spPr/>
    </dgm:pt>
    <dgm:pt modelId="{407A0B07-D44F-495F-A5B5-8DBBB018C87C}" type="pres">
      <dgm:prSet presAssocID="{37684ED0-91B1-4B9C-990D-9958DDF570CB}" presName="rootComposite" presStyleCnt="0"/>
      <dgm:spPr/>
    </dgm:pt>
    <dgm:pt modelId="{A3EBDAAD-14C8-40C6-AEAB-706BE03603AF}" type="pres">
      <dgm:prSet presAssocID="{37684ED0-91B1-4B9C-990D-9958DDF570CB}" presName="rootText" presStyleLbl="node2" presStyleIdx="1" presStyleCnt="2">
        <dgm:presLayoutVars>
          <dgm:chPref val="3"/>
        </dgm:presLayoutVars>
      </dgm:prSet>
      <dgm:spPr/>
    </dgm:pt>
    <dgm:pt modelId="{037728AF-AAD4-4B60-B386-AB2EE94A42B3}" type="pres">
      <dgm:prSet presAssocID="{37684ED0-91B1-4B9C-990D-9958DDF570CB}" presName="rootConnector" presStyleLbl="node2" presStyleIdx="1" presStyleCnt="2"/>
      <dgm:spPr/>
    </dgm:pt>
    <dgm:pt modelId="{7B1214CB-138F-41EF-863D-6D9B940D2B0E}" type="pres">
      <dgm:prSet presAssocID="{37684ED0-91B1-4B9C-990D-9958DDF570CB}" presName="hierChild4" presStyleCnt="0"/>
      <dgm:spPr/>
    </dgm:pt>
    <dgm:pt modelId="{996B5CB8-51E3-4DEC-9583-CDB0F0801857}" type="pres">
      <dgm:prSet presAssocID="{C86F532E-A965-4D5F-BB36-57E74F196ABE}" presName="Name37" presStyleLbl="parChTrans1D3" presStyleIdx="1" presStyleCnt="2"/>
      <dgm:spPr/>
    </dgm:pt>
    <dgm:pt modelId="{51700D54-46C8-461C-9CFA-935342EB8254}" type="pres">
      <dgm:prSet presAssocID="{7DC7C59D-71FB-402D-85EE-008CE215E1FE}" presName="hierRoot2" presStyleCnt="0">
        <dgm:presLayoutVars>
          <dgm:hierBranch val="init"/>
        </dgm:presLayoutVars>
      </dgm:prSet>
      <dgm:spPr/>
    </dgm:pt>
    <dgm:pt modelId="{23364555-8C0C-4D99-AE0D-D04056DF2E6E}" type="pres">
      <dgm:prSet presAssocID="{7DC7C59D-71FB-402D-85EE-008CE215E1FE}" presName="rootComposite" presStyleCnt="0"/>
      <dgm:spPr/>
    </dgm:pt>
    <dgm:pt modelId="{78F4DA5F-56F9-4EDC-BC40-B8196802F6AD}" type="pres">
      <dgm:prSet presAssocID="{7DC7C59D-71FB-402D-85EE-008CE215E1FE}" presName="rootText" presStyleLbl="node3" presStyleIdx="1" presStyleCnt="2">
        <dgm:presLayoutVars>
          <dgm:chPref val="3"/>
        </dgm:presLayoutVars>
      </dgm:prSet>
      <dgm:spPr/>
    </dgm:pt>
    <dgm:pt modelId="{09D460BA-82F4-4A8D-AFF7-AB997293802C}" type="pres">
      <dgm:prSet presAssocID="{7DC7C59D-71FB-402D-85EE-008CE215E1FE}" presName="rootConnector" presStyleLbl="node3" presStyleIdx="1" presStyleCnt="2"/>
      <dgm:spPr/>
    </dgm:pt>
    <dgm:pt modelId="{53F4A96D-DF0A-47BE-A795-EE0ED91D55AE}" type="pres">
      <dgm:prSet presAssocID="{7DC7C59D-71FB-402D-85EE-008CE215E1FE}" presName="hierChild4" presStyleCnt="0"/>
      <dgm:spPr/>
    </dgm:pt>
    <dgm:pt modelId="{6019A6ED-EC7D-4348-923E-0096F1CD1B28}" type="pres">
      <dgm:prSet presAssocID="{7DC7C59D-71FB-402D-85EE-008CE215E1FE}" presName="hierChild5" presStyleCnt="0"/>
      <dgm:spPr/>
    </dgm:pt>
    <dgm:pt modelId="{3346F278-98F3-4243-A8EF-E01C35561316}" type="pres">
      <dgm:prSet presAssocID="{37684ED0-91B1-4B9C-990D-9958DDF570CB}" presName="hierChild5" presStyleCnt="0"/>
      <dgm:spPr/>
    </dgm:pt>
    <dgm:pt modelId="{68D0D2CB-4BC4-4CCE-8DDA-67079CD63C24}" type="pres">
      <dgm:prSet presAssocID="{769DC788-95C0-4BB3-A9D2-37BD9740EC72}" presName="hierChild3" presStyleCnt="0"/>
      <dgm:spPr/>
    </dgm:pt>
  </dgm:ptLst>
  <dgm:cxnLst>
    <dgm:cxn modelId="{8DB29F13-400A-45E6-8EF2-9A98C95BFFED}" type="presOf" srcId="{4BB64F65-D237-4695-A1C6-463C267448BF}" destId="{9EDE1CED-73B9-46D7-89FA-542D822A9455}" srcOrd="0" destOrd="0" presId="urn:microsoft.com/office/officeart/2005/8/layout/orgChart1"/>
    <dgm:cxn modelId="{98D2C517-9907-4234-949F-5F6A9FEB42FC}" type="presOf" srcId="{37684ED0-91B1-4B9C-990D-9958DDF570CB}" destId="{A3EBDAAD-14C8-40C6-AEAB-706BE03603AF}" srcOrd="0" destOrd="0" presId="urn:microsoft.com/office/officeart/2005/8/layout/orgChart1"/>
    <dgm:cxn modelId="{B6430A36-8D32-4FAC-A5A3-51A107748882}" type="presOf" srcId="{7DC7C59D-71FB-402D-85EE-008CE215E1FE}" destId="{09D460BA-82F4-4A8D-AFF7-AB997293802C}" srcOrd="1" destOrd="0" presId="urn:microsoft.com/office/officeart/2005/8/layout/orgChart1"/>
    <dgm:cxn modelId="{F0BC7238-4685-48D2-B0B4-0C31E61CF595}" type="presOf" srcId="{4BB64F65-D237-4695-A1C6-463C267448BF}" destId="{D2391209-D734-4914-839D-6CBACBB36914}" srcOrd="1" destOrd="0" presId="urn:microsoft.com/office/officeart/2005/8/layout/orgChart1"/>
    <dgm:cxn modelId="{61AAEA3C-CCF3-447E-9388-2E87983E46D3}" srcId="{769DC788-95C0-4BB3-A9D2-37BD9740EC72}" destId="{F5659DF4-278B-4595-B165-19C5F893B374}" srcOrd="0" destOrd="0" parTransId="{7A2C0116-48E2-43E8-BE5E-D41E68D8BC98}" sibTransId="{AAF5D443-24F6-40EC-9603-EB893E495036}"/>
    <dgm:cxn modelId="{608E003D-2E64-472F-876D-F0035BA77035}" srcId="{769DC788-95C0-4BB3-A9D2-37BD9740EC72}" destId="{37684ED0-91B1-4B9C-990D-9958DDF570CB}" srcOrd="1" destOrd="0" parTransId="{CC726126-CF98-4B09-8CFC-502BD8BA24AB}" sibTransId="{24279401-788F-4C13-939D-944670E889A6}"/>
    <dgm:cxn modelId="{3FBE0B49-FC5D-4105-869E-D2A7D3750DE3}" type="presOf" srcId="{7A2C0116-48E2-43E8-BE5E-D41E68D8BC98}" destId="{D6F37F39-2B2C-46B5-8E93-CA08ECB1AA6A}" srcOrd="0" destOrd="0" presId="urn:microsoft.com/office/officeart/2005/8/layout/orgChart1"/>
    <dgm:cxn modelId="{D24A0872-21D1-4B4B-9CD8-DB3DE0884125}" srcId="{BE2374C8-4752-43A3-A734-93FA63522EC5}" destId="{769DC788-95C0-4BB3-A9D2-37BD9740EC72}" srcOrd="0" destOrd="0" parTransId="{A182B7EB-8856-4D23-92CB-42AF2FF3ED79}" sibTransId="{4634BA91-C44E-4CD1-BF0E-1B7487785475}"/>
    <dgm:cxn modelId="{8D72EB56-14E4-4E99-B109-B86D1DE06901}" type="presOf" srcId="{C86F532E-A965-4D5F-BB36-57E74F196ABE}" destId="{996B5CB8-51E3-4DEC-9583-CDB0F0801857}" srcOrd="0" destOrd="0" presId="urn:microsoft.com/office/officeart/2005/8/layout/orgChart1"/>
    <dgm:cxn modelId="{6F500357-C3FA-447F-A188-6956FF36B259}" type="presOf" srcId="{F5659DF4-278B-4595-B165-19C5F893B374}" destId="{802C341E-B98C-4A8C-A4E2-541AB5CA8953}" srcOrd="0" destOrd="0" presId="urn:microsoft.com/office/officeart/2005/8/layout/orgChart1"/>
    <dgm:cxn modelId="{CB00EB79-99C3-4A1C-AC9B-80F89D9AABB9}" type="presOf" srcId="{769DC788-95C0-4BB3-A9D2-37BD9740EC72}" destId="{F11D5397-983F-497A-B7E9-569A9EE2D013}" srcOrd="1" destOrd="0" presId="urn:microsoft.com/office/officeart/2005/8/layout/orgChart1"/>
    <dgm:cxn modelId="{8087DE5A-F212-4D04-B1D6-9147F42496D2}" type="presOf" srcId="{7DC7C59D-71FB-402D-85EE-008CE215E1FE}" destId="{78F4DA5F-56F9-4EDC-BC40-B8196802F6AD}" srcOrd="0" destOrd="0" presId="urn:microsoft.com/office/officeart/2005/8/layout/orgChart1"/>
    <dgm:cxn modelId="{C6075383-AD1A-494C-92A8-45F7D47A1A28}" type="presOf" srcId="{37684ED0-91B1-4B9C-990D-9958DDF570CB}" destId="{037728AF-AAD4-4B60-B386-AB2EE94A42B3}" srcOrd="1" destOrd="0" presId="urn:microsoft.com/office/officeart/2005/8/layout/orgChart1"/>
    <dgm:cxn modelId="{3108588A-F3EC-45A7-B682-85CBBDE12E9B}" type="presOf" srcId="{BE2374C8-4752-43A3-A734-93FA63522EC5}" destId="{FBBAAFB4-3721-4BA4-9B21-799BB3476708}" srcOrd="0" destOrd="0" presId="urn:microsoft.com/office/officeart/2005/8/layout/orgChart1"/>
    <dgm:cxn modelId="{F56F36C1-319A-4287-8F8E-B651F3FEFAC4}" type="presOf" srcId="{09851EA6-3A6E-4688-BEC3-5E69D8558D9C}" destId="{C590B90C-6C2F-4C5F-A040-668BDB9B29E3}" srcOrd="0" destOrd="0" presId="urn:microsoft.com/office/officeart/2005/8/layout/orgChart1"/>
    <dgm:cxn modelId="{D08136CA-3E3B-4F1A-8EEC-E7F659E37237}" srcId="{37684ED0-91B1-4B9C-990D-9958DDF570CB}" destId="{7DC7C59D-71FB-402D-85EE-008CE215E1FE}" srcOrd="0" destOrd="0" parTransId="{C86F532E-A965-4D5F-BB36-57E74F196ABE}" sibTransId="{6E670938-E9DE-4803-8CE1-8368E3811A2F}"/>
    <dgm:cxn modelId="{BFAE92CA-7A5A-45AA-B376-180E88BFAEF1}" type="presOf" srcId="{769DC788-95C0-4BB3-A9D2-37BD9740EC72}" destId="{C8251472-914A-4F80-9433-3A9502A88B8B}" srcOrd="0" destOrd="0" presId="urn:microsoft.com/office/officeart/2005/8/layout/orgChart1"/>
    <dgm:cxn modelId="{32B029CC-5A3A-4055-82C2-B4C2CCDDAA38}" type="presOf" srcId="{F5659DF4-278B-4595-B165-19C5F893B374}" destId="{43237D72-5CB5-452F-98F0-C144346598DB}" srcOrd="1" destOrd="0" presId="urn:microsoft.com/office/officeart/2005/8/layout/orgChart1"/>
    <dgm:cxn modelId="{7BA5DDCD-2DC3-43BE-A68D-ECAEBB75DB31}" type="presOf" srcId="{CC726126-CF98-4B09-8CFC-502BD8BA24AB}" destId="{95932371-E1D2-43CD-B13C-730201A704E8}" srcOrd="0" destOrd="0" presId="urn:microsoft.com/office/officeart/2005/8/layout/orgChart1"/>
    <dgm:cxn modelId="{B4BBE3F0-8B00-4400-A1D3-3CC3A730917D}" srcId="{F5659DF4-278B-4595-B165-19C5F893B374}" destId="{4BB64F65-D237-4695-A1C6-463C267448BF}" srcOrd="0" destOrd="0" parTransId="{09851EA6-3A6E-4688-BEC3-5E69D8558D9C}" sibTransId="{193A4D8E-8E0F-43DD-BA5C-ABE13690A5A0}"/>
    <dgm:cxn modelId="{8A61F65D-A969-4CFA-9B22-69668DA75512}" type="presParOf" srcId="{FBBAAFB4-3721-4BA4-9B21-799BB3476708}" destId="{98C5F8CB-08E1-4D52-8D69-11499F3BA9C1}" srcOrd="0" destOrd="0" presId="urn:microsoft.com/office/officeart/2005/8/layout/orgChart1"/>
    <dgm:cxn modelId="{BE1D865A-55E6-4A99-AA75-80075552C046}" type="presParOf" srcId="{98C5F8CB-08E1-4D52-8D69-11499F3BA9C1}" destId="{1D03B77E-7F51-408C-AB6F-46CBD4B2F3D3}" srcOrd="0" destOrd="0" presId="urn:microsoft.com/office/officeart/2005/8/layout/orgChart1"/>
    <dgm:cxn modelId="{7AD060CE-66A3-4E48-8FC5-76D912B26709}" type="presParOf" srcId="{1D03B77E-7F51-408C-AB6F-46CBD4B2F3D3}" destId="{C8251472-914A-4F80-9433-3A9502A88B8B}" srcOrd="0" destOrd="0" presId="urn:microsoft.com/office/officeart/2005/8/layout/orgChart1"/>
    <dgm:cxn modelId="{78BDD210-9CE5-41E3-BE5D-F4D5F6D3A4CF}" type="presParOf" srcId="{1D03B77E-7F51-408C-AB6F-46CBD4B2F3D3}" destId="{F11D5397-983F-497A-B7E9-569A9EE2D013}" srcOrd="1" destOrd="0" presId="urn:microsoft.com/office/officeart/2005/8/layout/orgChart1"/>
    <dgm:cxn modelId="{F3751CE0-4484-46B7-8F84-C86B7FE06308}" type="presParOf" srcId="{98C5F8CB-08E1-4D52-8D69-11499F3BA9C1}" destId="{CDF9AE73-E578-40B1-A0E8-9795C2E557CA}" srcOrd="1" destOrd="0" presId="urn:microsoft.com/office/officeart/2005/8/layout/orgChart1"/>
    <dgm:cxn modelId="{4716A644-B897-4A94-B231-63CB2D2FFD30}" type="presParOf" srcId="{CDF9AE73-E578-40B1-A0E8-9795C2E557CA}" destId="{D6F37F39-2B2C-46B5-8E93-CA08ECB1AA6A}" srcOrd="0" destOrd="0" presId="urn:microsoft.com/office/officeart/2005/8/layout/orgChart1"/>
    <dgm:cxn modelId="{1A601729-60EB-41C6-AA64-08DC690C0A57}" type="presParOf" srcId="{CDF9AE73-E578-40B1-A0E8-9795C2E557CA}" destId="{DE3B17A3-951B-445E-9584-4CFC176B268F}" srcOrd="1" destOrd="0" presId="urn:microsoft.com/office/officeart/2005/8/layout/orgChart1"/>
    <dgm:cxn modelId="{8A6067BB-9078-402E-B8C4-9655F8B0BA10}" type="presParOf" srcId="{DE3B17A3-951B-445E-9584-4CFC176B268F}" destId="{B7377D64-7A80-44B6-9C1A-C385936D6B07}" srcOrd="0" destOrd="0" presId="urn:microsoft.com/office/officeart/2005/8/layout/orgChart1"/>
    <dgm:cxn modelId="{7711FC92-7146-45F2-94C9-298D90C95E91}" type="presParOf" srcId="{B7377D64-7A80-44B6-9C1A-C385936D6B07}" destId="{802C341E-B98C-4A8C-A4E2-541AB5CA8953}" srcOrd="0" destOrd="0" presId="urn:microsoft.com/office/officeart/2005/8/layout/orgChart1"/>
    <dgm:cxn modelId="{C09B2194-36E0-4D91-8F02-C3DA0C035C7E}" type="presParOf" srcId="{B7377D64-7A80-44B6-9C1A-C385936D6B07}" destId="{43237D72-5CB5-452F-98F0-C144346598DB}" srcOrd="1" destOrd="0" presId="urn:microsoft.com/office/officeart/2005/8/layout/orgChart1"/>
    <dgm:cxn modelId="{3115E578-9D76-40C6-818A-33347A56EBD4}" type="presParOf" srcId="{DE3B17A3-951B-445E-9584-4CFC176B268F}" destId="{218FE9B0-8E1D-4AF7-8200-FC1E3D9FB393}" srcOrd="1" destOrd="0" presId="urn:microsoft.com/office/officeart/2005/8/layout/orgChart1"/>
    <dgm:cxn modelId="{82A45FD5-04E8-4E75-8D8E-C24448EFC88E}" type="presParOf" srcId="{218FE9B0-8E1D-4AF7-8200-FC1E3D9FB393}" destId="{C590B90C-6C2F-4C5F-A040-668BDB9B29E3}" srcOrd="0" destOrd="0" presId="urn:microsoft.com/office/officeart/2005/8/layout/orgChart1"/>
    <dgm:cxn modelId="{CAB31399-E96D-4B2A-8547-9BBCD8A3C59B}" type="presParOf" srcId="{218FE9B0-8E1D-4AF7-8200-FC1E3D9FB393}" destId="{7AC6E3B0-4D76-4FC1-A0EC-57BA9808A095}" srcOrd="1" destOrd="0" presId="urn:microsoft.com/office/officeart/2005/8/layout/orgChart1"/>
    <dgm:cxn modelId="{00F2E342-46F3-479C-ADF8-5214587D3A5D}" type="presParOf" srcId="{7AC6E3B0-4D76-4FC1-A0EC-57BA9808A095}" destId="{5766B510-E41B-4399-BA1D-35C56F000878}" srcOrd="0" destOrd="0" presId="urn:microsoft.com/office/officeart/2005/8/layout/orgChart1"/>
    <dgm:cxn modelId="{4499A0EE-C5D5-4681-B6A8-866D764A431D}" type="presParOf" srcId="{5766B510-E41B-4399-BA1D-35C56F000878}" destId="{9EDE1CED-73B9-46D7-89FA-542D822A9455}" srcOrd="0" destOrd="0" presId="urn:microsoft.com/office/officeart/2005/8/layout/orgChart1"/>
    <dgm:cxn modelId="{643E2E9D-A7A0-49C4-B2D8-063DB82E5E95}" type="presParOf" srcId="{5766B510-E41B-4399-BA1D-35C56F000878}" destId="{D2391209-D734-4914-839D-6CBACBB36914}" srcOrd="1" destOrd="0" presId="urn:microsoft.com/office/officeart/2005/8/layout/orgChart1"/>
    <dgm:cxn modelId="{1B46F8EC-B0AF-4EC9-8C6D-D6724C25CA0B}" type="presParOf" srcId="{7AC6E3B0-4D76-4FC1-A0EC-57BA9808A095}" destId="{D954D7F8-A55B-403E-ADB1-D4EFCF4BF8B8}" srcOrd="1" destOrd="0" presId="urn:microsoft.com/office/officeart/2005/8/layout/orgChart1"/>
    <dgm:cxn modelId="{39B040BC-25AD-403B-AC48-19571F02FCA8}" type="presParOf" srcId="{7AC6E3B0-4D76-4FC1-A0EC-57BA9808A095}" destId="{FC33B65B-4E0C-47BA-A4C4-A63CF6190ADD}" srcOrd="2" destOrd="0" presId="urn:microsoft.com/office/officeart/2005/8/layout/orgChart1"/>
    <dgm:cxn modelId="{9E224471-F497-46DE-AA56-AEB35E7057D4}" type="presParOf" srcId="{DE3B17A3-951B-445E-9584-4CFC176B268F}" destId="{728033EA-C8AA-4DB9-A6AE-F6FE7652011B}" srcOrd="2" destOrd="0" presId="urn:microsoft.com/office/officeart/2005/8/layout/orgChart1"/>
    <dgm:cxn modelId="{DAEC6AB6-04C6-4618-B2AC-BB044C7B7AAC}" type="presParOf" srcId="{CDF9AE73-E578-40B1-A0E8-9795C2E557CA}" destId="{95932371-E1D2-43CD-B13C-730201A704E8}" srcOrd="2" destOrd="0" presId="urn:microsoft.com/office/officeart/2005/8/layout/orgChart1"/>
    <dgm:cxn modelId="{FC7A4673-826A-490A-9FA6-B07CEBA1DA0E}" type="presParOf" srcId="{CDF9AE73-E578-40B1-A0E8-9795C2E557CA}" destId="{82E33B37-3EAE-40CE-801F-DC96856923B7}" srcOrd="3" destOrd="0" presId="urn:microsoft.com/office/officeart/2005/8/layout/orgChart1"/>
    <dgm:cxn modelId="{9DE11438-8F09-47BF-9221-D1C1DBBA8D0E}" type="presParOf" srcId="{82E33B37-3EAE-40CE-801F-DC96856923B7}" destId="{407A0B07-D44F-495F-A5B5-8DBBB018C87C}" srcOrd="0" destOrd="0" presId="urn:microsoft.com/office/officeart/2005/8/layout/orgChart1"/>
    <dgm:cxn modelId="{C7F19049-B932-4E67-867A-A2C279C2C3E1}" type="presParOf" srcId="{407A0B07-D44F-495F-A5B5-8DBBB018C87C}" destId="{A3EBDAAD-14C8-40C6-AEAB-706BE03603AF}" srcOrd="0" destOrd="0" presId="urn:microsoft.com/office/officeart/2005/8/layout/orgChart1"/>
    <dgm:cxn modelId="{BCDBC38D-B0E6-4400-AF19-575481819149}" type="presParOf" srcId="{407A0B07-D44F-495F-A5B5-8DBBB018C87C}" destId="{037728AF-AAD4-4B60-B386-AB2EE94A42B3}" srcOrd="1" destOrd="0" presId="urn:microsoft.com/office/officeart/2005/8/layout/orgChart1"/>
    <dgm:cxn modelId="{EF7E954A-C8F8-4817-8A76-9A66A58D2CF8}" type="presParOf" srcId="{82E33B37-3EAE-40CE-801F-DC96856923B7}" destId="{7B1214CB-138F-41EF-863D-6D9B940D2B0E}" srcOrd="1" destOrd="0" presId="urn:microsoft.com/office/officeart/2005/8/layout/orgChart1"/>
    <dgm:cxn modelId="{B334CEA6-DAA7-4728-9A5C-6071EA1703B4}" type="presParOf" srcId="{7B1214CB-138F-41EF-863D-6D9B940D2B0E}" destId="{996B5CB8-51E3-4DEC-9583-CDB0F0801857}" srcOrd="0" destOrd="0" presId="urn:microsoft.com/office/officeart/2005/8/layout/orgChart1"/>
    <dgm:cxn modelId="{80D9C2B9-2A66-4378-BDB8-60F39CC01ABA}" type="presParOf" srcId="{7B1214CB-138F-41EF-863D-6D9B940D2B0E}" destId="{51700D54-46C8-461C-9CFA-935342EB8254}" srcOrd="1" destOrd="0" presId="urn:microsoft.com/office/officeart/2005/8/layout/orgChart1"/>
    <dgm:cxn modelId="{9BD5002F-9D4C-461F-A488-2F45AF9BF2F0}" type="presParOf" srcId="{51700D54-46C8-461C-9CFA-935342EB8254}" destId="{23364555-8C0C-4D99-AE0D-D04056DF2E6E}" srcOrd="0" destOrd="0" presId="urn:microsoft.com/office/officeart/2005/8/layout/orgChart1"/>
    <dgm:cxn modelId="{8B85B1B7-48E5-4A1F-957F-66C5F903E815}" type="presParOf" srcId="{23364555-8C0C-4D99-AE0D-D04056DF2E6E}" destId="{78F4DA5F-56F9-4EDC-BC40-B8196802F6AD}" srcOrd="0" destOrd="0" presId="urn:microsoft.com/office/officeart/2005/8/layout/orgChart1"/>
    <dgm:cxn modelId="{E535AF83-3FF4-46E0-AD99-2FA24555B55E}" type="presParOf" srcId="{23364555-8C0C-4D99-AE0D-D04056DF2E6E}" destId="{09D460BA-82F4-4A8D-AFF7-AB997293802C}" srcOrd="1" destOrd="0" presId="urn:microsoft.com/office/officeart/2005/8/layout/orgChart1"/>
    <dgm:cxn modelId="{14A94285-C76E-4BEC-8EC8-357F12B5B8D1}" type="presParOf" srcId="{51700D54-46C8-461C-9CFA-935342EB8254}" destId="{53F4A96D-DF0A-47BE-A795-EE0ED91D55AE}" srcOrd="1" destOrd="0" presId="urn:microsoft.com/office/officeart/2005/8/layout/orgChart1"/>
    <dgm:cxn modelId="{174BCAAB-F8B4-427F-9D0E-53B92812CCCB}" type="presParOf" srcId="{51700D54-46C8-461C-9CFA-935342EB8254}" destId="{6019A6ED-EC7D-4348-923E-0096F1CD1B28}" srcOrd="2" destOrd="0" presId="urn:microsoft.com/office/officeart/2005/8/layout/orgChart1"/>
    <dgm:cxn modelId="{203E83F1-D5CC-4706-981A-A9DE67534891}" type="presParOf" srcId="{82E33B37-3EAE-40CE-801F-DC96856923B7}" destId="{3346F278-98F3-4243-A8EF-E01C35561316}" srcOrd="2" destOrd="0" presId="urn:microsoft.com/office/officeart/2005/8/layout/orgChart1"/>
    <dgm:cxn modelId="{4B0FA467-1FDF-4473-81A5-D5354F2302A1}" type="presParOf" srcId="{98C5F8CB-08E1-4D52-8D69-11499F3BA9C1}" destId="{68D0D2CB-4BC4-4CCE-8DDA-67079CD63C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767A0D-F60E-4C5C-ACCA-CBD4F8E8DF8F}"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35C51426-C95A-4E07-B02A-D77C42919781}">
      <dgm:prSet phldrT="[Metin]"/>
      <dgm:spPr/>
      <dgm:t>
        <a:bodyPr/>
        <a:lstStyle/>
        <a:p>
          <a:r>
            <a:rPr lang="tr-TR" dirty="0"/>
            <a:t>Markanın Sınıflandırılması II</a:t>
          </a:r>
        </a:p>
      </dgm:t>
    </dgm:pt>
    <dgm:pt modelId="{1535F73C-2F89-4231-8E3D-50B460BB8100}" type="parTrans" cxnId="{1EDF7881-615D-421D-B87B-9E2AE2096077}">
      <dgm:prSet/>
      <dgm:spPr/>
      <dgm:t>
        <a:bodyPr/>
        <a:lstStyle/>
        <a:p>
          <a:endParaRPr lang="tr-TR"/>
        </a:p>
      </dgm:t>
    </dgm:pt>
    <dgm:pt modelId="{8462424E-298E-4F21-8A71-733DD6BA482F}" type="sibTrans" cxnId="{1EDF7881-615D-421D-B87B-9E2AE2096077}">
      <dgm:prSet/>
      <dgm:spPr/>
      <dgm:t>
        <a:bodyPr/>
        <a:lstStyle/>
        <a:p>
          <a:endParaRPr lang="tr-TR"/>
        </a:p>
      </dgm:t>
    </dgm:pt>
    <dgm:pt modelId="{7EDA59FA-7EC6-4B22-B4E9-BA918A7FDAE6}">
      <dgm:prSet phldrT="[Metin]"/>
      <dgm:spPr/>
      <dgm:t>
        <a:bodyPr/>
        <a:lstStyle/>
        <a:p>
          <a:r>
            <a:rPr lang="tr-TR" dirty="0"/>
            <a:t>Ferdi Marka</a:t>
          </a:r>
        </a:p>
      </dgm:t>
    </dgm:pt>
    <dgm:pt modelId="{A99003A4-EC01-4C8A-9F64-9EED1AA21A88}" type="parTrans" cxnId="{5241355A-9258-4086-A9FE-3DE3C337ABC0}">
      <dgm:prSet/>
      <dgm:spPr/>
      <dgm:t>
        <a:bodyPr/>
        <a:lstStyle/>
        <a:p>
          <a:endParaRPr lang="tr-TR"/>
        </a:p>
      </dgm:t>
    </dgm:pt>
    <dgm:pt modelId="{6154C9F6-A21F-4E43-9E65-2E7213BAE631}" type="sibTrans" cxnId="{5241355A-9258-4086-A9FE-3DE3C337ABC0}">
      <dgm:prSet/>
      <dgm:spPr/>
      <dgm:t>
        <a:bodyPr/>
        <a:lstStyle/>
        <a:p>
          <a:endParaRPr lang="tr-TR"/>
        </a:p>
      </dgm:t>
    </dgm:pt>
    <dgm:pt modelId="{0190616B-D8F5-4357-AA86-DA1A63AAFC24}">
      <dgm:prSet phldrT="[Metin]"/>
      <dgm:spPr/>
      <dgm:t>
        <a:bodyPr/>
        <a:lstStyle/>
        <a:p>
          <a:r>
            <a:rPr lang="tr-TR" dirty="0"/>
            <a:t>Garanti Markası (SMK m. 31)</a:t>
          </a:r>
        </a:p>
      </dgm:t>
    </dgm:pt>
    <dgm:pt modelId="{67FF56EA-F47E-4B7A-A2F1-1BF1A132840A}" type="parTrans" cxnId="{3B3C608B-BC1D-48BC-9C93-F7820813F245}">
      <dgm:prSet/>
      <dgm:spPr/>
      <dgm:t>
        <a:bodyPr/>
        <a:lstStyle/>
        <a:p>
          <a:endParaRPr lang="tr-TR"/>
        </a:p>
      </dgm:t>
    </dgm:pt>
    <dgm:pt modelId="{A4A7B717-860D-4A1B-AA89-521616B22936}" type="sibTrans" cxnId="{3B3C608B-BC1D-48BC-9C93-F7820813F245}">
      <dgm:prSet/>
      <dgm:spPr/>
      <dgm:t>
        <a:bodyPr/>
        <a:lstStyle/>
        <a:p>
          <a:endParaRPr lang="tr-TR"/>
        </a:p>
      </dgm:t>
    </dgm:pt>
    <dgm:pt modelId="{DFCC3AF4-9FF4-430D-B66D-686C8342EB3D}">
      <dgm:prSet phldrT="[Metin]"/>
      <dgm:spPr/>
      <dgm:t>
        <a:bodyPr/>
        <a:lstStyle/>
        <a:p>
          <a:r>
            <a:rPr lang="tr-TR" dirty="0"/>
            <a:t>Ortak Marka (SMK m. 31)</a:t>
          </a:r>
        </a:p>
      </dgm:t>
    </dgm:pt>
    <dgm:pt modelId="{61777B98-43B5-4667-9E48-B3CB3BFFF40E}" type="parTrans" cxnId="{D3B348E5-9D08-4EC1-9B62-20DED3E78E26}">
      <dgm:prSet/>
      <dgm:spPr/>
      <dgm:t>
        <a:bodyPr/>
        <a:lstStyle/>
        <a:p>
          <a:endParaRPr lang="tr-TR"/>
        </a:p>
      </dgm:t>
    </dgm:pt>
    <dgm:pt modelId="{7BD122F3-C3EC-4333-9B12-8B5C5BCA6168}" type="sibTrans" cxnId="{D3B348E5-9D08-4EC1-9B62-20DED3E78E26}">
      <dgm:prSet/>
      <dgm:spPr/>
      <dgm:t>
        <a:bodyPr/>
        <a:lstStyle/>
        <a:p>
          <a:endParaRPr lang="tr-TR"/>
        </a:p>
      </dgm:t>
    </dgm:pt>
    <dgm:pt modelId="{A41C211E-6EE4-4139-ABCD-5FF1B17FB785}">
      <dgm:prSet/>
      <dgm:spPr/>
      <dgm:t>
        <a:bodyPr/>
        <a:lstStyle/>
        <a:p>
          <a:r>
            <a:rPr lang="tr-TR" dirty="0"/>
            <a:t>TSE </a:t>
          </a:r>
        </a:p>
      </dgm:t>
    </dgm:pt>
    <dgm:pt modelId="{C8035816-B044-4AE1-BDCF-B62C58E8E429}" type="parTrans" cxnId="{DFD3ADF1-7BFD-4192-B904-9F0BA8F5C52D}">
      <dgm:prSet/>
      <dgm:spPr/>
      <dgm:t>
        <a:bodyPr/>
        <a:lstStyle/>
        <a:p>
          <a:endParaRPr lang="tr-TR"/>
        </a:p>
      </dgm:t>
    </dgm:pt>
    <dgm:pt modelId="{11D6FA1A-86B8-46BD-9BD5-26A45829044D}" type="sibTrans" cxnId="{DFD3ADF1-7BFD-4192-B904-9F0BA8F5C52D}">
      <dgm:prSet/>
      <dgm:spPr/>
      <dgm:t>
        <a:bodyPr/>
        <a:lstStyle/>
        <a:p>
          <a:endParaRPr lang="tr-TR"/>
        </a:p>
      </dgm:t>
    </dgm:pt>
    <dgm:pt modelId="{2C4F5E3B-87F9-4009-A14E-21EBCE66BECC}" type="pres">
      <dgm:prSet presAssocID="{83767A0D-F60E-4C5C-ACCA-CBD4F8E8DF8F}" presName="hierChild1" presStyleCnt="0">
        <dgm:presLayoutVars>
          <dgm:orgChart val="1"/>
          <dgm:chPref val="1"/>
          <dgm:dir/>
          <dgm:animOne val="branch"/>
          <dgm:animLvl val="lvl"/>
          <dgm:resizeHandles/>
        </dgm:presLayoutVars>
      </dgm:prSet>
      <dgm:spPr/>
    </dgm:pt>
    <dgm:pt modelId="{156A6C8C-CA56-49D2-BBD7-C4F372D42DE9}" type="pres">
      <dgm:prSet presAssocID="{35C51426-C95A-4E07-B02A-D77C42919781}" presName="hierRoot1" presStyleCnt="0">
        <dgm:presLayoutVars>
          <dgm:hierBranch val="init"/>
        </dgm:presLayoutVars>
      </dgm:prSet>
      <dgm:spPr/>
    </dgm:pt>
    <dgm:pt modelId="{90CB5803-7CC1-4D28-9EFB-346EEC8327B5}" type="pres">
      <dgm:prSet presAssocID="{35C51426-C95A-4E07-B02A-D77C42919781}" presName="rootComposite1" presStyleCnt="0"/>
      <dgm:spPr/>
    </dgm:pt>
    <dgm:pt modelId="{2684BB97-6603-449C-AE22-7AF848895B5A}" type="pres">
      <dgm:prSet presAssocID="{35C51426-C95A-4E07-B02A-D77C42919781}" presName="rootText1" presStyleLbl="node0" presStyleIdx="0" presStyleCnt="1" custScaleX="154712">
        <dgm:presLayoutVars>
          <dgm:chPref val="3"/>
        </dgm:presLayoutVars>
      </dgm:prSet>
      <dgm:spPr/>
    </dgm:pt>
    <dgm:pt modelId="{AEBCE8A6-07DE-4ABA-B2BA-03DD7FA44E04}" type="pres">
      <dgm:prSet presAssocID="{35C51426-C95A-4E07-B02A-D77C42919781}" presName="rootConnector1" presStyleLbl="node1" presStyleIdx="0" presStyleCnt="0"/>
      <dgm:spPr/>
    </dgm:pt>
    <dgm:pt modelId="{BC32AE9F-6824-489B-A711-0214E08D1062}" type="pres">
      <dgm:prSet presAssocID="{35C51426-C95A-4E07-B02A-D77C42919781}" presName="hierChild2" presStyleCnt="0"/>
      <dgm:spPr/>
    </dgm:pt>
    <dgm:pt modelId="{ACF602A7-BC2C-40F7-AA37-AC2E32F2941B}" type="pres">
      <dgm:prSet presAssocID="{A99003A4-EC01-4C8A-9F64-9EED1AA21A88}" presName="Name37" presStyleLbl="parChTrans1D2" presStyleIdx="0" presStyleCnt="3"/>
      <dgm:spPr/>
    </dgm:pt>
    <dgm:pt modelId="{21C392EC-E4EB-4F12-AD1C-EE9D6A35298F}" type="pres">
      <dgm:prSet presAssocID="{7EDA59FA-7EC6-4B22-B4E9-BA918A7FDAE6}" presName="hierRoot2" presStyleCnt="0">
        <dgm:presLayoutVars>
          <dgm:hierBranch val="init"/>
        </dgm:presLayoutVars>
      </dgm:prSet>
      <dgm:spPr/>
    </dgm:pt>
    <dgm:pt modelId="{0F92F1C0-689B-4F2E-A716-336A0AF77DA2}" type="pres">
      <dgm:prSet presAssocID="{7EDA59FA-7EC6-4B22-B4E9-BA918A7FDAE6}" presName="rootComposite" presStyleCnt="0"/>
      <dgm:spPr/>
    </dgm:pt>
    <dgm:pt modelId="{93D86026-C012-4AB7-A7B9-6F7D00545791}" type="pres">
      <dgm:prSet presAssocID="{7EDA59FA-7EC6-4B22-B4E9-BA918A7FDAE6}" presName="rootText" presStyleLbl="node2" presStyleIdx="0" presStyleCnt="3">
        <dgm:presLayoutVars>
          <dgm:chPref val="3"/>
        </dgm:presLayoutVars>
      </dgm:prSet>
      <dgm:spPr/>
    </dgm:pt>
    <dgm:pt modelId="{70A23008-C907-4717-9F2A-5C1EF1C99947}" type="pres">
      <dgm:prSet presAssocID="{7EDA59FA-7EC6-4B22-B4E9-BA918A7FDAE6}" presName="rootConnector" presStyleLbl="node2" presStyleIdx="0" presStyleCnt="3"/>
      <dgm:spPr/>
    </dgm:pt>
    <dgm:pt modelId="{594DBF1B-1D53-4B60-8ACC-C9A89E671427}" type="pres">
      <dgm:prSet presAssocID="{7EDA59FA-7EC6-4B22-B4E9-BA918A7FDAE6}" presName="hierChild4" presStyleCnt="0"/>
      <dgm:spPr/>
    </dgm:pt>
    <dgm:pt modelId="{6B581444-3892-4F03-8E57-644EB022A809}" type="pres">
      <dgm:prSet presAssocID="{7EDA59FA-7EC6-4B22-B4E9-BA918A7FDAE6}" presName="hierChild5" presStyleCnt="0"/>
      <dgm:spPr/>
    </dgm:pt>
    <dgm:pt modelId="{F1C004B1-D6F7-4C1E-81B0-727FEBCEAC62}" type="pres">
      <dgm:prSet presAssocID="{67FF56EA-F47E-4B7A-A2F1-1BF1A132840A}" presName="Name37" presStyleLbl="parChTrans1D2" presStyleIdx="1" presStyleCnt="3"/>
      <dgm:spPr/>
    </dgm:pt>
    <dgm:pt modelId="{868618AD-FD89-4B28-AAA6-0BE79D5A4F41}" type="pres">
      <dgm:prSet presAssocID="{0190616B-D8F5-4357-AA86-DA1A63AAFC24}" presName="hierRoot2" presStyleCnt="0">
        <dgm:presLayoutVars>
          <dgm:hierBranch val="init"/>
        </dgm:presLayoutVars>
      </dgm:prSet>
      <dgm:spPr/>
    </dgm:pt>
    <dgm:pt modelId="{32516E96-25CB-4355-90FA-523DB0534B9F}" type="pres">
      <dgm:prSet presAssocID="{0190616B-D8F5-4357-AA86-DA1A63AAFC24}" presName="rootComposite" presStyleCnt="0"/>
      <dgm:spPr/>
    </dgm:pt>
    <dgm:pt modelId="{346978A5-626F-4ED3-B591-7388D973C6E7}" type="pres">
      <dgm:prSet presAssocID="{0190616B-D8F5-4357-AA86-DA1A63AAFC24}" presName="rootText" presStyleLbl="node2" presStyleIdx="1" presStyleCnt="3">
        <dgm:presLayoutVars>
          <dgm:chPref val="3"/>
        </dgm:presLayoutVars>
      </dgm:prSet>
      <dgm:spPr/>
    </dgm:pt>
    <dgm:pt modelId="{CDBC97CF-3C26-49E0-A059-2850AC6E50B1}" type="pres">
      <dgm:prSet presAssocID="{0190616B-D8F5-4357-AA86-DA1A63AAFC24}" presName="rootConnector" presStyleLbl="node2" presStyleIdx="1" presStyleCnt="3"/>
      <dgm:spPr/>
    </dgm:pt>
    <dgm:pt modelId="{F55CCE6D-DFC1-497E-AD6A-443A201B1E8B}" type="pres">
      <dgm:prSet presAssocID="{0190616B-D8F5-4357-AA86-DA1A63AAFC24}" presName="hierChild4" presStyleCnt="0"/>
      <dgm:spPr/>
    </dgm:pt>
    <dgm:pt modelId="{BD9B423E-87E2-4730-B155-A711AD0FFAA8}" type="pres">
      <dgm:prSet presAssocID="{C8035816-B044-4AE1-BDCF-B62C58E8E429}" presName="Name37" presStyleLbl="parChTrans1D3" presStyleIdx="0" presStyleCnt="1"/>
      <dgm:spPr/>
    </dgm:pt>
    <dgm:pt modelId="{5B66F9E4-CBDC-41F7-9EE4-F8A76B387B27}" type="pres">
      <dgm:prSet presAssocID="{A41C211E-6EE4-4139-ABCD-5FF1B17FB785}" presName="hierRoot2" presStyleCnt="0">
        <dgm:presLayoutVars>
          <dgm:hierBranch val="init"/>
        </dgm:presLayoutVars>
      </dgm:prSet>
      <dgm:spPr/>
    </dgm:pt>
    <dgm:pt modelId="{B7E0A285-E67A-4771-A7A7-EAF572ACA27E}" type="pres">
      <dgm:prSet presAssocID="{A41C211E-6EE4-4139-ABCD-5FF1B17FB785}" presName="rootComposite" presStyleCnt="0"/>
      <dgm:spPr/>
    </dgm:pt>
    <dgm:pt modelId="{CA0786BB-7C1E-4A36-A301-A59DF852CF39}" type="pres">
      <dgm:prSet presAssocID="{A41C211E-6EE4-4139-ABCD-5FF1B17FB785}" presName="rootText" presStyleLbl="node3" presStyleIdx="0" presStyleCnt="1">
        <dgm:presLayoutVars>
          <dgm:chPref val="3"/>
        </dgm:presLayoutVars>
      </dgm:prSet>
      <dgm:spPr/>
    </dgm:pt>
    <dgm:pt modelId="{FA457258-E04E-46CB-8341-540C64EB33BD}" type="pres">
      <dgm:prSet presAssocID="{A41C211E-6EE4-4139-ABCD-5FF1B17FB785}" presName="rootConnector" presStyleLbl="node3" presStyleIdx="0" presStyleCnt="1"/>
      <dgm:spPr/>
    </dgm:pt>
    <dgm:pt modelId="{CD343C8D-68C4-4CEC-ACE3-E486F4D1AD2E}" type="pres">
      <dgm:prSet presAssocID="{A41C211E-6EE4-4139-ABCD-5FF1B17FB785}" presName="hierChild4" presStyleCnt="0"/>
      <dgm:spPr/>
    </dgm:pt>
    <dgm:pt modelId="{D1BF3193-E4DE-453E-AFF0-3C3DB5647FDE}" type="pres">
      <dgm:prSet presAssocID="{A41C211E-6EE4-4139-ABCD-5FF1B17FB785}" presName="hierChild5" presStyleCnt="0"/>
      <dgm:spPr/>
    </dgm:pt>
    <dgm:pt modelId="{DC7DE6A5-F5DC-43B3-BFDE-925B37A2448D}" type="pres">
      <dgm:prSet presAssocID="{0190616B-D8F5-4357-AA86-DA1A63AAFC24}" presName="hierChild5" presStyleCnt="0"/>
      <dgm:spPr/>
    </dgm:pt>
    <dgm:pt modelId="{2ED9017F-DEB8-4CCF-898B-081C3226AE8D}" type="pres">
      <dgm:prSet presAssocID="{61777B98-43B5-4667-9E48-B3CB3BFFF40E}" presName="Name37" presStyleLbl="parChTrans1D2" presStyleIdx="2" presStyleCnt="3"/>
      <dgm:spPr/>
    </dgm:pt>
    <dgm:pt modelId="{1A0F8CB1-DE3F-4214-9831-CF6040DB5C93}" type="pres">
      <dgm:prSet presAssocID="{DFCC3AF4-9FF4-430D-B66D-686C8342EB3D}" presName="hierRoot2" presStyleCnt="0">
        <dgm:presLayoutVars>
          <dgm:hierBranch val="init"/>
        </dgm:presLayoutVars>
      </dgm:prSet>
      <dgm:spPr/>
    </dgm:pt>
    <dgm:pt modelId="{C52EBC64-F9CF-42CD-B18F-E12572A50048}" type="pres">
      <dgm:prSet presAssocID="{DFCC3AF4-9FF4-430D-B66D-686C8342EB3D}" presName="rootComposite" presStyleCnt="0"/>
      <dgm:spPr/>
    </dgm:pt>
    <dgm:pt modelId="{0D62A71D-CE7D-4CE0-8DDC-32CD8A326453}" type="pres">
      <dgm:prSet presAssocID="{DFCC3AF4-9FF4-430D-B66D-686C8342EB3D}" presName="rootText" presStyleLbl="node2" presStyleIdx="2" presStyleCnt="3">
        <dgm:presLayoutVars>
          <dgm:chPref val="3"/>
        </dgm:presLayoutVars>
      </dgm:prSet>
      <dgm:spPr/>
    </dgm:pt>
    <dgm:pt modelId="{8CA88312-E0E5-4A75-82AB-B9BBB220D62A}" type="pres">
      <dgm:prSet presAssocID="{DFCC3AF4-9FF4-430D-B66D-686C8342EB3D}" presName="rootConnector" presStyleLbl="node2" presStyleIdx="2" presStyleCnt="3"/>
      <dgm:spPr/>
    </dgm:pt>
    <dgm:pt modelId="{33C70B3A-DE21-4814-81FA-AFED5C8F620D}" type="pres">
      <dgm:prSet presAssocID="{DFCC3AF4-9FF4-430D-B66D-686C8342EB3D}" presName="hierChild4" presStyleCnt="0"/>
      <dgm:spPr/>
    </dgm:pt>
    <dgm:pt modelId="{6FAAE7E9-AA98-42AC-9340-4F17BED4F278}" type="pres">
      <dgm:prSet presAssocID="{DFCC3AF4-9FF4-430D-B66D-686C8342EB3D}" presName="hierChild5" presStyleCnt="0"/>
      <dgm:spPr/>
    </dgm:pt>
    <dgm:pt modelId="{60CC2AD5-690B-4BC0-A1C1-1B11C8843751}" type="pres">
      <dgm:prSet presAssocID="{35C51426-C95A-4E07-B02A-D77C42919781}" presName="hierChild3" presStyleCnt="0"/>
      <dgm:spPr/>
    </dgm:pt>
  </dgm:ptLst>
  <dgm:cxnLst>
    <dgm:cxn modelId="{23321D01-4864-4383-9F8A-5CA55FF1C346}" type="presOf" srcId="{7EDA59FA-7EC6-4B22-B4E9-BA918A7FDAE6}" destId="{70A23008-C907-4717-9F2A-5C1EF1C99947}" srcOrd="1" destOrd="0" presId="urn:microsoft.com/office/officeart/2005/8/layout/orgChart1"/>
    <dgm:cxn modelId="{56558B14-8C7F-42C0-86FC-1CA7094AE1F7}" type="presOf" srcId="{83767A0D-F60E-4C5C-ACCA-CBD4F8E8DF8F}" destId="{2C4F5E3B-87F9-4009-A14E-21EBCE66BECC}" srcOrd="0" destOrd="0" presId="urn:microsoft.com/office/officeart/2005/8/layout/orgChart1"/>
    <dgm:cxn modelId="{8194C918-1ADD-4D7A-AD14-A60663255211}" type="presOf" srcId="{61777B98-43B5-4667-9E48-B3CB3BFFF40E}" destId="{2ED9017F-DEB8-4CCF-898B-081C3226AE8D}" srcOrd="0" destOrd="0" presId="urn:microsoft.com/office/officeart/2005/8/layout/orgChart1"/>
    <dgm:cxn modelId="{5B63E026-8AC8-4775-A1CF-09456CD57AD4}" type="presOf" srcId="{C8035816-B044-4AE1-BDCF-B62C58E8E429}" destId="{BD9B423E-87E2-4730-B155-A711AD0FFAA8}" srcOrd="0" destOrd="0" presId="urn:microsoft.com/office/officeart/2005/8/layout/orgChart1"/>
    <dgm:cxn modelId="{571C2B28-A9BF-4EFF-832E-9DB67F51F10D}" type="presOf" srcId="{DFCC3AF4-9FF4-430D-B66D-686C8342EB3D}" destId="{0D62A71D-CE7D-4CE0-8DDC-32CD8A326453}" srcOrd="0" destOrd="0" presId="urn:microsoft.com/office/officeart/2005/8/layout/orgChart1"/>
    <dgm:cxn modelId="{C5672033-A361-438F-BA2B-FC5F9473B7AD}" type="presOf" srcId="{35C51426-C95A-4E07-B02A-D77C42919781}" destId="{AEBCE8A6-07DE-4ABA-B2BA-03DD7FA44E04}" srcOrd="1" destOrd="0" presId="urn:microsoft.com/office/officeart/2005/8/layout/orgChart1"/>
    <dgm:cxn modelId="{5241355A-9258-4086-A9FE-3DE3C337ABC0}" srcId="{35C51426-C95A-4E07-B02A-D77C42919781}" destId="{7EDA59FA-7EC6-4B22-B4E9-BA918A7FDAE6}" srcOrd="0" destOrd="0" parTransId="{A99003A4-EC01-4C8A-9F64-9EED1AA21A88}" sibTransId="{6154C9F6-A21F-4E43-9E65-2E7213BAE631}"/>
    <dgm:cxn modelId="{6528B75A-FAA4-4D41-9E9F-71AEF6021A35}" type="presOf" srcId="{35C51426-C95A-4E07-B02A-D77C42919781}" destId="{2684BB97-6603-449C-AE22-7AF848895B5A}" srcOrd="0" destOrd="0" presId="urn:microsoft.com/office/officeart/2005/8/layout/orgChart1"/>
    <dgm:cxn modelId="{1EDF7881-615D-421D-B87B-9E2AE2096077}" srcId="{83767A0D-F60E-4C5C-ACCA-CBD4F8E8DF8F}" destId="{35C51426-C95A-4E07-B02A-D77C42919781}" srcOrd="0" destOrd="0" parTransId="{1535F73C-2F89-4231-8E3D-50B460BB8100}" sibTransId="{8462424E-298E-4F21-8A71-733DD6BA482F}"/>
    <dgm:cxn modelId="{3B3C608B-BC1D-48BC-9C93-F7820813F245}" srcId="{35C51426-C95A-4E07-B02A-D77C42919781}" destId="{0190616B-D8F5-4357-AA86-DA1A63AAFC24}" srcOrd="1" destOrd="0" parTransId="{67FF56EA-F47E-4B7A-A2F1-1BF1A132840A}" sibTransId="{A4A7B717-860D-4A1B-AA89-521616B22936}"/>
    <dgm:cxn modelId="{B3397693-7499-44D0-938A-5628B5C5FCB4}" type="presOf" srcId="{67FF56EA-F47E-4B7A-A2F1-1BF1A132840A}" destId="{F1C004B1-D6F7-4C1E-81B0-727FEBCEAC62}" srcOrd="0" destOrd="0" presId="urn:microsoft.com/office/officeart/2005/8/layout/orgChart1"/>
    <dgm:cxn modelId="{EC3E639C-B015-4092-8DF3-AA6E924449B2}" type="presOf" srcId="{A41C211E-6EE4-4139-ABCD-5FF1B17FB785}" destId="{CA0786BB-7C1E-4A36-A301-A59DF852CF39}" srcOrd="0" destOrd="0" presId="urn:microsoft.com/office/officeart/2005/8/layout/orgChart1"/>
    <dgm:cxn modelId="{43235EA2-EE24-41BD-AD5F-DE7ACC462279}" type="presOf" srcId="{0190616B-D8F5-4357-AA86-DA1A63AAFC24}" destId="{CDBC97CF-3C26-49E0-A059-2850AC6E50B1}" srcOrd="1" destOrd="0" presId="urn:microsoft.com/office/officeart/2005/8/layout/orgChart1"/>
    <dgm:cxn modelId="{883B2BA6-BD31-4013-850F-686075377FC5}" type="presOf" srcId="{DFCC3AF4-9FF4-430D-B66D-686C8342EB3D}" destId="{8CA88312-E0E5-4A75-82AB-B9BBB220D62A}" srcOrd="1" destOrd="0" presId="urn:microsoft.com/office/officeart/2005/8/layout/orgChart1"/>
    <dgm:cxn modelId="{5A4DD5A6-B796-4F8F-B557-FF18CCD00651}" type="presOf" srcId="{A41C211E-6EE4-4139-ABCD-5FF1B17FB785}" destId="{FA457258-E04E-46CB-8341-540C64EB33BD}" srcOrd="1" destOrd="0" presId="urn:microsoft.com/office/officeart/2005/8/layout/orgChart1"/>
    <dgm:cxn modelId="{84467EDC-06DB-4721-B942-61F0897046A7}" type="presOf" srcId="{A99003A4-EC01-4C8A-9F64-9EED1AA21A88}" destId="{ACF602A7-BC2C-40F7-AA37-AC2E32F2941B}" srcOrd="0" destOrd="0" presId="urn:microsoft.com/office/officeart/2005/8/layout/orgChart1"/>
    <dgm:cxn modelId="{D3B348E5-9D08-4EC1-9B62-20DED3E78E26}" srcId="{35C51426-C95A-4E07-B02A-D77C42919781}" destId="{DFCC3AF4-9FF4-430D-B66D-686C8342EB3D}" srcOrd="2" destOrd="0" parTransId="{61777B98-43B5-4667-9E48-B3CB3BFFF40E}" sibTransId="{7BD122F3-C3EC-4333-9B12-8B5C5BCA6168}"/>
    <dgm:cxn modelId="{DBBBDFEB-45B0-4E92-AE82-E9163FD3D0F7}" type="presOf" srcId="{7EDA59FA-7EC6-4B22-B4E9-BA918A7FDAE6}" destId="{93D86026-C012-4AB7-A7B9-6F7D00545791}" srcOrd="0" destOrd="0" presId="urn:microsoft.com/office/officeart/2005/8/layout/orgChart1"/>
    <dgm:cxn modelId="{DFD3ADF1-7BFD-4192-B904-9F0BA8F5C52D}" srcId="{0190616B-D8F5-4357-AA86-DA1A63AAFC24}" destId="{A41C211E-6EE4-4139-ABCD-5FF1B17FB785}" srcOrd="0" destOrd="0" parTransId="{C8035816-B044-4AE1-BDCF-B62C58E8E429}" sibTransId="{11D6FA1A-86B8-46BD-9BD5-26A45829044D}"/>
    <dgm:cxn modelId="{31983FF6-E071-43DB-AEE9-3BDAC31E2838}" type="presOf" srcId="{0190616B-D8F5-4357-AA86-DA1A63AAFC24}" destId="{346978A5-626F-4ED3-B591-7388D973C6E7}" srcOrd="0" destOrd="0" presId="urn:microsoft.com/office/officeart/2005/8/layout/orgChart1"/>
    <dgm:cxn modelId="{48A39D77-3557-4C93-A20C-527C4134AD82}" type="presParOf" srcId="{2C4F5E3B-87F9-4009-A14E-21EBCE66BECC}" destId="{156A6C8C-CA56-49D2-BBD7-C4F372D42DE9}" srcOrd="0" destOrd="0" presId="urn:microsoft.com/office/officeart/2005/8/layout/orgChart1"/>
    <dgm:cxn modelId="{6B0E7474-1B88-453D-8AFA-199DD45FE74D}" type="presParOf" srcId="{156A6C8C-CA56-49D2-BBD7-C4F372D42DE9}" destId="{90CB5803-7CC1-4D28-9EFB-346EEC8327B5}" srcOrd="0" destOrd="0" presId="urn:microsoft.com/office/officeart/2005/8/layout/orgChart1"/>
    <dgm:cxn modelId="{3A090A52-0F66-4E12-96E5-EE4BD465DDD3}" type="presParOf" srcId="{90CB5803-7CC1-4D28-9EFB-346EEC8327B5}" destId="{2684BB97-6603-449C-AE22-7AF848895B5A}" srcOrd="0" destOrd="0" presId="urn:microsoft.com/office/officeart/2005/8/layout/orgChart1"/>
    <dgm:cxn modelId="{DB8E09D7-BE32-4E0C-BBF6-0329A5AC91FB}" type="presParOf" srcId="{90CB5803-7CC1-4D28-9EFB-346EEC8327B5}" destId="{AEBCE8A6-07DE-4ABA-B2BA-03DD7FA44E04}" srcOrd="1" destOrd="0" presId="urn:microsoft.com/office/officeart/2005/8/layout/orgChart1"/>
    <dgm:cxn modelId="{E9CDD839-F579-4508-AE39-CE58958E0E1C}" type="presParOf" srcId="{156A6C8C-CA56-49D2-BBD7-C4F372D42DE9}" destId="{BC32AE9F-6824-489B-A711-0214E08D1062}" srcOrd="1" destOrd="0" presId="urn:microsoft.com/office/officeart/2005/8/layout/orgChart1"/>
    <dgm:cxn modelId="{3DC1FB33-70AA-4F81-B436-4BBD5DCD8EFF}" type="presParOf" srcId="{BC32AE9F-6824-489B-A711-0214E08D1062}" destId="{ACF602A7-BC2C-40F7-AA37-AC2E32F2941B}" srcOrd="0" destOrd="0" presId="urn:microsoft.com/office/officeart/2005/8/layout/orgChart1"/>
    <dgm:cxn modelId="{7C3D2970-1D9C-4605-AF9B-F97AFEFBB149}" type="presParOf" srcId="{BC32AE9F-6824-489B-A711-0214E08D1062}" destId="{21C392EC-E4EB-4F12-AD1C-EE9D6A35298F}" srcOrd="1" destOrd="0" presId="urn:microsoft.com/office/officeart/2005/8/layout/orgChart1"/>
    <dgm:cxn modelId="{6A75D196-1E4D-429F-B350-EE4B0A80BBF5}" type="presParOf" srcId="{21C392EC-E4EB-4F12-AD1C-EE9D6A35298F}" destId="{0F92F1C0-689B-4F2E-A716-336A0AF77DA2}" srcOrd="0" destOrd="0" presId="urn:microsoft.com/office/officeart/2005/8/layout/orgChart1"/>
    <dgm:cxn modelId="{043E3898-ABC0-42E2-AF29-ECCB4B328C00}" type="presParOf" srcId="{0F92F1C0-689B-4F2E-A716-336A0AF77DA2}" destId="{93D86026-C012-4AB7-A7B9-6F7D00545791}" srcOrd="0" destOrd="0" presId="urn:microsoft.com/office/officeart/2005/8/layout/orgChart1"/>
    <dgm:cxn modelId="{8AE5D30B-6D05-4416-98E3-D38FD379DEB5}" type="presParOf" srcId="{0F92F1C0-689B-4F2E-A716-336A0AF77DA2}" destId="{70A23008-C907-4717-9F2A-5C1EF1C99947}" srcOrd="1" destOrd="0" presId="urn:microsoft.com/office/officeart/2005/8/layout/orgChart1"/>
    <dgm:cxn modelId="{2F9E06A2-3533-4D80-A196-52F43A5289F7}" type="presParOf" srcId="{21C392EC-E4EB-4F12-AD1C-EE9D6A35298F}" destId="{594DBF1B-1D53-4B60-8ACC-C9A89E671427}" srcOrd="1" destOrd="0" presId="urn:microsoft.com/office/officeart/2005/8/layout/orgChart1"/>
    <dgm:cxn modelId="{4F146F63-4FB4-4723-9D7E-5569D873717F}" type="presParOf" srcId="{21C392EC-E4EB-4F12-AD1C-EE9D6A35298F}" destId="{6B581444-3892-4F03-8E57-644EB022A809}" srcOrd="2" destOrd="0" presId="urn:microsoft.com/office/officeart/2005/8/layout/orgChart1"/>
    <dgm:cxn modelId="{E7C929EB-2777-4D38-A7FF-CB245B57CB72}" type="presParOf" srcId="{BC32AE9F-6824-489B-A711-0214E08D1062}" destId="{F1C004B1-D6F7-4C1E-81B0-727FEBCEAC62}" srcOrd="2" destOrd="0" presId="urn:microsoft.com/office/officeart/2005/8/layout/orgChart1"/>
    <dgm:cxn modelId="{A3B3504C-CB49-479D-A3AF-2E124B41E176}" type="presParOf" srcId="{BC32AE9F-6824-489B-A711-0214E08D1062}" destId="{868618AD-FD89-4B28-AAA6-0BE79D5A4F41}" srcOrd="3" destOrd="0" presId="urn:microsoft.com/office/officeart/2005/8/layout/orgChart1"/>
    <dgm:cxn modelId="{601CFEF2-EFD5-4C27-91FB-F024AFB2C255}" type="presParOf" srcId="{868618AD-FD89-4B28-AAA6-0BE79D5A4F41}" destId="{32516E96-25CB-4355-90FA-523DB0534B9F}" srcOrd="0" destOrd="0" presId="urn:microsoft.com/office/officeart/2005/8/layout/orgChart1"/>
    <dgm:cxn modelId="{33D8BDA2-8A8E-41B2-8617-1F436DD4685B}" type="presParOf" srcId="{32516E96-25CB-4355-90FA-523DB0534B9F}" destId="{346978A5-626F-4ED3-B591-7388D973C6E7}" srcOrd="0" destOrd="0" presId="urn:microsoft.com/office/officeart/2005/8/layout/orgChart1"/>
    <dgm:cxn modelId="{C3E98B22-DB55-4320-9EDD-F2CF7F8632FE}" type="presParOf" srcId="{32516E96-25CB-4355-90FA-523DB0534B9F}" destId="{CDBC97CF-3C26-49E0-A059-2850AC6E50B1}" srcOrd="1" destOrd="0" presId="urn:microsoft.com/office/officeart/2005/8/layout/orgChart1"/>
    <dgm:cxn modelId="{0B8EE549-2F10-4A45-BA29-B64BD80DFAC6}" type="presParOf" srcId="{868618AD-FD89-4B28-AAA6-0BE79D5A4F41}" destId="{F55CCE6D-DFC1-497E-AD6A-443A201B1E8B}" srcOrd="1" destOrd="0" presId="urn:microsoft.com/office/officeart/2005/8/layout/orgChart1"/>
    <dgm:cxn modelId="{805FE1CD-CD7E-4F98-975A-FA9C660732E0}" type="presParOf" srcId="{F55CCE6D-DFC1-497E-AD6A-443A201B1E8B}" destId="{BD9B423E-87E2-4730-B155-A711AD0FFAA8}" srcOrd="0" destOrd="0" presId="urn:microsoft.com/office/officeart/2005/8/layout/orgChart1"/>
    <dgm:cxn modelId="{6FA2E316-722B-43C2-B80F-0C3F30F8DD81}" type="presParOf" srcId="{F55CCE6D-DFC1-497E-AD6A-443A201B1E8B}" destId="{5B66F9E4-CBDC-41F7-9EE4-F8A76B387B27}" srcOrd="1" destOrd="0" presId="urn:microsoft.com/office/officeart/2005/8/layout/orgChart1"/>
    <dgm:cxn modelId="{B8A8866C-334E-4A28-8E9E-1BC7BBE933B4}" type="presParOf" srcId="{5B66F9E4-CBDC-41F7-9EE4-F8A76B387B27}" destId="{B7E0A285-E67A-4771-A7A7-EAF572ACA27E}" srcOrd="0" destOrd="0" presId="urn:microsoft.com/office/officeart/2005/8/layout/orgChart1"/>
    <dgm:cxn modelId="{0627165F-9C51-4E42-A1B5-1718FF8E54BD}" type="presParOf" srcId="{B7E0A285-E67A-4771-A7A7-EAF572ACA27E}" destId="{CA0786BB-7C1E-4A36-A301-A59DF852CF39}" srcOrd="0" destOrd="0" presId="urn:microsoft.com/office/officeart/2005/8/layout/orgChart1"/>
    <dgm:cxn modelId="{20036205-8D16-4667-A1F7-CDE541CC5C81}" type="presParOf" srcId="{B7E0A285-E67A-4771-A7A7-EAF572ACA27E}" destId="{FA457258-E04E-46CB-8341-540C64EB33BD}" srcOrd="1" destOrd="0" presId="urn:microsoft.com/office/officeart/2005/8/layout/orgChart1"/>
    <dgm:cxn modelId="{BE57105C-CA28-4129-B63A-190C68E6B5CB}" type="presParOf" srcId="{5B66F9E4-CBDC-41F7-9EE4-F8A76B387B27}" destId="{CD343C8D-68C4-4CEC-ACE3-E486F4D1AD2E}" srcOrd="1" destOrd="0" presId="urn:microsoft.com/office/officeart/2005/8/layout/orgChart1"/>
    <dgm:cxn modelId="{612F3E38-9FEF-458E-925C-8DD414434CB9}" type="presParOf" srcId="{5B66F9E4-CBDC-41F7-9EE4-F8A76B387B27}" destId="{D1BF3193-E4DE-453E-AFF0-3C3DB5647FDE}" srcOrd="2" destOrd="0" presId="urn:microsoft.com/office/officeart/2005/8/layout/orgChart1"/>
    <dgm:cxn modelId="{489E8FDC-1CBD-4A7E-B4E5-5238E204458C}" type="presParOf" srcId="{868618AD-FD89-4B28-AAA6-0BE79D5A4F41}" destId="{DC7DE6A5-F5DC-43B3-BFDE-925B37A2448D}" srcOrd="2" destOrd="0" presId="urn:microsoft.com/office/officeart/2005/8/layout/orgChart1"/>
    <dgm:cxn modelId="{D2101A2E-8E94-4E4E-8DE8-092A3633C449}" type="presParOf" srcId="{BC32AE9F-6824-489B-A711-0214E08D1062}" destId="{2ED9017F-DEB8-4CCF-898B-081C3226AE8D}" srcOrd="4" destOrd="0" presId="urn:microsoft.com/office/officeart/2005/8/layout/orgChart1"/>
    <dgm:cxn modelId="{F74D662C-4924-445F-B72C-3FAFB0638D55}" type="presParOf" srcId="{BC32AE9F-6824-489B-A711-0214E08D1062}" destId="{1A0F8CB1-DE3F-4214-9831-CF6040DB5C93}" srcOrd="5" destOrd="0" presId="urn:microsoft.com/office/officeart/2005/8/layout/orgChart1"/>
    <dgm:cxn modelId="{562777D7-6B94-49F6-B172-01937472638B}" type="presParOf" srcId="{1A0F8CB1-DE3F-4214-9831-CF6040DB5C93}" destId="{C52EBC64-F9CF-42CD-B18F-E12572A50048}" srcOrd="0" destOrd="0" presId="urn:microsoft.com/office/officeart/2005/8/layout/orgChart1"/>
    <dgm:cxn modelId="{6EE926C5-80F3-4B8A-9040-2B70DAEAA4F1}" type="presParOf" srcId="{C52EBC64-F9CF-42CD-B18F-E12572A50048}" destId="{0D62A71D-CE7D-4CE0-8DDC-32CD8A326453}" srcOrd="0" destOrd="0" presId="urn:microsoft.com/office/officeart/2005/8/layout/orgChart1"/>
    <dgm:cxn modelId="{D63348BF-4D63-4676-86DF-8C4DB3922B7A}" type="presParOf" srcId="{C52EBC64-F9CF-42CD-B18F-E12572A50048}" destId="{8CA88312-E0E5-4A75-82AB-B9BBB220D62A}" srcOrd="1" destOrd="0" presId="urn:microsoft.com/office/officeart/2005/8/layout/orgChart1"/>
    <dgm:cxn modelId="{AAE767F6-55F7-49AF-AE35-0EFC6A959739}" type="presParOf" srcId="{1A0F8CB1-DE3F-4214-9831-CF6040DB5C93}" destId="{33C70B3A-DE21-4814-81FA-AFED5C8F620D}" srcOrd="1" destOrd="0" presId="urn:microsoft.com/office/officeart/2005/8/layout/orgChart1"/>
    <dgm:cxn modelId="{86514287-5714-458F-88BA-16545248A3BE}" type="presParOf" srcId="{1A0F8CB1-DE3F-4214-9831-CF6040DB5C93}" destId="{6FAAE7E9-AA98-42AC-9340-4F17BED4F278}" srcOrd="2" destOrd="0" presId="urn:microsoft.com/office/officeart/2005/8/layout/orgChart1"/>
    <dgm:cxn modelId="{32DC01CF-4ACB-4921-A3C9-62E8A9D571EA}" type="presParOf" srcId="{156A6C8C-CA56-49D2-BBD7-C4F372D42DE9}" destId="{60CC2AD5-690B-4BC0-A1C1-1B11C88437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36148E-91E3-4E06-B1B0-9D4EE7B67C42}"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tr-TR"/>
        </a:p>
      </dgm:t>
    </dgm:pt>
    <dgm:pt modelId="{B5295D3C-CE5F-430C-9658-BB8249AC3B2A}">
      <dgm:prSet phldrT="[Metin]"/>
      <dgm:spPr/>
      <dgm:t>
        <a:bodyPr/>
        <a:lstStyle/>
        <a:p>
          <a:r>
            <a:rPr lang="tr-TR" dirty="0"/>
            <a:t>Tescil Engelleri</a:t>
          </a:r>
        </a:p>
      </dgm:t>
    </dgm:pt>
    <dgm:pt modelId="{7520C18E-B713-4158-8647-F3FFC3AD2B0A}" type="parTrans" cxnId="{B837E989-3147-41C4-AE8F-15940503B121}">
      <dgm:prSet/>
      <dgm:spPr/>
      <dgm:t>
        <a:bodyPr/>
        <a:lstStyle/>
        <a:p>
          <a:endParaRPr lang="tr-TR"/>
        </a:p>
      </dgm:t>
    </dgm:pt>
    <dgm:pt modelId="{61FDDFFD-221B-4C0D-8AE7-5DC1DD300DE5}" type="sibTrans" cxnId="{B837E989-3147-41C4-AE8F-15940503B121}">
      <dgm:prSet/>
      <dgm:spPr/>
      <dgm:t>
        <a:bodyPr/>
        <a:lstStyle/>
        <a:p>
          <a:endParaRPr lang="tr-TR"/>
        </a:p>
      </dgm:t>
    </dgm:pt>
    <dgm:pt modelId="{339F51A5-6275-41BB-9A12-CAFF8BAF50C0}">
      <dgm:prSet phldrT="[Metin]"/>
      <dgm:spPr/>
      <dgm:t>
        <a:bodyPr/>
        <a:lstStyle/>
        <a:p>
          <a:r>
            <a:rPr lang="tr-TR" dirty="0"/>
            <a:t>Mutlak </a:t>
          </a:r>
          <a:r>
            <a:rPr lang="tr-TR" dirty="0" err="1"/>
            <a:t>Red</a:t>
          </a:r>
          <a:r>
            <a:rPr lang="tr-TR" dirty="0"/>
            <a:t> Nedenleri </a:t>
          </a:r>
        </a:p>
        <a:p>
          <a:r>
            <a:rPr lang="tr-TR" dirty="0"/>
            <a:t>(SMK m. 5)</a:t>
          </a:r>
        </a:p>
      </dgm:t>
    </dgm:pt>
    <dgm:pt modelId="{A3DC3FC0-BE96-42BC-82B4-B8A736865621}" type="parTrans" cxnId="{8511DB97-6AE4-4D10-B6C7-6694639CE941}">
      <dgm:prSet/>
      <dgm:spPr/>
      <dgm:t>
        <a:bodyPr/>
        <a:lstStyle/>
        <a:p>
          <a:endParaRPr lang="tr-TR"/>
        </a:p>
      </dgm:t>
    </dgm:pt>
    <dgm:pt modelId="{80044E1B-E17D-4F19-A516-DDDAC5D9B1C5}" type="sibTrans" cxnId="{8511DB97-6AE4-4D10-B6C7-6694639CE941}">
      <dgm:prSet/>
      <dgm:spPr/>
      <dgm:t>
        <a:bodyPr/>
        <a:lstStyle/>
        <a:p>
          <a:endParaRPr lang="tr-TR"/>
        </a:p>
      </dgm:t>
    </dgm:pt>
    <dgm:pt modelId="{7E676203-B036-4E2F-A7A4-ABD6262B9B7A}">
      <dgm:prSet phldrT="[Metin]"/>
      <dgm:spPr/>
      <dgm:t>
        <a:bodyPr/>
        <a:lstStyle/>
        <a:p>
          <a:r>
            <a:rPr lang="tr-TR" dirty="0"/>
            <a:t>Nispî </a:t>
          </a:r>
          <a:r>
            <a:rPr lang="tr-TR" dirty="0" err="1"/>
            <a:t>Red</a:t>
          </a:r>
          <a:r>
            <a:rPr lang="tr-TR" dirty="0"/>
            <a:t> Nedenleri </a:t>
          </a:r>
        </a:p>
        <a:p>
          <a:r>
            <a:rPr lang="tr-TR" dirty="0"/>
            <a:t>(SMK m. 6)</a:t>
          </a:r>
        </a:p>
      </dgm:t>
    </dgm:pt>
    <dgm:pt modelId="{4B1B0A69-3070-4BDE-BC2B-0DC7B1EF6582}" type="parTrans" cxnId="{680A9EBA-5AD1-4C36-9976-9833C1C83C6A}">
      <dgm:prSet/>
      <dgm:spPr/>
      <dgm:t>
        <a:bodyPr/>
        <a:lstStyle/>
        <a:p>
          <a:endParaRPr lang="tr-TR"/>
        </a:p>
      </dgm:t>
    </dgm:pt>
    <dgm:pt modelId="{57C4BE89-933E-4CEE-94E6-BE28C4A0A2C6}" type="sibTrans" cxnId="{680A9EBA-5AD1-4C36-9976-9833C1C83C6A}">
      <dgm:prSet/>
      <dgm:spPr/>
      <dgm:t>
        <a:bodyPr/>
        <a:lstStyle/>
        <a:p>
          <a:endParaRPr lang="tr-TR"/>
        </a:p>
      </dgm:t>
    </dgm:pt>
    <dgm:pt modelId="{18D58C8F-36B7-4177-A1BF-4F42C22E5A19}">
      <dgm:prSet/>
      <dgm:spPr/>
      <dgm:t>
        <a:bodyPr/>
        <a:lstStyle/>
        <a:p>
          <a:r>
            <a:rPr lang="tr-TR" dirty="0"/>
            <a:t>Kamu yararı ile ilgili olduğu için Kurum tarafından re’sen incelenir.</a:t>
          </a:r>
        </a:p>
      </dgm:t>
    </dgm:pt>
    <dgm:pt modelId="{2A390975-E7E5-46DC-AE4C-78D73D50B128}" type="parTrans" cxnId="{989526C3-2C0F-42A4-B598-76938EDA5BE8}">
      <dgm:prSet/>
      <dgm:spPr/>
    </dgm:pt>
    <dgm:pt modelId="{DF8A37B7-04EC-4CF7-82D9-DA58E9BF1BAB}" type="sibTrans" cxnId="{989526C3-2C0F-42A4-B598-76938EDA5BE8}">
      <dgm:prSet/>
      <dgm:spPr/>
    </dgm:pt>
    <dgm:pt modelId="{11CDAE34-E97A-450E-8BBF-ABE80CF25B18}">
      <dgm:prSet/>
      <dgm:spPr/>
      <dgm:t>
        <a:bodyPr/>
        <a:lstStyle/>
        <a:p>
          <a:r>
            <a:rPr lang="tr-TR" dirty="0"/>
            <a:t>Önceki hak sahiplerini korumak amacı taşır. Bu nedenle ilgili tarafından ileri sürülmelidir.</a:t>
          </a:r>
        </a:p>
      </dgm:t>
    </dgm:pt>
    <dgm:pt modelId="{636173C1-212B-483B-8214-2909DAD0E85E}" type="parTrans" cxnId="{2AB805DE-778D-4BDE-9800-3A5AD17F6C5A}">
      <dgm:prSet/>
      <dgm:spPr/>
    </dgm:pt>
    <dgm:pt modelId="{BFC5ECF0-E6E6-4C2C-8200-3A4549C351A0}" type="sibTrans" cxnId="{2AB805DE-778D-4BDE-9800-3A5AD17F6C5A}">
      <dgm:prSet/>
      <dgm:spPr/>
    </dgm:pt>
    <dgm:pt modelId="{E965AEAE-7564-431E-9DEA-10FFE8BFD73A}" type="pres">
      <dgm:prSet presAssocID="{A236148E-91E3-4E06-B1B0-9D4EE7B67C42}" presName="hierChild1" presStyleCnt="0">
        <dgm:presLayoutVars>
          <dgm:orgChart val="1"/>
          <dgm:chPref val="1"/>
          <dgm:dir/>
          <dgm:animOne val="branch"/>
          <dgm:animLvl val="lvl"/>
          <dgm:resizeHandles/>
        </dgm:presLayoutVars>
      </dgm:prSet>
      <dgm:spPr/>
    </dgm:pt>
    <dgm:pt modelId="{4CF65B3B-2D05-45C3-B9AB-30EA20E246FA}" type="pres">
      <dgm:prSet presAssocID="{B5295D3C-CE5F-430C-9658-BB8249AC3B2A}" presName="hierRoot1" presStyleCnt="0">
        <dgm:presLayoutVars>
          <dgm:hierBranch val="init"/>
        </dgm:presLayoutVars>
      </dgm:prSet>
      <dgm:spPr/>
    </dgm:pt>
    <dgm:pt modelId="{36C5F7B8-444E-4F07-AEB9-E98E48A6BE73}" type="pres">
      <dgm:prSet presAssocID="{B5295D3C-CE5F-430C-9658-BB8249AC3B2A}" presName="rootComposite1" presStyleCnt="0"/>
      <dgm:spPr/>
    </dgm:pt>
    <dgm:pt modelId="{8201E256-24EF-40EC-BED0-C05EBCD5E2C6}" type="pres">
      <dgm:prSet presAssocID="{B5295D3C-CE5F-430C-9658-BB8249AC3B2A}" presName="rootText1" presStyleLbl="node0" presStyleIdx="0" presStyleCnt="1">
        <dgm:presLayoutVars>
          <dgm:chPref val="3"/>
        </dgm:presLayoutVars>
      </dgm:prSet>
      <dgm:spPr/>
    </dgm:pt>
    <dgm:pt modelId="{CC091CD4-8AB7-4671-BF36-7E0C8023B940}" type="pres">
      <dgm:prSet presAssocID="{B5295D3C-CE5F-430C-9658-BB8249AC3B2A}" presName="rootConnector1" presStyleLbl="node1" presStyleIdx="0" presStyleCnt="0"/>
      <dgm:spPr/>
    </dgm:pt>
    <dgm:pt modelId="{BAB6F3E3-1956-451D-A1E7-0E10489844ED}" type="pres">
      <dgm:prSet presAssocID="{B5295D3C-CE5F-430C-9658-BB8249AC3B2A}" presName="hierChild2" presStyleCnt="0"/>
      <dgm:spPr/>
    </dgm:pt>
    <dgm:pt modelId="{3643AA5C-83A9-4F5B-9B2A-78CD4A4E7524}" type="pres">
      <dgm:prSet presAssocID="{A3DC3FC0-BE96-42BC-82B4-B8A736865621}" presName="Name37" presStyleLbl="parChTrans1D2" presStyleIdx="0" presStyleCnt="2"/>
      <dgm:spPr/>
    </dgm:pt>
    <dgm:pt modelId="{621CF3CB-C71F-48E8-A818-C3EEF1765018}" type="pres">
      <dgm:prSet presAssocID="{339F51A5-6275-41BB-9A12-CAFF8BAF50C0}" presName="hierRoot2" presStyleCnt="0">
        <dgm:presLayoutVars>
          <dgm:hierBranch val="init"/>
        </dgm:presLayoutVars>
      </dgm:prSet>
      <dgm:spPr/>
    </dgm:pt>
    <dgm:pt modelId="{7D14ED42-3CBB-4049-A57B-6473AE876FA3}" type="pres">
      <dgm:prSet presAssocID="{339F51A5-6275-41BB-9A12-CAFF8BAF50C0}" presName="rootComposite" presStyleCnt="0"/>
      <dgm:spPr/>
    </dgm:pt>
    <dgm:pt modelId="{CECFAF6F-1C5C-4A31-AFFA-F72E5A00732D}" type="pres">
      <dgm:prSet presAssocID="{339F51A5-6275-41BB-9A12-CAFF8BAF50C0}" presName="rootText" presStyleLbl="node2" presStyleIdx="0" presStyleCnt="2">
        <dgm:presLayoutVars>
          <dgm:chPref val="3"/>
        </dgm:presLayoutVars>
      </dgm:prSet>
      <dgm:spPr/>
    </dgm:pt>
    <dgm:pt modelId="{8A6497F5-EEE9-4783-8A46-5E447D0D0C16}" type="pres">
      <dgm:prSet presAssocID="{339F51A5-6275-41BB-9A12-CAFF8BAF50C0}" presName="rootConnector" presStyleLbl="node2" presStyleIdx="0" presStyleCnt="2"/>
      <dgm:spPr/>
    </dgm:pt>
    <dgm:pt modelId="{9E410D0D-B689-44A9-8494-6C14DEF7A20E}" type="pres">
      <dgm:prSet presAssocID="{339F51A5-6275-41BB-9A12-CAFF8BAF50C0}" presName="hierChild4" presStyleCnt="0"/>
      <dgm:spPr/>
    </dgm:pt>
    <dgm:pt modelId="{FA3D8706-DF6B-4B26-AE7A-0E02ECD03DB4}" type="pres">
      <dgm:prSet presAssocID="{2A390975-E7E5-46DC-AE4C-78D73D50B128}" presName="Name37" presStyleLbl="parChTrans1D3" presStyleIdx="0" presStyleCnt="2"/>
      <dgm:spPr/>
    </dgm:pt>
    <dgm:pt modelId="{E191CF1E-5C2D-4037-894E-B770DA2BC4BA}" type="pres">
      <dgm:prSet presAssocID="{18D58C8F-36B7-4177-A1BF-4F42C22E5A19}" presName="hierRoot2" presStyleCnt="0">
        <dgm:presLayoutVars>
          <dgm:hierBranch val="init"/>
        </dgm:presLayoutVars>
      </dgm:prSet>
      <dgm:spPr/>
    </dgm:pt>
    <dgm:pt modelId="{58069A80-5A69-4DB6-A0C8-63980548B907}" type="pres">
      <dgm:prSet presAssocID="{18D58C8F-36B7-4177-A1BF-4F42C22E5A19}" presName="rootComposite" presStyleCnt="0"/>
      <dgm:spPr/>
    </dgm:pt>
    <dgm:pt modelId="{0AE2FA59-3CAF-46B6-B5F4-E769FDD6BFF4}" type="pres">
      <dgm:prSet presAssocID="{18D58C8F-36B7-4177-A1BF-4F42C22E5A19}" presName="rootText" presStyleLbl="node3" presStyleIdx="0" presStyleCnt="2">
        <dgm:presLayoutVars>
          <dgm:chPref val="3"/>
        </dgm:presLayoutVars>
      </dgm:prSet>
      <dgm:spPr/>
    </dgm:pt>
    <dgm:pt modelId="{7DBF8541-0BEB-43C6-BDE5-DABA3D9FAE3A}" type="pres">
      <dgm:prSet presAssocID="{18D58C8F-36B7-4177-A1BF-4F42C22E5A19}" presName="rootConnector" presStyleLbl="node3" presStyleIdx="0" presStyleCnt="2"/>
      <dgm:spPr/>
    </dgm:pt>
    <dgm:pt modelId="{6390FEC6-C19D-4848-AC23-D007723AED50}" type="pres">
      <dgm:prSet presAssocID="{18D58C8F-36B7-4177-A1BF-4F42C22E5A19}" presName="hierChild4" presStyleCnt="0"/>
      <dgm:spPr/>
    </dgm:pt>
    <dgm:pt modelId="{A3F0A2BD-D907-4804-9B78-76E3854E8312}" type="pres">
      <dgm:prSet presAssocID="{18D58C8F-36B7-4177-A1BF-4F42C22E5A19}" presName="hierChild5" presStyleCnt="0"/>
      <dgm:spPr/>
    </dgm:pt>
    <dgm:pt modelId="{C229E78C-B47B-49CB-AC50-94EE9857BC07}" type="pres">
      <dgm:prSet presAssocID="{339F51A5-6275-41BB-9A12-CAFF8BAF50C0}" presName="hierChild5" presStyleCnt="0"/>
      <dgm:spPr/>
    </dgm:pt>
    <dgm:pt modelId="{9A092F28-6FC1-454E-83EB-58457861CA5B}" type="pres">
      <dgm:prSet presAssocID="{4B1B0A69-3070-4BDE-BC2B-0DC7B1EF6582}" presName="Name37" presStyleLbl="parChTrans1D2" presStyleIdx="1" presStyleCnt="2"/>
      <dgm:spPr/>
    </dgm:pt>
    <dgm:pt modelId="{50B568DD-C750-40E6-93D8-723473A5DAD5}" type="pres">
      <dgm:prSet presAssocID="{7E676203-B036-4E2F-A7A4-ABD6262B9B7A}" presName="hierRoot2" presStyleCnt="0">
        <dgm:presLayoutVars>
          <dgm:hierBranch val="init"/>
        </dgm:presLayoutVars>
      </dgm:prSet>
      <dgm:spPr/>
    </dgm:pt>
    <dgm:pt modelId="{37F8B718-EFEA-4DFE-8B9C-D5FA723BA490}" type="pres">
      <dgm:prSet presAssocID="{7E676203-B036-4E2F-A7A4-ABD6262B9B7A}" presName="rootComposite" presStyleCnt="0"/>
      <dgm:spPr/>
    </dgm:pt>
    <dgm:pt modelId="{B4643D3C-EC23-436D-BB56-EA6EA8FDA036}" type="pres">
      <dgm:prSet presAssocID="{7E676203-B036-4E2F-A7A4-ABD6262B9B7A}" presName="rootText" presStyleLbl="node2" presStyleIdx="1" presStyleCnt="2">
        <dgm:presLayoutVars>
          <dgm:chPref val="3"/>
        </dgm:presLayoutVars>
      </dgm:prSet>
      <dgm:spPr/>
    </dgm:pt>
    <dgm:pt modelId="{3CEBAC2B-DA64-4C59-86C6-DF42B213636F}" type="pres">
      <dgm:prSet presAssocID="{7E676203-B036-4E2F-A7A4-ABD6262B9B7A}" presName="rootConnector" presStyleLbl="node2" presStyleIdx="1" presStyleCnt="2"/>
      <dgm:spPr/>
    </dgm:pt>
    <dgm:pt modelId="{8F2BC3A8-4256-499F-8D19-20F3D9AF3DDA}" type="pres">
      <dgm:prSet presAssocID="{7E676203-B036-4E2F-A7A4-ABD6262B9B7A}" presName="hierChild4" presStyleCnt="0"/>
      <dgm:spPr/>
    </dgm:pt>
    <dgm:pt modelId="{1170773D-3919-4B36-B1EB-50413CB0A064}" type="pres">
      <dgm:prSet presAssocID="{636173C1-212B-483B-8214-2909DAD0E85E}" presName="Name37" presStyleLbl="parChTrans1D3" presStyleIdx="1" presStyleCnt="2"/>
      <dgm:spPr/>
    </dgm:pt>
    <dgm:pt modelId="{2B5E084B-7746-48E3-B604-5E2C4A4BBFEC}" type="pres">
      <dgm:prSet presAssocID="{11CDAE34-E97A-450E-8BBF-ABE80CF25B18}" presName="hierRoot2" presStyleCnt="0">
        <dgm:presLayoutVars>
          <dgm:hierBranch val="init"/>
        </dgm:presLayoutVars>
      </dgm:prSet>
      <dgm:spPr/>
    </dgm:pt>
    <dgm:pt modelId="{E12CC89F-8D5E-4C0F-BA13-E4C292063070}" type="pres">
      <dgm:prSet presAssocID="{11CDAE34-E97A-450E-8BBF-ABE80CF25B18}" presName="rootComposite" presStyleCnt="0"/>
      <dgm:spPr/>
    </dgm:pt>
    <dgm:pt modelId="{22D74785-DCE0-4A2E-AE04-04A1A036216D}" type="pres">
      <dgm:prSet presAssocID="{11CDAE34-E97A-450E-8BBF-ABE80CF25B18}" presName="rootText" presStyleLbl="node3" presStyleIdx="1" presStyleCnt="2">
        <dgm:presLayoutVars>
          <dgm:chPref val="3"/>
        </dgm:presLayoutVars>
      </dgm:prSet>
      <dgm:spPr/>
    </dgm:pt>
    <dgm:pt modelId="{166BA8CD-27F9-4D16-8752-D2851DF32BE8}" type="pres">
      <dgm:prSet presAssocID="{11CDAE34-E97A-450E-8BBF-ABE80CF25B18}" presName="rootConnector" presStyleLbl="node3" presStyleIdx="1" presStyleCnt="2"/>
      <dgm:spPr/>
    </dgm:pt>
    <dgm:pt modelId="{71D156A5-F530-4128-B4EC-F76EA8EA04FC}" type="pres">
      <dgm:prSet presAssocID="{11CDAE34-E97A-450E-8BBF-ABE80CF25B18}" presName="hierChild4" presStyleCnt="0"/>
      <dgm:spPr/>
    </dgm:pt>
    <dgm:pt modelId="{82E08646-1D38-41E2-9394-469AD97680A1}" type="pres">
      <dgm:prSet presAssocID="{11CDAE34-E97A-450E-8BBF-ABE80CF25B18}" presName="hierChild5" presStyleCnt="0"/>
      <dgm:spPr/>
    </dgm:pt>
    <dgm:pt modelId="{9D77AD7D-11C5-4D60-BFAE-92241880F9BD}" type="pres">
      <dgm:prSet presAssocID="{7E676203-B036-4E2F-A7A4-ABD6262B9B7A}" presName="hierChild5" presStyleCnt="0"/>
      <dgm:spPr/>
    </dgm:pt>
    <dgm:pt modelId="{38D6DEFF-E752-40DC-B62C-E9DB0F964DD2}" type="pres">
      <dgm:prSet presAssocID="{B5295D3C-CE5F-430C-9658-BB8249AC3B2A}" presName="hierChild3" presStyleCnt="0"/>
      <dgm:spPr/>
    </dgm:pt>
  </dgm:ptLst>
  <dgm:cxnLst>
    <dgm:cxn modelId="{57DFC308-06BF-4149-81DE-BD82D6EB8B97}" type="presOf" srcId="{636173C1-212B-483B-8214-2909DAD0E85E}" destId="{1170773D-3919-4B36-B1EB-50413CB0A064}" srcOrd="0" destOrd="0" presId="urn:microsoft.com/office/officeart/2005/8/layout/orgChart1"/>
    <dgm:cxn modelId="{EF60450E-851C-4460-830F-1653CA75DFEB}" type="presOf" srcId="{339F51A5-6275-41BB-9A12-CAFF8BAF50C0}" destId="{CECFAF6F-1C5C-4A31-AFFA-F72E5A00732D}" srcOrd="0" destOrd="0" presId="urn:microsoft.com/office/officeart/2005/8/layout/orgChart1"/>
    <dgm:cxn modelId="{DA6B9C14-E2EE-44AA-94FF-387A4AA3207E}" type="presOf" srcId="{18D58C8F-36B7-4177-A1BF-4F42C22E5A19}" destId="{0AE2FA59-3CAF-46B6-B5F4-E769FDD6BFF4}" srcOrd="0" destOrd="0" presId="urn:microsoft.com/office/officeart/2005/8/layout/orgChart1"/>
    <dgm:cxn modelId="{9FC70625-DF81-41C5-87FC-8D3D5746E5BC}" type="presOf" srcId="{B5295D3C-CE5F-430C-9658-BB8249AC3B2A}" destId="{CC091CD4-8AB7-4671-BF36-7E0C8023B940}" srcOrd="1" destOrd="0" presId="urn:microsoft.com/office/officeart/2005/8/layout/orgChart1"/>
    <dgm:cxn modelId="{9559373F-88AF-463D-B33D-BFF25BFC44CF}" type="presOf" srcId="{339F51A5-6275-41BB-9A12-CAFF8BAF50C0}" destId="{8A6497F5-EEE9-4783-8A46-5E447D0D0C16}" srcOrd="1" destOrd="0" presId="urn:microsoft.com/office/officeart/2005/8/layout/orgChart1"/>
    <dgm:cxn modelId="{D3C2F25F-24BD-4DC8-B2EC-49D68AC5CC64}" type="presOf" srcId="{B5295D3C-CE5F-430C-9658-BB8249AC3B2A}" destId="{8201E256-24EF-40EC-BED0-C05EBCD5E2C6}" srcOrd="0" destOrd="0" presId="urn:microsoft.com/office/officeart/2005/8/layout/orgChart1"/>
    <dgm:cxn modelId="{3D8B8E65-6391-449E-8100-AC6C0C6AB3BF}" type="presOf" srcId="{11CDAE34-E97A-450E-8BBF-ABE80CF25B18}" destId="{22D74785-DCE0-4A2E-AE04-04A1A036216D}" srcOrd="0" destOrd="0" presId="urn:microsoft.com/office/officeart/2005/8/layout/orgChart1"/>
    <dgm:cxn modelId="{4DD90079-4D0D-487B-83D4-A6C2A96499A5}" type="presOf" srcId="{7E676203-B036-4E2F-A7A4-ABD6262B9B7A}" destId="{3CEBAC2B-DA64-4C59-86C6-DF42B213636F}" srcOrd="1" destOrd="0" presId="urn:microsoft.com/office/officeart/2005/8/layout/orgChart1"/>
    <dgm:cxn modelId="{D62CE179-EEA8-48EC-B7F5-0E53761860EF}" type="presOf" srcId="{A236148E-91E3-4E06-B1B0-9D4EE7B67C42}" destId="{E965AEAE-7564-431E-9DEA-10FFE8BFD73A}" srcOrd="0" destOrd="0" presId="urn:microsoft.com/office/officeart/2005/8/layout/orgChart1"/>
    <dgm:cxn modelId="{DBD8A07E-FB2E-4167-A84C-653B94691279}" type="presOf" srcId="{11CDAE34-E97A-450E-8BBF-ABE80CF25B18}" destId="{166BA8CD-27F9-4D16-8752-D2851DF32BE8}" srcOrd="1" destOrd="0" presId="urn:microsoft.com/office/officeart/2005/8/layout/orgChart1"/>
    <dgm:cxn modelId="{B837E989-3147-41C4-AE8F-15940503B121}" srcId="{A236148E-91E3-4E06-B1B0-9D4EE7B67C42}" destId="{B5295D3C-CE5F-430C-9658-BB8249AC3B2A}" srcOrd="0" destOrd="0" parTransId="{7520C18E-B713-4158-8647-F3FFC3AD2B0A}" sibTransId="{61FDDFFD-221B-4C0D-8AE7-5DC1DD300DE5}"/>
    <dgm:cxn modelId="{8511DB97-6AE4-4D10-B6C7-6694639CE941}" srcId="{B5295D3C-CE5F-430C-9658-BB8249AC3B2A}" destId="{339F51A5-6275-41BB-9A12-CAFF8BAF50C0}" srcOrd="0" destOrd="0" parTransId="{A3DC3FC0-BE96-42BC-82B4-B8A736865621}" sibTransId="{80044E1B-E17D-4F19-A516-DDDAC5D9B1C5}"/>
    <dgm:cxn modelId="{B4ED5A9B-C9DC-4DFC-B93C-130F05543562}" type="presOf" srcId="{2A390975-E7E5-46DC-AE4C-78D73D50B128}" destId="{FA3D8706-DF6B-4B26-AE7A-0E02ECD03DB4}" srcOrd="0" destOrd="0" presId="urn:microsoft.com/office/officeart/2005/8/layout/orgChart1"/>
    <dgm:cxn modelId="{BF09E3A0-3770-42AB-BFFB-CA0D04A3E960}" type="presOf" srcId="{18D58C8F-36B7-4177-A1BF-4F42C22E5A19}" destId="{7DBF8541-0BEB-43C6-BDE5-DABA3D9FAE3A}" srcOrd="1" destOrd="0" presId="urn:microsoft.com/office/officeart/2005/8/layout/orgChart1"/>
    <dgm:cxn modelId="{680A9EBA-5AD1-4C36-9976-9833C1C83C6A}" srcId="{B5295D3C-CE5F-430C-9658-BB8249AC3B2A}" destId="{7E676203-B036-4E2F-A7A4-ABD6262B9B7A}" srcOrd="1" destOrd="0" parTransId="{4B1B0A69-3070-4BDE-BC2B-0DC7B1EF6582}" sibTransId="{57C4BE89-933E-4CEE-94E6-BE28C4A0A2C6}"/>
    <dgm:cxn modelId="{989526C3-2C0F-42A4-B598-76938EDA5BE8}" srcId="{339F51A5-6275-41BB-9A12-CAFF8BAF50C0}" destId="{18D58C8F-36B7-4177-A1BF-4F42C22E5A19}" srcOrd="0" destOrd="0" parTransId="{2A390975-E7E5-46DC-AE4C-78D73D50B128}" sibTransId="{DF8A37B7-04EC-4CF7-82D9-DA58E9BF1BAB}"/>
    <dgm:cxn modelId="{4BE641C4-56A6-4BAD-9846-799B33CCE750}" type="presOf" srcId="{4B1B0A69-3070-4BDE-BC2B-0DC7B1EF6582}" destId="{9A092F28-6FC1-454E-83EB-58457861CA5B}" srcOrd="0" destOrd="0" presId="urn:microsoft.com/office/officeart/2005/8/layout/orgChart1"/>
    <dgm:cxn modelId="{E0F8E2C5-FDE5-4F65-85A9-DEDD2025A9C4}" type="presOf" srcId="{7E676203-B036-4E2F-A7A4-ABD6262B9B7A}" destId="{B4643D3C-EC23-436D-BB56-EA6EA8FDA036}" srcOrd="0" destOrd="0" presId="urn:microsoft.com/office/officeart/2005/8/layout/orgChart1"/>
    <dgm:cxn modelId="{2AB805DE-778D-4BDE-9800-3A5AD17F6C5A}" srcId="{7E676203-B036-4E2F-A7A4-ABD6262B9B7A}" destId="{11CDAE34-E97A-450E-8BBF-ABE80CF25B18}" srcOrd="0" destOrd="0" parTransId="{636173C1-212B-483B-8214-2909DAD0E85E}" sibTransId="{BFC5ECF0-E6E6-4C2C-8200-3A4549C351A0}"/>
    <dgm:cxn modelId="{A63745F7-55DD-47FF-89B7-6F8370E2AB9C}" type="presOf" srcId="{A3DC3FC0-BE96-42BC-82B4-B8A736865621}" destId="{3643AA5C-83A9-4F5B-9B2A-78CD4A4E7524}" srcOrd="0" destOrd="0" presId="urn:microsoft.com/office/officeart/2005/8/layout/orgChart1"/>
    <dgm:cxn modelId="{B16612C9-C489-4EED-AD83-C6E22B76242C}" type="presParOf" srcId="{E965AEAE-7564-431E-9DEA-10FFE8BFD73A}" destId="{4CF65B3B-2D05-45C3-B9AB-30EA20E246FA}" srcOrd="0" destOrd="0" presId="urn:microsoft.com/office/officeart/2005/8/layout/orgChart1"/>
    <dgm:cxn modelId="{D9A67048-D5AF-4A52-8A27-F41637AC9EFD}" type="presParOf" srcId="{4CF65B3B-2D05-45C3-B9AB-30EA20E246FA}" destId="{36C5F7B8-444E-4F07-AEB9-E98E48A6BE73}" srcOrd="0" destOrd="0" presId="urn:microsoft.com/office/officeart/2005/8/layout/orgChart1"/>
    <dgm:cxn modelId="{DDE43E9B-0206-458C-A601-101C295889AC}" type="presParOf" srcId="{36C5F7B8-444E-4F07-AEB9-E98E48A6BE73}" destId="{8201E256-24EF-40EC-BED0-C05EBCD5E2C6}" srcOrd="0" destOrd="0" presId="urn:microsoft.com/office/officeart/2005/8/layout/orgChart1"/>
    <dgm:cxn modelId="{0EF8167A-1F03-4505-8C88-D8831D59C647}" type="presParOf" srcId="{36C5F7B8-444E-4F07-AEB9-E98E48A6BE73}" destId="{CC091CD4-8AB7-4671-BF36-7E0C8023B940}" srcOrd="1" destOrd="0" presId="urn:microsoft.com/office/officeart/2005/8/layout/orgChart1"/>
    <dgm:cxn modelId="{1FF688F5-F0A7-4233-B951-80B58CF5CFF7}" type="presParOf" srcId="{4CF65B3B-2D05-45C3-B9AB-30EA20E246FA}" destId="{BAB6F3E3-1956-451D-A1E7-0E10489844ED}" srcOrd="1" destOrd="0" presId="urn:microsoft.com/office/officeart/2005/8/layout/orgChart1"/>
    <dgm:cxn modelId="{F797564A-4948-4C2B-8DAF-8F14BB5E9DC1}" type="presParOf" srcId="{BAB6F3E3-1956-451D-A1E7-0E10489844ED}" destId="{3643AA5C-83A9-4F5B-9B2A-78CD4A4E7524}" srcOrd="0" destOrd="0" presId="urn:microsoft.com/office/officeart/2005/8/layout/orgChart1"/>
    <dgm:cxn modelId="{29E361A5-C6E4-486A-B28F-62B9183998E5}" type="presParOf" srcId="{BAB6F3E3-1956-451D-A1E7-0E10489844ED}" destId="{621CF3CB-C71F-48E8-A818-C3EEF1765018}" srcOrd="1" destOrd="0" presId="urn:microsoft.com/office/officeart/2005/8/layout/orgChart1"/>
    <dgm:cxn modelId="{4878E44B-7EE4-4E83-A98F-AE148061D453}" type="presParOf" srcId="{621CF3CB-C71F-48E8-A818-C3EEF1765018}" destId="{7D14ED42-3CBB-4049-A57B-6473AE876FA3}" srcOrd="0" destOrd="0" presId="urn:microsoft.com/office/officeart/2005/8/layout/orgChart1"/>
    <dgm:cxn modelId="{D09620B5-48B9-4EEE-8354-99E9F0EA75CA}" type="presParOf" srcId="{7D14ED42-3CBB-4049-A57B-6473AE876FA3}" destId="{CECFAF6F-1C5C-4A31-AFFA-F72E5A00732D}" srcOrd="0" destOrd="0" presId="urn:microsoft.com/office/officeart/2005/8/layout/orgChart1"/>
    <dgm:cxn modelId="{2E061AFD-17A6-4032-ACCD-325A375E7646}" type="presParOf" srcId="{7D14ED42-3CBB-4049-A57B-6473AE876FA3}" destId="{8A6497F5-EEE9-4783-8A46-5E447D0D0C16}" srcOrd="1" destOrd="0" presId="urn:microsoft.com/office/officeart/2005/8/layout/orgChart1"/>
    <dgm:cxn modelId="{40C8A0BB-D56E-49E0-9E6A-F51A8B8C83C9}" type="presParOf" srcId="{621CF3CB-C71F-48E8-A818-C3EEF1765018}" destId="{9E410D0D-B689-44A9-8494-6C14DEF7A20E}" srcOrd="1" destOrd="0" presId="urn:microsoft.com/office/officeart/2005/8/layout/orgChart1"/>
    <dgm:cxn modelId="{9723C76F-D545-4503-BD5C-412D51A44DF6}" type="presParOf" srcId="{9E410D0D-B689-44A9-8494-6C14DEF7A20E}" destId="{FA3D8706-DF6B-4B26-AE7A-0E02ECD03DB4}" srcOrd="0" destOrd="0" presId="urn:microsoft.com/office/officeart/2005/8/layout/orgChart1"/>
    <dgm:cxn modelId="{D602CA95-DB60-48FA-BC1D-F6776DA0A40E}" type="presParOf" srcId="{9E410D0D-B689-44A9-8494-6C14DEF7A20E}" destId="{E191CF1E-5C2D-4037-894E-B770DA2BC4BA}" srcOrd="1" destOrd="0" presId="urn:microsoft.com/office/officeart/2005/8/layout/orgChart1"/>
    <dgm:cxn modelId="{1639FCF3-BD57-4116-9527-CBDDB63196D4}" type="presParOf" srcId="{E191CF1E-5C2D-4037-894E-B770DA2BC4BA}" destId="{58069A80-5A69-4DB6-A0C8-63980548B907}" srcOrd="0" destOrd="0" presId="urn:microsoft.com/office/officeart/2005/8/layout/orgChart1"/>
    <dgm:cxn modelId="{232C152C-52E2-4AB5-8BAF-61ECF2EA5959}" type="presParOf" srcId="{58069A80-5A69-4DB6-A0C8-63980548B907}" destId="{0AE2FA59-3CAF-46B6-B5F4-E769FDD6BFF4}" srcOrd="0" destOrd="0" presId="urn:microsoft.com/office/officeart/2005/8/layout/orgChart1"/>
    <dgm:cxn modelId="{1F1D1A22-B760-43C1-ACE3-F69A86D1F501}" type="presParOf" srcId="{58069A80-5A69-4DB6-A0C8-63980548B907}" destId="{7DBF8541-0BEB-43C6-BDE5-DABA3D9FAE3A}" srcOrd="1" destOrd="0" presId="urn:microsoft.com/office/officeart/2005/8/layout/orgChart1"/>
    <dgm:cxn modelId="{51B61464-ED6A-4B00-8BEB-BEDC02B72A67}" type="presParOf" srcId="{E191CF1E-5C2D-4037-894E-B770DA2BC4BA}" destId="{6390FEC6-C19D-4848-AC23-D007723AED50}" srcOrd="1" destOrd="0" presId="urn:microsoft.com/office/officeart/2005/8/layout/orgChart1"/>
    <dgm:cxn modelId="{4364B587-3E43-49E4-A07E-5F895BD59F3E}" type="presParOf" srcId="{E191CF1E-5C2D-4037-894E-B770DA2BC4BA}" destId="{A3F0A2BD-D907-4804-9B78-76E3854E8312}" srcOrd="2" destOrd="0" presId="urn:microsoft.com/office/officeart/2005/8/layout/orgChart1"/>
    <dgm:cxn modelId="{721586B5-B0C1-4F71-8876-8B140652BC96}" type="presParOf" srcId="{621CF3CB-C71F-48E8-A818-C3EEF1765018}" destId="{C229E78C-B47B-49CB-AC50-94EE9857BC07}" srcOrd="2" destOrd="0" presId="urn:microsoft.com/office/officeart/2005/8/layout/orgChart1"/>
    <dgm:cxn modelId="{E89FA775-BDE2-45EA-A5E2-42C55E8B8BEF}" type="presParOf" srcId="{BAB6F3E3-1956-451D-A1E7-0E10489844ED}" destId="{9A092F28-6FC1-454E-83EB-58457861CA5B}" srcOrd="2" destOrd="0" presId="urn:microsoft.com/office/officeart/2005/8/layout/orgChart1"/>
    <dgm:cxn modelId="{D5D58D46-C7BA-45E7-8AD8-2B71CBE081BB}" type="presParOf" srcId="{BAB6F3E3-1956-451D-A1E7-0E10489844ED}" destId="{50B568DD-C750-40E6-93D8-723473A5DAD5}" srcOrd="3" destOrd="0" presId="urn:microsoft.com/office/officeart/2005/8/layout/orgChart1"/>
    <dgm:cxn modelId="{6C07804A-AD13-4AED-9EC3-F0741CBDAF41}" type="presParOf" srcId="{50B568DD-C750-40E6-93D8-723473A5DAD5}" destId="{37F8B718-EFEA-4DFE-8B9C-D5FA723BA490}" srcOrd="0" destOrd="0" presId="urn:microsoft.com/office/officeart/2005/8/layout/orgChart1"/>
    <dgm:cxn modelId="{EF408CAE-5132-49F9-BFA6-EEC06D7D9BF9}" type="presParOf" srcId="{37F8B718-EFEA-4DFE-8B9C-D5FA723BA490}" destId="{B4643D3C-EC23-436D-BB56-EA6EA8FDA036}" srcOrd="0" destOrd="0" presId="urn:microsoft.com/office/officeart/2005/8/layout/orgChart1"/>
    <dgm:cxn modelId="{AE5A39FF-F1DF-4642-8B4F-1E65C9C0B56F}" type="presParOf" srcId="{37F8B718-EFEA-4DFE-8B9C-D5FA723BA490}" destId="{3CEBAC2B-DA64-4C59-86C6-DF42B213636F}" srcOrd="1" destOrd="0" presId="urn:microsoft.com/office/officeart/2005/8/layout/orgChart1"/>
    <dgm:cxn modelId="{4595CF14-6A0E-4F22-A037-01C91A645123}" type="presParOf" srcId="{50B568DD-C750-40E6-93D8-723473A5DAD5}" destId="{8F2BC3A8-4256-499F-8D19-20F3D9AF3DDA}" srcOrd="1" destOrd="0" presId="urn:microsoft.com/office/officeart/2005/8/layout/orgChart1"/>
    <dgm:cxn modelId="{DAB9D326-C129-487E-91D0-3B30E52CCBEF}" type="presParOf" srcId="{8F2BC3A8-4256-499F-8D19-20F3D9AF3DDA}" destId="{1170773D-3919-4B36-B1EB-50413CB0A064}" srcOrd="0" destOrd="0" presId="urn:microsoft.com/office/officeart/2005/8/layout/orgChart1"/>
    <dgm:cxn modelId="{9683B0F4-557E-419C-B87D-0FBFBC447E16}" type="presParOf" srcId="{8F2BC3A8-4256-499F-8D19-20F3D9AF3DDA}" destId="{2B5E084B-7746-48E3-B604-5E2C4A4BBFEC}" srcOrd="1" destOrd="0" presId="urn:microsoft.com/office/officeart/2005/8/layout/orgChart1"/>
    <dgm:cxn modelId="{911C06CA-2A13-41E2-9311-0A1180B66E91}" type="presParOf" srcId="{2B5E084B-7746-48E3-B604-5E2C4A4BBFEC}" destId="{E12CC89F-8D5E-4C0F-BA13-E4C292063070}" srcOrd="0" destOrd="0" presId="urn:microsoft.com/office/officeart/2005/8/layout/orgChart1"/>
    <dgm:cxn modelId="{B19BC169-37FE-48C4-8601-A481DF4C3E1A}" type="presParOf" srcId="{E12CC89F-8D5E-4C0F-BA13-E4C292063070}" destId="{22D74785-DCE0-4A2E-AE04-04A1A036216D}" srcOrd="0" destOrd="0" presId="urn:microsoft.com/office/officeart/2005/8/layout/orgChart1"/>
    <dgm:cxn modelId="{DBD3EE40-7C7A-45DE-BBAF-F9386F605F6C}" type="presParOf" srcId="{E12CC89F-8D5E-4C0F-BA13-E4C292063070}" destId="{166BA8CD-27F9-4D16-8752-D2851DF32BE8}" srcOrd="1" destOrd="0" presId="urn:microsoft.com/office/officeart/2005/8/layout/orgChart1"/>
    <dgm:cxn modelId="{04A809CF-47D4-44FF-9BF9-C32FE6798B9D}" type="presParOf" srcId="{2B5E084B-7746-48E3-B604-5E2C4A4BBFEC}" destId="{71D156A5-F530-4128-B4EC-F76EA8EA04FC}" srcOrd="1" destOrd="0" presId="urn:microsoft.com/office/officeart/2005/8/layout/orgChart1"/>
    <dgm:cxn modelId="{4D896A33-E171-4B75-9BAA-67CCCF8D324C}" type="presParOf" srcId="{2B5E084B-7746-48E3-B604-5E2C4A4BBFEC}" destId="{82E08646-1D38-41E2-9394-469AD97680A1}" srcOrd="2" destOrd="0" presId="urn:microsoft.com/office/officeart/2005/8/layout/orgChart1"/>
    <dgm:cxn modelId="{FB10B56A-431B-45B3-8859-8C3C55CF49C3}" type="presParOf" srcId="{50B568DD-C750-40E6-93D8-723473A5DAD5}" destId="{9D77AD7D-11C5-4D60-BFAE-92241880F9BD}" srcOrd="2" destOrd="0" presId="urn:microsoft.com/office/officeart/2005/8/layout/orgChart1"/>
    <dgm:cxn modelId="{A4CD8563-9701-459C-8EB9-2618C2A4248C}" type="presParOf" srcId="{4CF65B3B-2D05-45C3-B9AB-30EA20E246FA}" destId="{38D6DEFF-E752-40DC-B62C-E9DB0F964D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B9686-A74C-4047-86C6-407564F3AD43}"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tr-TR"/>
        </a:p>
      </dgm:t>
    </dgm:pt>
    <dgm:pt modelId="{D8BBC9EB-C7BE-47B8-A523-1F096CDF87E1}">
      <dgm:prSet phldrT="[Metin]"/>
      <dgm:spPr/>
      <dgm:t>
        <a:bodyPr/>
        <a:lstStyle/>
        <a:p>
          <a:r>
            <a:rPr lang="tr-TR" dirty="0"/>
            <a:t>a- 4 üncü madde kapsamında marka olamayacak işaretler. </a:t>
          </a:r>
        </a:p>
      </dgm:t>
    </dgm:pt>
    <dgm:pt modelId="{D8DF8528-08A0-4C12-ADCA-C1830F74A919}" type="parTrans" cxnId="{FD7856D8-09B1-4736-9EFE-C26959EAD248}">
      <dgm:prSet/>
      <dgm:spPr/>
      <dgm:t>
        <a:bodyPr/>
        <a:lstStyle/>
        <a:p>
          <a:endParaRPr lang="tr-TR"/>
        </a:p>
      </dgm:t>
    </dgm:pt>
    <dgm:pt modelId="{989F3D27-9CF8-4D17-A170-B926F8F615E9}" type="sibTrans" cxnId="{FD7856D8-09B1-4736-9EFE-C26959EAD248}">
      <dgm:prSet/>
      <dgm:spPr/>
      <dgm:t>
        <a:bodyPr/>
        <a:lstStyle/>
        <a:p>
          <a:endParaRPr lang="tr-TR"/>
        </a:p>
      </dgm:t>
    </dgm:pt>
    <dgm:pt modelId="{EBD8D60C-0537-4578-AE2C-478D2B900DD7}">
      <dgm:prSet phldrT="[Metin]"/>
      <dgm:spPr/>
      <dgm:t>
        <a:bodyPr/>
        <a:lstStyle/>
        <a:p>
          <a:r>
            <a:rPr lang="tr-TR" dirty="0"/>
            <a:t>b- Herhangi bir ayırt edici niteliğe sahip olmayan işaretler. </a:t>
          </a:r>
        </a:p>
      </dgm:t>
    </dgm:pt>
    <dgm:pt modelId="{B72D3FDB-67BA-43BA-BD60-FF1B6F40C7A3}" type="parTrans" cxnId="{05057CB8-C318-4CEE-B6E2-192DB324F65D}">
      <dgm:prSet/>
      <dgm:spPr/>
      <dgm:t>
        <a:bodyPr/>
        <a:lstStyle/>
        <a:p>
          <a:endParaRPr lang="tr-TR"/>
        </a:p>
      </dgm:t>
    </dgm:pt>
    <dgm:pt modelId="{251FA310-E942-4F3B-9DE6-B8E440C0AC5D}" type="sibTrans" cxnId="{05057CB8-C318-4CEE-B6E2-192DB324F65D}">
      <dgm:prSet/>
      <dgm:spPr/>
      <dgm:t>
        <a:bodyPr/>
        <a:lstStyle/>
        <a:p>
          <a:endParaRPr lang="tr-TR"/>
        </a:p>
      </dgm:t>
    </dgm:pt>
    <dgm:pt modelId="{1549A096-DF30-4FC5-91BA-8495DC0A0209}">
      <dgm:prSet phldrT="[Metin]"/>
      <dgm:spPr/>
      <dgm:t>
        <a:bodyPr/>
        <a:lstStyle/>
        <a:p>
          <a:r>
            <a:rPr lang="tr-TR" dirty="0"/>
            <a:t>c- Ticaret alanında cins, çeşit, vasıf, kalite, miktar, amaç, değer, coğrafi kaynak belirten veya malların üretildiği, hizmetlerin sunulduğu zamanı gösteren veya malların ya da hizmetlerin diğer özelliklerini belirten işaret veya adlandırmaları münhasıran ya da esas unsur olarak içeren işaretler. </a:t>
          </a:r>
        </a:p>
      </dgm:t>
    </dgm:pt>
    <dgm:pt modelId="{E104F6BB-9280-4C25-A45C-20E1E232AD50}" type="parTrans" cxnId="{2E7473AF-B42F-4FCB-956C-7DD154105CEF}">
      <dgm:prSet/>
      <dgm:spPr/>
      <dgm:t>
        <a:bodyPr/>
        <a:lstStyle/>
        <a:p>
          <a:endParaRPr lang="tr-TR"/>
        </a:p>
      </dgm:t>
    </dgm:pt>
    <dgm:pt modelId="{65D3C807-9773-47B3-B464-C4913DAB497A}" type="sibTrans" cxnId="{2E7473AF-B42F-4FCB-956C-7DD154105CEF}">
      <dgm:prSet/>
      <dgm:spPr/>
      <dgm:t>
        <a:bodyPr/>
        <a:lstStyle/>
        <a:p>
          <a:endParaRPr lang="tr-TR"/>
        </a:p>
      </dgm:t>
    </dgm:pt>
    <dgm:pt modelId="{0AB9820D-6E2B-448B-9BBC-1328DD180CD1}">
      <dgm:prSet/>
      <dgm:spPr/>
      <dgm:t>
        <a:bodyPr/>
        <a:lstStyle/>
        <a:p>
          <a:r>
            <a:rPr lang="tr-TR" dirty="0"/>
            <a:t>Örneğin sadece kırmızı renk</a:t>
          </a:r>
        </a:p>
      </dgm:t>
    </dgm:pt>
    <dgm:pt modelId="{F2FA904B-FBDF-4091-ACA8-4891B38D3B77}" type="parTrans" cxnId="{DF6882D6-C4DB-4245-9351-8977408E3370}">
      <dgm:prSet/>
      <dgm:spPr/>
      <dgm:t>
        <a:bodyPr/>
        <a:lstStyle/>
        <a:p>
          <a:endParaRPr lang="tr-TR"/>
        </a:p>
      </dgm:t>
    </dgm:pt>
    <dgm:pt modelId="{0AE55FC9-E6D2-452D-A74C-81C507850FD4}" type="sibTrans" cxnId="{DF6882D6-C4DB-4245-9351-8977408E3370}">
      <dgm:prSet/>
      <dgm:spPr/>
      <dgm:t>
        <a:bodyPr/>
        <a:lstStyle/>
        <a:p>
          <a:endParaRPr lang="tr-TR"/>
        </a:p>
      </dgm:t>
    </dgm:pt>
    <dgm:pt modelId="{97020F83-0269-4D1A-8080-B8F9B584AB02}">
      <dgm:prSet/>
      <dgm:spPr/>
      <dgm:t>
        <a:bodyPr/>
        <a:lstStyle/>
        <a:p>
          <a:r>
            <a:rPr lang="tr-TR" b="1" dirty="0"/>
            <a:t>Esas unsur olarak kullanılamaz. </a:t>
          </a:r>
          <a:endParaRPr lang="tr-TR" dirty="0"/>
        </a:p>
      </dgm:t>
    </dgm:pt>
    <dgm:pt modelId="{C269638D-2486-48E4-9271-42EFAEB65045}" type="parTrans" cxnId="{0CA04983-13C3-4A72-8647-66442F8592B5}">
      <dgm:prSet/>
      <dgm:spPr/>
      <dgm:t>
        <a:bodyPr/>
        <a:lstStyle/>
        <a:p>
          <a:endParaRPr lang="tr-TR"/>
        </a:p>
      </dgm:t>
    </dgm:pt>
    <dgm:pt modelId="{114B352E-4D6D-4431-A577-64CD31CD8CCE}" type="sibTrans" cxnId="{0CA04983-13C3-4A72-8647-66442F8592B5}">
      <dgm:prSet/>
      <dgm:spPr/>
      <dgm:t>
        <a:bodyPr/>
        <a:lstStyle/>
        <a:p>
          <a:endParaRPr lang="tr-TR"/>
        </a:p>
      </dgm:t>
    </dgm:pt>
    <dgm:pt modelId="{7FF25120-7AA0-4754-ACCD-DC836E47593F}">
      <dgm:prSet/>
      <dgm:spPr/>
      <dgm:t>
        <a:bodyPr/>
        <a:lstStyle/>
        <a:p>
          <a:endParaRPr lang="tr-TR" dirty="0"/>
        </a:p>
      </dgm:t>
    </dgm:pt>
    <dgm:pt modelId="{1D6D1A76-43CD-42F1-AFF3-7A002566502D}" type="parTrans" cxnId="{520898D0-45BC-47CF-8194-912B1783E485}">
      <dgm:prSet/>
      <dgm:spPr/>
      <dgm:t>
        <a:bodyPr/>
        <a:lstStyle/>
        <a:p>
          <a:endParaRPr lang="tr-TR"/>
        </a:p>
      </dgm:t>
    </dgm:pt>
    <dgm:pt modelId="{88B2FE99-FC71-4C7C-A96F-1414694EF89F}" type="sibTrans" cxnId="{520898D0-45BC-47CF-8194-912B1783E485}">
      <dgm:prSet/>
      <dgm:spPr/>
      <dgm:t>
        <a:bodyPr/>
        <a:lstStyle/>
        <a:p>
          <a:endParaRPr lang="tr-TR"/>
        </a:p>
      </dgm:t>
    </dgm:pt>
    <dgm:pt modelId="{194FF584-E80F-433D-A599-FC92CDAB2B2E}">
      <dgm:prSet/>
      <dgm:spPr/>
      <dgm:t>
        <a:bodyPr/>
        <a:lstStyle/>
        <a:p>
          <a:r>
            <a:rPr lang="tr-TR" b="1" dirty="0"/>
            <a:t>Vatan bilgisayar? </a:t>
          </a:r>
          <a:endParaRPr lang="tr-TR" dirty="0"/>
        </a:p>
      </dgm:t>
    </dgm:pt>
    <dgm:pt modelId="{C51E0417-0695-4069-839F-435349685A51}" type="parTrans" cxnId="{97C71DF3-551B-486B-9FFE-990A31744D9C}">
      <dgm:prSet/>
      <dgm:spPr/>
      <dgm:t>
        <a:bodyPr/>
        <a:lstStyle/>
        <a:p>
          <a:endParaRPr lang="tr-TR"/>
        </a:p>
      </dgm:t>
    </dgm:pt>
    <dgm:pt modelId="{CD5AAA03-B896-4BB2-9A17-4A4D26ADF898}" type="sibTrans" cxnId="{97C71DF3-551B-486B-9FFE-990A31744D9C}">
      <dgm:prSet/>
      <dgm:spPr/>
      <dgm:t>
        <a:bodyPr/>
        <a:lstStyle/>
        <a:p>
          <a:endParaRPr lang="tr-TR"/>
        </a:p>
      </dgm:t>
    </dgm:pt>
    <dgm:pt modelId="{F6CAA652-5437-44CF-8697-AE4AA4A538B8}">
      <dgm:prSet/>
      <dgm:spPr/>
      <dgm:t>
        <a:bodyPr/>
        <a:lstStyle/>
        <a:p>
          <a:r>
            <a:rPr lang="tr-TR" b="1" dirty="0" err="1"/>
            <a:t>Pantolan</a:t>
          </a:r>
          <a:r>
            <a:rPr lang="tr-TR" b="1" dirty="0"/>
            <a:t> markası olarak </a:t>
          </a:r>
          <a:r>
            <a:rPr lang="tr-TR" b="1" dirty="0" err="1"/>
            <a:t>Diesel</a:t>
          </a:r>
          <a:r>
            <a:rPr lang="tr-TR" b="1" dirty="0"/>
            <a:t>?</a:t>
          </a:r>
          <a:endParaRPr lang="tr-TR" dirty="0"/>
        </a:p>
      </dgm:t>
    </dgm:pt>
    <dgm:pt modelId="{AAD46EFD-A593-4EFF-976E-42E6960A92CE}" type="parTrans" cxnId="{12B8413D-B4E1-42F0-991E-225D15E91B48}">
      <dgm:prSet/>
      <dgm:spPr/>
      <dgm:t>
        <a:bodyPr/>
        <a:lstStyle/>
        <a:p>
          <a:endParaRPr lang="tr-TR"/>
        </a:p>
      </dgm:t>
    </dgm:pt>
    <dgm:pt modelId="{4CE6F159-D72E-44E1-9E17-F4007ED6BE7A}" type="sibTrans" cxnId="{12B8413D-B4E1-42F0-991E-225D15E91B48}">
      <dgm:prSet/>
      <dgm:spPr/>
      <dgm:t>
        <a:bodyPr/>
        <a:lstStyle/>
        <a:p>
          <a:endParaRPr lang="tr-TR"/>
        </a:p>
      </dgm:t>
    </dgm:pt>
    <dgm:pt modelId="{70A85333-9784-4044-AA10-340A6825B6EF}">
      <dgm:prSet/>
      <dgm:spPr/>
      <dgm:t>
        <a:bodyPr/>
        <a:lstStyle/>
        <a:p>
          <a:r>
            <a:rPr lang="tr-TR" dirty="0"/>
            <a:t>Kelimeler olabilir. Slogan? Ayırt edici olması gerekir. </a:t>
          </a:r>
          <a:r>
            <a:rPr lang="tr-TR" b="1" dirty="0" err="1"/>
            <a:t>Turkcell’e</a:t>
          </a:r>
          <a:r>
            <a:rPr lang="tr-TR" b="1" dirty="0"/>
            <a:t> bağlan hayata</a:t>
          </a:r>
          <a:endParaRPr lang="tr-TR" dirty="0"/>
        </a:p>
      </dgm:t>
    </dgm:pt>
    <dgm:pt modelId="{3F22ED43-A575-4049-B2C2-ED2D47D54C0F}" type="parTrans" cxnId="{FBFDB09F-AB70-4253-862B-7CD16D51A378}">
      <dgm:prSet/>
      <dgm:spPr/>
    </dgm:pt>
    <dgm:pt modelId="{55DBCEFD-285A-4CF5-91AF-C90E95AAF751}" type="sibTrans" cxnId="{FBFDB09F-AB70-4253-862B-7CD16D51A378}">
      <dgm:prSet/>
      <dgm:spPr/>
    </dgm:pt>
    <dgm:pt modelId="{DA8FC8E5-5405-4E76-8D06-DF8BA122445A}">
      <dgm:prSet/>
      <dgm:spPr/>
      <dgm:t>
        <a:bodyPr/>
        <a:lstStyle/>
        <a:p>
          <a:r>
            <a:rPr lang="tr-TR" b="1" i="0" u="none" dirty="0"/>
            <a:t>Neşeli ol hayatı yaşa hayat kısa et ye tıka basa?</a:t>
          </a:r>
          <a:r>
            <a:rPr lang="tr-TR" dirty="0"/>
            <a:t> </a:t>
          </a:r>
        </a:p>
      </dgm:t>
    </dgm:pt>
    <dgm:pt modelId="{C24CF95D-6E98-43E9-903A-22B52B3B08AC}" type="parTrans" cxnId="{8705034E-5C49-4DD2-BA86-39989AF33C07}">
      <dgm:prSet/>
      <dgm:spPr/>
    </dgm:pt>
    <dgm:pt modelId="{F27DD701-1A1B-48FD-9AC7-D35C865FB6AF}" type="sibTrans" cxnId="{8705034E-5C49-4DD2-BA86-39989AF33C07}">
      <dgm:prSet/>
      <dgm:spPr/>
    </dgm:pt>
    <dgm:pt modelId="{64D5D07B-CDAA-4FCA-BFE3-CBB4D6B645CA}">
      <dgm:prSet/>
      <dgm:spPr/>
      <dgm:t>
        <a:bodyPr/>
        <a:lstStyle/>
        <a:p>
          <a:r>
            <a:rPr lang="tr-TR" dirty="0"/>
            <a:t>Tek harfler? </a:t>
          </a:r>
        </a:p>
      </dgm:t>
    </dgm:pt>
    <dgm:pt modelId="{8BCA0032-6F0B-4132-AF01-1C09446EE580}" type="parTrans" cxnId="{C17A6119-1EF1-4E8D-99B9-38426EDA337B}">
      <dgm:prSet/>
      <dgm:spPr/>
    </dgm:pt>
    <dgm:pt modelId="{C6E08FE6-E4FE-40BA-90D2-CEF17051589B}" type="sibTrans" cxnId="{C17A6119-1EF1-4E8D-99B9-38426EDA337B}">
      <dgm:prSet/>
      <dgm:spPr/>
    </dgm:pt>
    <dgm:pt modelId="{D5578ED0-3719-477D-8734-6BCFC2CA217B}" type="pres">
      <dgm:prSet presAssocID="{A58B9686-A74C-4047-86C6-407564F3AD43}" presName="linear" presStyleCnt="0">
        <dgm:presLayoutVars>
          <dgm:animLvl val="lvl"/>
          <dgm:resizeHandles val="exact"/>
        </dgm:presLayoutVars>
      </dgm:prSet>
      <dgm:spPr/>
    </dgm:pt>
    <dgm:pt modelId="{38E1CCFF-04D2-414C-A1FF-C0E2F6DB137C}" type="pres">
      <dgm:prSet presAssocID="{D8BBC9EB-C7BE-47B8-A523-1F096CDF87E1}" presName="parentText" presStyleLbl="node1" presStyleIdx="0" presStyleCnt="3">
        <dgm:presLayoutVars>
          <dgm:chMax val="0"/>
          <dgm:bulletEnabled val="1"/>
        </dgm:presLayoutVars>
      </dgm:prSet>
      <dgm:spPr/>
    </dgm:pt>
    <dgm:pt modelId="{090A8CF0-590B-4CA7-AD1C-588FD8789BC2}" type="pres">
      <dgm:prSet presAssocID="{D8BBC9EB-C7BE-47B8-A523-1F096CDF87E1}" presName="childText" presStyleLbl="revTx" presStyleIdx="0" presStyleCnt="3">
        <dgm:presLayoutVars>
          <dgm:bulletEnabled val="1"/>
        </dgm:presLayoutVars>
      </dgm:prSet>
      <dgm:spPr/>
    </dgm:pt>
    <dgm:pt modelId="{59C0465B-8CC8-4363-9447-CD840FFA8A0E}" type="pres">
      <dgm:prSet presAssocID="{EBD8D60C-0537-4578-AE2C-478D2B900DD7}" presName="parentText" presStyleLbl="node1" presStyleIdx="1" presStyleCnt="3">
        <dgm:presLayoutVars>
          <dgm:chMax val="0"/>
          <dgm:bulletEnabled val="1"/>
        </dgm:presLayoutVars>
      </dgm:prSet>
      <dgm:spPr/>
    </dgm:pt>
    <dgm:pt modelId="{49DF6FF1-086C-4A18-8087-DB4B28C39947}" type="pres">
      <dgm:prSet presAssocID="{EBD8D60C-0537-4578-AE2C-478D2B900DD7}" presName="childText" presStyleLbl="revTx" presStyleIdx="1" presStyleCnt="3">
        <dgm:presLayoutVars>
          <dgm:bulletEnabled val="1"/>
        </dgm:presLayoutVars>
      </dgm:prSet>
      <dgm:spPr/>
    </dgm:pt>
    <dgm:pt modelId="{2822E81B-DFFE-43B2-B71B-34FC321CBE0A}" type="pres">
      <dgm:prSet presAssocID="{1549A096-DF30-4FC5-91BA-8495DC0A0209}" presName="parentText" presStyleLbl="node1" presStyleIdx="2" presStyleCnt="3">
        <dgm:presLayoutVars>
          <dgm:chMax val="0"/>
          <dgm:bulletEnabled val="1"/>
        </dgm:presLayoutVars>
      </dgm:prSet>
      <dgm:spPr/>
    </dgm:pt>
    <dgm:pt modelId="{A0E3193F-ACAD-4FF9-AA6F-F2891C36F289}" type="pres">
      <dgm:prSet presAssocID="{1549A096-DF30-4FC5-91BA-8495DC0A0209}" presName="childText" presStyleLbl="revTx" presStyleIdx="2" presStyleCnt="3">
        <dgm:presLayoutVars>
          <dgm:bulletEnabled val="1"/>
        </dgm:presLayoutVars>
      </dgm:prSet>
      <dgm:spPr/>
    </dgm:pt>
  </dgm:ptLst>
  <dgm:cxnLst>
    <dgm:cxn modelId="{C17A6119-1EF1-4E8D-99B9-38426EDA337B}" srcId="{D8BBC9EB-C7BE-47B8-A523-1F096CDF87E1}" destId="{64D5D07B-CDAA-4FCA-BFE3-CBB4D6B645CA}" srcOrd="0" destOrd="0" parTransId="{8BCA0032-6F0B-4132-AF01-1C09446EE580}" sibTransId="{C6E08FE6-E4FE-40BA-90D2-CEF17051589B}"/>
    <dgm:cxn modelId="{12B8413D-B4E1-42F0-991E-225D15E91B48}" srcId="{1549A096-DF30-4FC5-91BA-8495DC0A0209}" destId="{F6CAA652-5437-44CF-8697-AE4AA4A538B8}" srcOrd="2" destOrd="0" parTransId="{AAD46EFD-A593-4EFF-976E-42E6960A92CE}" sibTransId="{4CE6F159-D72E-44E1-9E17-F4007ED6BE7A}"/>
    <dgm:cxn modelId="{303F005E-8C3B-4F62-B1B3-E324E8F2DB53}" type="presOf" srcId="{70A85333-9784-4044-AA10-340A6825B6EF}" destId="{090A8CF0-590B-4CA7-AD1C-588FD8789BC2}" srcOrd="0" destOrd="1" presId="urn:microsoft.com/office/officeart/2005/8/layout/vList2"/>
    <dgm:cxn modelId="{31A0694C-88A7-41C3-B429-2DAEC9832F48}" type="presOf" srcId="{EBD8D60C-0537-4578-AE2C-478D2B900DD7}" destId="{59C0465B-8CC8-4363-9447-CD840FFA8A0E}" srcOrd="0" destOrd="0" presId="urn:microsoft.com/office/officeart/2005/8/layout/vList2"/>
    <dgm:cxn modelId="{8705034E-5C49-4DD2-BA86-39989AF33C07}" srcId="{D8BBC9EB-C7BE-47B8-A523-1F096CDF87E1}" destId="{DA8FC8E5-5405-4E76-8D06-DF8BA122445A}" srcOrd="2" destOrd="0" parTransId="{C24CF95D-6E98-43E9-903A-22B52B3B08AC}" sibTransId="{F27DD701-1A1B-48FD-9AC7-D35C865FB6AF}"/>
    <dgm:cxn modelId="{E8768651-6100-48CD-BB58-4FAF6BD40CE4}" type="presOf" srcId="{64D5D07B-CDAA-4FCA-BFE3-CBB4D6B645CA}" destId="{090A8CF0-590B-4CA7-AD1C-588FD8789BC2}" srcOrd="0" destOrd="0" presId="urn:microsoft.com/office/officeart/2005/8/layout/vList2"/>
    <dgm:cxn modelId="{607A5381-875B-4F86-B869-B3426EF476FD}" type="presOf" srcId="{7FF25120-7AA0-4754-ACCD-DC836E47593F}" destId="{A0E3193F-ACAD-4FF9-AA6F-F2891C36F289}" srcOrd="0" destOrd="3" presId="urn:microsoft.com/office/officeart/2005/8/layout/vList2"/>
    <dgm:cxn modelId="{0CA04983-13C3-4A72-8647-66442F8592B5}" srcId="{1549A096-DF30-4FC5-91BA-8495DC0A0209}" destId="{97020F83-0269-4D1A-8080-B8F9B584AB02}" srcOrd="0" destOrd="0" parTransId="{C269638D-2486-48E4-9271-42EFAEB65045}" sibTransId="{114B352E-4D6D-4431-A577-64CD31CD8CCE}"/>
    <dgm:cxn modelId="{FBFDB09F-AB70-4253-862B-7CD16D51A378}" srcId="{D8BBC9EB-C7BE-47B8-A523-1F096CDF87E1}" destId="{70A85333-9784-4044-AA10-340A6825B6EF}" srcOrd="1" destOrd="0" parTransId="{3F22ED43-A575-4049-B2C2-ED2D47D54C0F}" sibTransId="{55DBCEFD-285A-4CF5-91AF-C90E95AAF751}"/>
    <dgm:cxn modelId="{43C157A0-60A4-447B-A442-C1606BED2EF7}" type="presOf" srcId="{97020F83-0269-4D1A-8080-B8F9B584AB02}" destId="{A0E3193F-ACAD-4FF9-AA6F-F2891C36F289}" srcOrd="0" destOrd="0" presId="urn:microsoft.com/office/officeart/2005/8/layout/vList2"/>
    <dgm:cxn modelId="{1C026BAF-55DF-4C00-806C-7A83E732E573}" type="presOf" srcId="{A58B9686-A74C-4047-86C6-407564F3AD43}" destId="{D5578ED0-3719-477D-8734-6BCFC2CA217B}" srcOrd="0" destOrd="0" presId="urn:microsoft.com/office/officeart/2005/8/layout/vList2"/>
    <dgm:cxn modelId="{2E7473AF-B42F-4FCB-956C-7DD154105CEF}" srcId="{A58B9686-A74C-4047-86C6-407564F3AD43}" destId="{1549A096-DF30-4FC5-91BA-8495DC0A0209}" srcOrd="2" destOrd="0" parTransId="{E104F6BB-9280-4C25-A45C-20E1E232AD50}" sibTransId="{65D3C807-9773-47B3-B464-C4913DAB497A}"/>
    <dgm:cxn modelId="{82A84EB8-2EB6-4609-A333-AE470674B6F2}" type="presOf" srcId="{D8BBC9EB-C7BE-47B8-A523-1F096CDF87E1}" destId="{38E1CCFF-04D2-414C-A1FF-C0E2F6DB137C}" srcOrd="0" destOrd="0" presId="urn:microsoft.com/office/officeart/2005/8/layout/vList2"/>
    <dgm:cxn modelId="{05057CB8-C318-4CEE-B6E2-192DB324F65D}" srcId="{A58B9686-A74C-4047-86C6-407564F3AD43}" destId="{EBD8D60C-0537-4578-AE2C-478D2B900DD7}" srcOrd="1" destOrd="0" parTransId="{B72D3FDB-67BA-43BA-BD60-FF1B6F40C7A3}" sibTransId="{251FA310-E942-4F3B-9DE6-B8E440C0AC5D}"/>
    <dgm:cxn modelId="{E0755DB9-AD9E-4B85-B40A-CAC486A138BC}" type="presOf" srcId="{1549A096-DF30-4FC5-91BA-8495DC0A0209}" destId="{2822E81B-DFFE-43B2-B71B-34FC321CBE0A}" srcOrd="0" destOrd="0" presId="urn:microsoft.com/office/officeart/2005/8/layout/vList2"/>
    <dgm:cxn modelId="{D943C3C5-5557-443B-844A-9027F4B23C3F}" type="presOf" srcId="{DA8FC8E5-5405-4E76-8D06-DF8BA122445A}" destId="{090A8CF0-590B-4CA7-AD1C-588FD8789BC2}" srcOrd="0" destOrd="2" presId="urn:microsoft.com/office/officeart/2005/8/layout/vList2"/>
    <dgm:cxn modelId="{B6D525C7-2A67-453D-802C-D4215B4923FE}" type="presOf" srcId="{194FF584-E80F-433D-A599-FC92CDAB2B2E}" destId="{A0E3193F-ACAD-4FF9-AA6F-F2891C36F289}" srcOrd="0" destOrd="1" presId="urn:microsoft.com/office/officeart/2005/8/layout/vList2"/>
    <dgm:cxn modelId="{520898D0-45BC-47CF-8194-912B1783E485}" srcId="{1549A096-DF30-4FC5-91BA-8495DC0A0209}" destId="{7FF25120-7AA0-4754-ACCD-DC836E47593F}" srcOrd="3" destOrd="0" parTransId="{1D6D1A76-43CD-42F1-AFF3-7A002566502D}" sibTransId="{88B2FE99-FC71-4C7C-A96F-1414694EF89F}"/>
    <dgm:cxn modelId="{DF6882D6-C4DB-4245-9351-8977408E3370}" srcId="{EBD8D60C-0537-4578-AE2C-478D2B900DD7}" destId="{0AB9820D-6E2B-448B-9BBC-1328DD180CD1}" srcOrd="0" destOrd="0" parTransId="{F2FA904B-FBDF-4091-ACA8-4891B38D3B77}" sibTransId="{0AE55FC9-E6D2-452D-A74C-81C507850FD4}"/>
    <dgm:cxn modelId="{1A5D33D7-7851-4535-BD04-B7FC01DF3956}" type="presOf" srcId="{0AB9820D-6E2B-448B-9BBC-1328DD180CD1}" destId="{49DF6FF1-086C-4A18-8087-DB4B28C39947}" srcOrd="0" destOrd="0" presId="urn:microsoft.com/office/officeart/2005/8/layout/vList2"/>
    <dgm:cxn modelId="{FD7856D8-09B1-4736-9EFE-C26959EAD248}" srcId="{A58B9686-A74C-4047-86C6-407564F3AD43}" destId="{D8BBC9EB-C7BE-47B8-A523-1F096CDF87E1}" srcOrd="0" destOrd="0" parTransId="{D8DF8528-08A0-4C12-ADCA-C1830F74A919}" sibTransId="{989F3D27-9CF8-4D17-A170-B926F8F615E9}"/>
    <dgm:cxn modelId="{393923DE-AFA4-451D-AF0C-1526EF37CC63}" type="presOf" srcId="{F6CAA652-5437-44CF-8697-AE4AA4A538B8}" destId="{A0E3193F-ACAD-4FF9-AA6F-F2891C36F289}" srcOrd="0" destOrd="2" presId="urn:microsoft.com/office/officeart/2005/8/layout/vList2"/>
    <dgm:cxn modelId="{97C71DF3-551B-486B-9FFE-990A31744D9C}" srcId="{1549A096-DF30-4FC5-91BA-8495DC0A0209}" destId="{194FF584-E80F-433D-A599-FC92CDAB2B2E}" srcOrd="1" destOrd="0" parTransId="{C51E0417-0695-4069-839F-435349685A51}" sibTransId="{CD5AAA03-B896-4BB2-9A17-4A4D26ADF898}"/>
    <dgm:cxn modelId="{47154516-B2AE-492C-98B6-0DA3B3019EA7}" type="presParOf" srcId="{D5578ED0-3719-477D-8734-6BCFC2CA217B}" destId="{38E1CCFF-04D2-414C-A1FF-C0E2F6DB137C}" srcOrd="0" destOrd="0" presId="urn:microsoft.com/office/officeart/2005/8/layout/vList2"/>
    <dgm:cxn modelId="{4A459676-0CC9-48B7-90E0-033D66B58208}" type="presParOf" srcId="{D5578ED0-3719-477D-8734-6BCFC2CA217B}" destId="{090A8CF0-590B-4CA7-AD1C-588FD8789BC2}" srcOrd="1" destOrd="0" presId="urn:microsoft.com/office/officeart/2005/8/layout/vList2"/>
    <dgm:cxn modelId="{74FE15FA-8BBC-46DA-A6A1-566B7C664605}" type="presParOf" srcId="{D5578ED0-3719-477D-8734-6BCFC2CA217B}" destId="{59C0465B-8CC8-4363-9447-CD840FFA8A0E}" srcOrd="2" destOrd="0" presId="urn:microsoft.com/office/officeart/2005/8/layout/vList2"/>
    <dgm:cxn modelId="{85E80137-759D-4587-9C3F-2BB3575AAE9F}" type="presParOf" srcId="{D5578ED0-3719-477D-8734-6BCFC2CA217B}" destId="{49DF6FF1-086C-4A18-8087-DB4B28C39947}" srcOrd="3" destOrd="0" presId="urn:microsoft.com/office/officeart/2005/8/layout/vList2"/>
    <dgm:cxn modelId="{AEC7FFED-BD14-434E-BE3B-B4E68CBB7402}" type="presParOf" srcId="{D5578ED0-3719-477D-8734-6BCFC2CA217B}" destId="{2822E81B-DFFE-43B2-B71B-34FC321CBE0A}" srcOrd="4" destOrd="0" presId="urn:microsoft.com/office/officeart/2005/8/layout/vList2"/>
    <dgm:cxn modelId="{49D7A795-C5C3-4D71-B096-0F8256DC28FB}" type="presParOf" srcId="{D5578ED0-3719-477D-8734-6BCFC2CA217B}" destId="{A0E3193F-ACAD-4FF9-AA6F-F2891C36F28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B9686-A74C-4047-86C6-407564F3AD43}"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tr-TR"/>
        </a:p>
      </dgm:t>
    </dgm:pt>
    <dgm:pt modelId="{D8BBC9EB-C7BE-47B8-A523-1F096CDF87E1}">
      <dgm:prSet phldrT="[Metin]"/>
      <dgm:spPr/>
      <dgm:t>
        <a:bodyPr/>
        <a:lstStyle/>
        <a:p>
          <a:r>
            <a:rPr lang="tr-TR" dirty="0"/>
            <a:t> ç- Aynı veya aynı türdeki mal veya hizmetlerle ilgili olarak tescil edilmiş ya da daha önceki tarihte tescil başvurusu yapılmış marka ile aynı veya ayırt edilemeyecek kadar benzer işaretler.</a:t>
          </a:r>
        </a:p>
      </dgm:t>
    </dgm:pt>
    <dgm:pt modelId="{D8DF8528-08A0-4C12-ADCA-C1830F74A919}" type="parTrans" cxnId="{FD7856D8-09B1-4736-9EFE-C26959EAD248}">
      <dgm:prSet/>
      <dgm:spPr/>
      <dgm:t>
        <a:bodyPr/>
        <a:lstStyle/>
        <a:p>
          <a:endParaRPr lang="tr-TR"/>
        </a:p>
      </dgm:t>
    </dgm:pt>
    <dgm:pt modelId="{989F3D27-9CF8-4D17-A170-B926F8F615E9}" type="sibTrans" cxnId="{FD7856D8-09B1-4736-9EFE-C26959EAD248}">
      <dgm:prSet/>
      <dgm:spPr/>
      <dgm:t>
        <a:bodyPr/>
        <a:lstStyle/>
        <a:p>
          <a:endParaRPr lang="tr-TR"/>
        </a:p>
      </dgm:t>
    </dgm:pt>
    <dgm:pt modelId="{EBD8D60C-0537-4578-AE2C-478D2B900DD7}">
      <dgm:prSet phldrT="[Metin]"/>
      <dgm:spPr/>
      <dgm:t>
        <a:bodyPr/>
        <a:lstStyle/>
        <a:p>
          <a:r>
            <a:rPr lang="tr-TR" dirty="0"/>
            <a:t> d- Ticaret alanında herkes tarafından kullanılan veya belirli bir meslek, sanat veya ticaret grubuna mensup olanları ayırt etmeye yarayan işaret veya adlandırmaları münhasıran ya da esas unsur olarak içeren işaretler. </a:t>
          </a:r>
        </a:p>
      </dgm:t>
    </dgm:pt>
    <dgm:pt modelId="{B72D3FDB-67BA-43BA-BD60-FF1B6F40C7A3}" type="parTrans" cxnId="{05057CB8-C318-4CEE-B6E2-192DB324F65D}">
      <dgm:prSet/>
      <dgm:spPr/>
      <dgm:t>
        <a:bodyPr/>
        <a:lstStyle/>
        <a:p>
          <a:endParaRPr lang="tr-TR"/>
        </a:p>
      </dgm:t>
    </dgm:pt>
    <dgm:pt modelId="{251FA310-E942-4F3B-9DE6-B8E440C0AC5D}" type="sibTrans" cxnId="{05057CB8-C318-4CEE-B6E2-192DB324F65D}">
      <dgm:prSet/>
      <dgm:spPr/>
      <dgm:t>
        <a:bodyPr/>
        <a:lstStyle/>
        <a:p>
          <a:endParaRPr lang="tr-TR"/>
        </a:p>
      </dgm:t>
    </dgm:pt>
    <dgm:pt modelId="{1549A096-DF30-4FC5-91BA-8495DC0A0209}">
      <dgm:prSet phldrT="[Metin]"/>
      <dgm:spPr/>
      <dgm:t>
        <a:bodyPr/>
        <a:lstStyle/>
        <a:p>
          <a:r>
            <a:rPr lang="tr-TR" dirty="0"/>
            <a:t>İstisnalar (SMK m. 5.2 ve m. 5.3) </a:t>
          </a:r>
        </a:p>
      </dgm:t>
    </dgm:pt>
    <dgm:pt modelId="{E104F6BB-9280-4C25-A45C-20E1E232AD50}" type="parTrans" cxnId="{2E7473AF-B42F-4FCB-956C-7DD154105CEF}">
      <dgm:prSet/>
      <dgm:spPr/>
      <dgm:t>
        <a:bodyPr/>
        <a:lstStyle/>
        <a:p>
          <a:endParaRPr lang="tr-TR"/>
        </a:p>
      </dgm:t>
    </dgm:pt>
    <dgm:pt modelId="{65D3C807-9773-47B3-B464-C4913DAB497A}" type="sibTrans" cxnId="{2E7473AF-B42F-4FCB-956C-7DD154105CEF}">
      <dgm:prSet/>
      <dgm:spPr/>
      <dgm:t>
        <a:bodyPr/>
        <a:lstStyle/>
        <a:p>
          <a:endParaRPr lang="tr-TR"/>
        </a:p>
      </dgm:t>
    </dgm:pt>
    <dgm:pt modelId="{0AB9820D-6E2B-448B-9BBC-1328DD180CD1}">
      <dgm:prSet/>
      <dgm:spPr/>
      <dgm:t>
        <a:bodyPr/>
        <a:lstStyle/>
        <a:p>
          <a:pPr algn="l"/>
          <a:r>
            <a:rPr lang="tr-TR" b="1" dirty="0"/>
            <a:t>Örneğin Bakkal</a:t>
          </a:r>
        </a:p>
      </dgm:t>
    </dgm:pt>
    <dgm:pt modelId="{F2FA904B-FBDF-4091-ACA8-4891B38D3B77}" type="parTrans" cxnId="{DF6882D6-C4DB-4245-9351-8977408E3370}">
      <dgm:prSet/>
      <dgm:spPr/>
      <dgm:t>
        <a:bodyPr/>
        <a:lstStyle/>
        <a:p>
          <a:endParaRPr lang="tr-TR"/>
        </a:p>
      </dgm:t>
    </dgm:pt>
    <dgm:pt modelId="{0AE55FC9-E6D2-452D-A74C-81C507850FD4}" type="sibTrans" cxnId="{DF6882D6-C4DB-4245-9351-8977408E3370}">
      <dgm:prSet/>
      <dgm:spPr/>
      <dgm:t>
        <a:bodyPr/>
        <a:lstStyle/>
        <a:p>
          <a:endParaRPr lang="tr-TR"/>
        </a:p>
      </dgm:t>
    </dgm:pt>
    <dgm:pt modelId="{97020F83-0269-4D1A-8080-B8F9B584AB02}">
      <dgm:prSet/>
      <dgm:spPr/>
      <dgm:t>
        <a:bodyPr/>
        <a:lstStyle/>
        <a:p>
          <a:pPr>
            <a:lnSpc>
              <a:spcPct val="150000"/>
            </a:lnSpc>
            <a:spcBef>
              <a:spcPts val="600"/>
            </a:spcBef>
            <a:spcAft>
              <a:spcPts val="600"/>
            </a:spcAft>
          </a:pPr>
          <a:r>
            <a:rPr lang="tr-TR" b="1" dirty="0"/>
            <a:t>SMK m. 5.2:  </a:t>
          </a:r>
          <a:r>
            <a:rPr lang="tr-TR" dirty="0"/>
            <a:t>Bir marka, başvuru tarihinden önce kullanılmış ve başvuruya konu mal veya hizmetler bakımından bu kullanım sonucu </a:t>
          </a:r>
          <a:r>
            <a:rPr lang="tr-TR" b="1" dirty="0"/>
            <a:t>ayırt edici nitelik</a:t>
          </a:r>
          <a:r>
            <a:rPr lang="tr-TR" dirty="0"/>
            <a:t> kazanmışsa bu markanın tescili birinci fıkranın (b), (c) ve (d) bentlerine göre reddedilemez. </a:t>
          </a:r>
        </a:p>
      </dgm:t>
    </dgm:pt>
    <dgm:pt modelId="{C269638D-2486-48E4-9271-42EFAEB65045}" type="parTrans" cxnId="{0CA04983-13C3-4A72-8647-66442F8592B5}">
      <dgm:prSet/>
      <dgm:spPr/>
      <dgm:t>
        <a:bodyPr/>
        <a:lstStyle/>
        <a:p>
          <a:endParaRPr lang="tr-TR"/>
        </a:p>
      </dgm:t>
    </dgm:pt>
    <dgm:pt modelId="{114B352E-4D6D-4431-A577-64CD31CD8CCE}" type="sibTrans" cxnId="{0CA04983-13C3-4A72-8647-66442F8592B5}">
      <dgm:prSet/>
      <dgm:spPr/>
      <dgm:t>
        <a:bodyPr/>
        <a:lstStyle/>
        <a:p>
          <a:endParaRPr lang="tr-TR"/>
        </a:p>
      </dgm:t>
    </dgm:pt>
    <dgm:pt modelId="{70909789-DD56-40BB-925F-2C316C30BE22}">
      <dgm:prSet/>
      <dgm:spPr/>
      <dgm:t>
        <a:bodyPr/>
        <a:lstStyle/>
        <a:p>
          <a:r>
            <a:rPr lang="tr-TR" dirty="0"/>
            <a:t>Örn. </a:t>
          </a:r>
          <a:r>
            <a:rPr lang="tr-TR" dirty="0" err="1"/>
            <a:t>Pril-Piril</a:t>
          </a:r>
          <a:r>
            <a:rPr lang="tr-TR" dirty="0"/>
            <a:t>, Excel-</a:t>
          </a:r>
          <a:r>
            <a:rPr lang="tr-TR" dirty="0" err="1"/>
            <a:t>Exel</a:t>
          </a:r>
          <a:r>
            <a:rPr lang="tr-TR" dirty="0"/>
            <a:t>, İKEA-İKİA</a:t>
          </a:r>
        </a:p>
      </dgm:t>
    </dgm:pt>
    <dgm:pt modelId="{F75CE150-450D-474F-8A4C-F7F74559D1A1}" type="parTrans" cxnId="{B4B6662A-150D-4CBA-B629-68F24D40DD4B}">
      <dgm:prSet/>
      <dgm:spPr/>
      <dgm:t>
        <a:bodyPr/>
        <a:lstStyle/>
        <a:p>
          <a:endParaRPr lang="tr-TR"/>
        </a:p>
      </dgm:t>
    </dgm:pt>
    <dgm:pt modelId="{5839F11E-7D74-4BA8-8C1E-131860A3CB9C}" type="sibTrans" cxnId="{B4B6662A-150D-4CBA-B629-68F24D40DD4B}">
      <dgm:prSet/>
      <dgm:spPr/>
      <dgm:t>
        <a:bodyPr/>
        <a:lstStyle/>
        <a:p>
          <a:endParaRPr lang="tr-TR"/>
        </a:p>
      </dgm:t>
    </dgm:pt>
    <dgm:pt modelId="{D1211DD8-EE6B-4F4F-904D-28DE52D2CB3F}">
      <dgm:prSet/>
      <dgm:spPr/>
      <dgm:t>
        <a:bodyPr/>
        <a:lstStyle/>
        <a:p>
          <a:pPr algn="l"/>
          <a:r>
            <a:rPr lang="tr-TR" b="1" dirty="0" err="1"/>
            <a:t>Komşufırın</a:t>
          </a:r>
          <a:r>
            <a:rPr lang="tr-TR" b="1" dirty="0"/>
            <a:t>?</a:t>
          </a:r>
          <a:r>
            <a:rPr lang="tr-TR" dirty="0"/>
            <a:t> </a:t>
          </a:r>
        </a:p>
      </dgm:t>
    </dgm:pt>
    <dgm:pt modelId="{09E734B8-F876-4F01-83A8-A4435A16E90C}" type="parTrans" cxnId="{0BCA037E-FB2B-4F57-A0CE-B9DEF460D3DE}">
      <dgm:prSet/>
      <dgm:spPr/>
      <dgm:t>
        <a:bodyPr/>
        <a:lstStyle/>
        <a:p>
          <a:endParaRPr lang="tr-TR"/>
        </a:p>
      </dgm:t>
    </dgm:pt>
    <dgm:pt modelId="{D741B762-17B5-4AAC-89C1-3587259C3012}" type="sibTrans" cxnId="{0BCA037E-FB2B-4F57-A0CE-B9DEF460D3DE}">
      <dgm:prSet/>
      <dgm:spPr/>
      <dgm:t>
        <a:bodyPr/>
        <a:lstStyle/>
        <a:p>
          <a:endParaRPr lang="tr-TR"/>
        </a:p>
      </dgm:t>
    </dgm:pt>
    <dgm:pt modelId="{9E0B02D7-1BB0-4767-9AC8-6D234E0EE942}">
      <dgm:prSet/>
      <dgm:spPr/>
      <dgm:t>
        <a:bodyPr/>
        <a:lstStyle/>
        <a:p>
          <a:pPr algn="l"/>
          <a:r>
            <a:rPr lang="tr-TR" b="1" dirty="0"/>
            <a:t>Günaydın Kasap </a:t>
          </a:r>
          <a:r>
            <a:rPr lang="tr-TR" b="1" dirty="0" err="1"/>
            <a:t>Steak</a:t>
          </a:r>
          <a:r>
            <a:rPr lang="tr-TR" b="1" dirty="0"/>
            <a:t> House?</a:t>
          </a:r>
        </a:p>
      </dgm:t>
    </dgm:pt>
    <dgm:pt modelId="{887A19CA-81D4-439E-BB4E-41840405D57F}" type="parTrans" cxnId="{57B7CE54-154D-455A-8B50-AD0266449B9F}">
      <dgm:prSet/>
      <dgm:spPr/>
      <dgm:t>
        <a:bodyPr/>
        <a:lstStyle/>
        <a:p>
          <a:endParaRPr lang="tr-TR"/>
        </a:p>
      </dgm:t>
    </dgm:pt>
    <dgm:pt modelId="{3BD98698-AFA8-4EAA-B1FC-48ECCB83DA11}" type="sibTrans" cxnId="{57B7CE54-154D-455A-8B50-AD0266449B9F}">
      <dgm:prSet/>
      <dgm:spPr/>
      <dgm:t>
        <a:bodyPr/>
        <a:lstStyle/>
        <a:p>
          <a:endParaRPr lang="tr-TR"/>
        </a:p>
      </dgm:t>
    </dgm:pt>
    <dgm:pt modelId="{D77591BF-BE0B-4320-952B-8860055BA8D8}">
      <dgm:prSet/>
      <dgm:spPr/>
      <dgm:t>
        <a:bodyPr/>
        <a:lstStyle/>
        <a:p>
          <a:pPr>
            <a:lnSpc>
              <a:spcPct val="150000"/>
            </a:lnSpc>
            <a:spcBef>
              <a:spcPts val="600"/>
            </a:spcBef>
            <a:spcAft>
              <a:spcPts val="600"/>
            </a:spcAft>
          </a:pPr>
          <a:r>
            <a:rPr lang="tr-TR" b="1" dirty="0"/>
            <a:t>SMK m. 5.3:</a:t>
          </a:r>
          <a:r>
            <a:rPr lang="tr-TR" dirty="0"/>
            <a:t> Bir marka başvurusu, önceki marka sahibinin başvurunun </a:t>
          </a:r>
          <a:r>
            <a:rPr lang="tr-TR" b="1" dirty="0"/>
            <a:t>tesciline açıkça muvafakat ettiğini gösteren </a:t>
          </a:r>
          <a:r>
            <a:rPr lang="tr-TR" dirty="0"/>
            <a:t>noter onaylı belgenin Kuruma sunulması hâlinde birinci fıkranın (ç) bendine göre reddedilemez. </a:t>
          </a:r>
          <a:r>
            <a:rPr lang="tr-TR" dirty="0" err="1"/>
            <a:t>Muvafakatnameye</a:t>
          </a:r>
          <a:r>
            <a:rPr lang="tr-TR" dirty="0"/>
            <a:t> ilişkin usul ve esaslar yönetmelikle belirlenir. </a:t>
          </a:r>
        </a:p>
      </dgm:t>
    </dgm:pt>
    <dgm:pt modelId="{A6F9939E-1337-4604-BB00-940BBE190788}" type="parTrans" cxnId="{977D5BBE-85FC-44AA-9FA6-F07066B05E55}">
      <dgm:prSet/>
      <dgm:spPr/>
      <dgm:t>
        <a:bodyPr/>
        <a:lstStyle/>
        <a:p>
          <a:endParaRPr lang="tr-TR"/>
        </a:p>
      </dgm:t>
    </dgm:pt>
    <dgm:pt modelId="{BCD6D85F-509C-4ACD-AF12-7B632B8D155A}" type="sibTrans" cxnId="{977D5BBE-85FC-44AA-9FA6-F07066B05E55}">
      <dgm:prSet/>
      <dgm:spPr/>
      <dgm:t>
        <a:bodyPr/>
        <a:lstStyle/>
        <a:p>
          <a:endParaRPr lang="tr-TR"/>
        </a:p>
      </dgm:t>
    </dgm:pt>
    <dgm:pt modelId="{0AD3D94B-7F9C-457A-94D2-8743F0B3901B}" type="pres">
      <dgm:prSet presAssocID="{A58B9686-A74C-4047-86C6-407564F3AD43}" presName="linear" presStyleCnt="0">
        <dgm:presLayoutVars>
          <dgm:animLvl val="lvl"/>
          <dgm:resizeHandles val="exact"/>
        </dgm:presLayoutVars>
      </dgm:prSet>
      <dgm:spPr/>
    </dgm:pt>
    <dgm:pt modelId="{0F815878-76BB-4168-8E83-A760F0798CC8}" type="pres">
      <dgm:prSet presAssocID="{D8BBC9EB-C7BE-47B8-A523-1F096CDF87E1}" presName="parentText" presStyleLbl="node1" presStyleIdx="0" presStyleCnt="3">
        <dgm:presLayoutVars>
          <dgm:chMax val="0"/>
          <dgm:bulletEnabled val="1"/>
        </dgm:presLayoutVars>
      </dgm:prSet>
      <dgm:spPr/>
    </dgm:pt>
    <dgm:pt modelId="{C6331341-C542-45B1-9753-A0EE7940EC41}" type="pres">
      <dgm:prSet presAssocID="{D8BBC9EB-C7BE-47B8-A523-1F096CDF87E1}" presName="childText" presStyleLbl="revTx" presStyleIdx="0" presStyleCnt="3">
        <dgm:presLayoutVars>
          <dgm:bulletEnabled val="1"/>
        </dgm:presLayoutVars>
      </dgm:prSet>
      <dgm:spPr/>
    </dgm:pt>
    <dgm:pt modelId="{B0653BB8-0FEE-41A5-BDD0-6BD8A3CB3C82}" type="pres">
      <dgm:prSet presAssocID="{EBD8D60C-0537-4578-AE2C-478D2B900DD7}" presName="parentText" presStyleLbl="node1" presStyleIdx="1" presStyleCnt="3">
        <dgm:presLayoutVars>
          <dgm:chMax val="0"/>
          <dgm:bulletEnabled val="1"/>
        </dgm:presLayoutVars>
      </dgm:prSet>
      <dgm:spPr/>
    </dgm:pt>
    <dgm:pt modelId="{E55264BE-59EE-45BC-B03C-8514B8B1ABA8}" type="pres">
      <dgm:prSet presAssocID="{EBD8D60C-0537-4578-AE2C-478D2B900DD7}" presName="childText" presStyleLbl="revTx" presStyleIdx="1" presStyleCnt="3">
        <dgm:presLayoutVars>
          <dgm:bulletEnabled val="1"/>
        </dgm:presLayoutVars>
      </dgm:prSet>
      <dgm:spPr/>
    </dgm:pt>
    <dgm:pt modelId="{C571F7A0-694C-4327-A314-8842EB728296}" type="pres">
      <dgm:prSet presAssocID="{1549A096-DF30-4FC5-91BA-8495DC0A0209}" presName="parentText" presStyleLbl="node1" presStyleIdx="2" presStyleCnt="3">
        <dgm:presLayoutVars>
          <dgm:chMax val="0"/>
          <dgm:bulletEnabled val="1"/>
        </dgm:presLayoutVars>
      </dgm:prSet>
      <dgm:spPr/>
    </dgm:pt>
    <dgm:pt modelId="{582F5AE1-0810-405E-A2C6-E7829C5EA849}" type="pres">
      <dgm:prSet presAssocID="{1549A096-DF30-4FC5-91BA-8495DC0A0209}" presName="childText" presStyleLbl="revTx" presStyleIdx="2" presStyleCnt="3">
        <dgm:presLayoutVars>
          <dgm:bulletEnabled val="1"/>
        </dgm:presLayoutVars>
      </dgm:prSet>
      <dgm:spPr/>
    </dgm:pt>
  </dgm:ptLst>
  <dgm:cxnLst>
    <dgm:cxn modelId="{89224906-7A67-4456-B358-785C09FA782D}" type="presOf" srcId="{70909789-DD56-40BB-925F-2C316C30BE22}" destId="{C6331341-C542-45B1-9753-A0EE7940EC41}" srcOrd="0" destOrd="0" presId="urn:microsoft.com/office/officeart/2005/8/layout/vList2"/>
    <dgm:cxn modelId="{48332B15-3A0A-45C6-985C-DFED0DAE37D3}" type="presOf" srcId="{0AB9820D-6E2B-448B-9BBC-1328DD180CD1}" destId="{E55264BE-59EE-45BC-B03C-8514B8B1ABA8}" srcOrd="0" destOrd="0" presId="urn:microsoft.com/office/officeart/2005/8/layout/vList2"/>
    <dgm:cxn modelId="{B4B6662A-150D-4CBA-B629-68F24D40DD4B}" srcId="{D8BBC9EB-C7BE-47B8-A523-1F096CDF87E1}" destId="{70909789-DD56-40BB-925F-2C316C30BE22}" srcOrd="0" destOrd="0" parTransId="{F75CE150-450D-474F-8A4C-F7F74559D1A1}" sibTransId="{5839F11E-7D74-4BA8-8C1E-131860A3CB9C}"/>
    <dgm:cxn modelId="{7A41EC3B-BB60-45AD-AB17-6F1E02D33B15}" type="presOf" srcId="{D77591BF-BE0B-4320-952B-8860055BA8D8}" destId="{582F5AE1-0810-405E-A2C6-E7829C5EA849}" srcOrd="0" destOrd="1" presId="urn:microsoft.com/office/officeart/2005/8/layout/vList2"/>
    <dgm:cxn modelId="{FC68FE3D-B4D8-4FEF-89F1-56E9CA06150C}" type="presOf" srcId="{1549A096-DF30-4FC5-91BA-8495DC0A0209}" destId="{C571F7A0-694C-4327-A314-8842EB728296}" srcOrd="0" destOrd="0" presId="urn:microsoft.com/office/officeart/2005/8/layout/vList2"/>
    <dgm:cxn modelId="{F332236B-9A08-4819-B260-74A743BB4622}" type="presOf" srcId="{D1211DD8-EE6B-4F4F-904D-28DE52D2CB3F}" destId="{E55264BE-59EE-45BC-B03C-8514B8B1ABA8}" srcOrd="0" destOrd="1" presId="urn:microsoft.com/office/officeart/2005/8/layout/vList2"/>
    <dgm:cxn modelId="{CEE8DF4C-95E3-46BF-9D25-5A9A3BECC504}" type="presOf" srcId="{9E0B02D7-1BB0-4767-9AC8-6D234E0EE942}" destId="{E55264BE-59EE-45BC-B03C-8514B8B1ABA8}" srcOrd="0" destOrd="2" presId="urn:microsoft.com/office/officeart/2005/8/layout/vList2"/>
    <dgm:cxn modelId="{57B7CE54-154D-455A-8B50-AD0266449B9F}" srcId="{EBD8D60C-0537-4578-AE2C-478D2B900DD7}" destId="{9E0B02D7-1BB0-4767-9AC8-6D234E0EE942}" srcOrd="2" destOrd="0" parTransId="{887A19CA-81D4-439E-BB4E-41840405D57F}" sibTransId="{3BD98698-AFA8-4EAA-B1FC-48ECCB83DA11}"/>
    <dgm:cxn modelId="{790E4277-C4B6-40E8-B494-B532E7C028E4}" type="presOf" srcId="{D8BBC9EB-C7BE-47B8-A523-1F096CDF87E1}" destId="{0F815878-76BB-4168-8E83-A760F0798CC8}" srcOrd="0" destOrd="0" presId="urn:microsoft.com/office/officeart/2005/8/layout/vList2"/>
    <dgm:cxn modelId="{0BCA037E-FB2B-4F57-A0CE-B9DEF460D3DE}" srcId="{EBD8D60C-0537-4578-AE2C-478D2B900DD7}" destId="{D1211DD8-EE6B-4F4F-904D-28DE52D2CB3F}" srcOrd="1" destOrd="0" parTransId="{09E734B8-F876-4F01-83A8-A4435A16E90C}" sibTransId="{D741B762-17B5-4AAC-89C1-3587259C3012}"/>
    <dgm:cxn modelId="{0CA04983-13C3-4A72-8647-66442F8592B5}" srcId="{1549A096-DF30-4FC5-91BA-8495DC0A0209}" destId="{97020F83-0269-4D1A-8080-B8F9B584AB02}" srcOrd="0" destOrd="0" parTransId="{C269638D-2486-48E4-9271-42EFAEB65045}" sibTransId="{114B352E-4D6D-4431-A577-64CD31CD8CCE}"/>
    <dgm:cxn modelId="{05A85496-A24C-4726-A885-F3B4D5A0B633}" type="presOf" srcId="{97020F83-0269-4D1A-8080-B8F9B584AB02}" destId="{582F5AE1-0810-405E-A2C6-E7829C5EA849}" srcOrd="0" destOrd="0" presId="urn:microsoft.com/office/officeart/2005/8/layout/vList2"/>
    <dgm:cxn modelId="{2E7473AF-B42F-4FCB-956C-7DD154105CEF}" srcId="{A58B9686-A74C-4047-86C6-407564F3AD43}" destId="{1549A096-DF30-4FC5-91BA-8495DC0A0209}" srcOrd="2" destOrd="0" parTransId="{E104F6BB-9280-4C25-A45C-20E1E232AD50}" sibTransId="{65D3C807-9773-47B3-B464-C4913DAB497A}"/>
    <dgm:cxn modelId="{ABD944B1-A4AE-4A53-A7DA-3D2EB693FEBD}" type="presOf" srcId="{EBD8D60C-0537-4578-AE2C-478D2B900DD7}" destId="{B0653BB8-0FEE-41A5-BDD0-6BD8A3CB3C82}" srcOrd="0" destOrd="0" presId="urn:microsoft.com/office/officeart/2005/8/layout/vList2"/>
    <dgm:cxn modelId="{05057CB8-C318-4CEE-B6E2-192DB324F65D}" srcId="{A58B9686-A74C-4047-86C6-407564F3AD43}" destId="{EBD8D60C-0537-4578-AE2C-478D2B900DD7}" srcOrd="1" destOrd="0" parTransId="{B72D3FDB-67BA-43BA-BD60-FF1B6F40C7A3}" sibTransId="{251FA310-E942-4F3B-9DE6-B8E440C0AC5D}"/>
    <dgm:cxn modelId="{977D5BBE-85FC-44AA-9FA6-F07066B05E55}" srcId="{1549A096-DF30-4FC5-91BA-8495DC0A0209}" destId="{D77591BF-BE0B-4320-952B-8860055BA8D8}" srcOrd="1" destOrd="0" parTransId="{A6F9939E-1337-4604-BB00-940BBE190788}" sibTransId="{BCD6D85F-509C-4ACD-AF12-7B632B8D155A}"/>
    <dgm:cxn modelId="{E213F2CC-8FB2-40A7-A580-6481F04176F8}" type="presOf" srcId="{A58B9686-A74C-4047-86C6-407564F3AD43}" destId="{0AD3D94B-7F9C-457A-94D2-8743F0B3901B}" srcOrd="0" destOrd="0" presId="urn:microsoft.com/office/officeart/2005/8/layout/vList2"/>
    <dgm:cxn modelId="{DF6882D6-C4DB-4245-9351-8977408E3370}" srcId="{EBD8D60C-0537-4578-AE2C-478D2B900DD7}" destId="{0AB9820D-6E2B-448B-9BBC-1328DD180CD1}" srcOrd="0" destOrd="0" parTransId="{F2FA904B-FBDF-4091-ACA8-4891B38D3B77}" sibTransId="{0AE55FC9-E6D2-452D-A74C-81C507850FD4}"/>
    <dgm:cxn modelId="{FD7856D8-09B1-4736-9EFE-C26959EAD248}" srcId="{A58B9686-A74C-4047-86C6-407564F3AD43}" destId="{D8BBC9EB-C7BE-47B8-A523-1F096CDF87E1}" srcOrd="0" destOrd="0" parTransId="{D8DF8528-08A0-4C12-ADCA-C1830F74A919}" sibTransId="{989F3D27-9CF8-4D17-A170-B926F8F615E9}"/>
    <dgm:cxn modelId="{155C655D-55DB-4528-B9CF-C0F23A67253E}" type="presParOf" srcId="{0AD3D94B-7F9C-457A-94D2-8743F0B3901B}" destId="{0F815878-76BB-4168-8E83-A760F0798CC8}" srcOrd="0" destOrd="0" presId="urn:microsoft.com/office/officeart/2005/8/layout/vList2"/>
    <dgm:cxn modelId="{F194CBCC-FF0F-4077-853A-865695F5936B}" type="presParOf" srcId="{0AD3D94B-7F9C-457A-94D2-8743F0B3901B}" destId="{C6331341-C542-45B1-9753-A0EE7940EC41}" srcOrd="1" destOrd="0" presId="urn:microsoft.com/office/officeart/2005/8/layout/vList2"/>
    <dgm:cxn modelId="{8FB2A047-42FB-4F4F-B501-184C51CE326B}" type="presParOf" srcId="{0AD3D94B-7F9C-457A-94D2-8743F0B3901B}" destId="{B0653BB8-0FEE-41A5-BDD0-6BD8A3CB3C82}" srcOrd="2" destOrd="0" presId="urn:microsoft.com/office/officeart/2005/8/layout/vList2"/>
    <dgm:cxn modelId="{902EE73C-F106-4542-A67C-8CD896A85D67}" type="presParOf" srcId="{0AD3D94B-7F9C-457A-94D2-8743F0B3901B}" destId="{E55264BE-59EE-45BC-B03C-8514B8B1ABA8}" srcOrd="3" destOrd="0" presId="urn:microsoft.com/office/officeart/2005/8/layout/vList2"/>
    <dgm:cxn modelId="{7984607B-39A3-4578-AACF-F5CBB61938C2}" type="presParOf" srcId="{0AD3D94B-7F9C-457A-94D2-8743F0B3901B}" destId="{C571F7A0-694C-4327-A314-8842EB728296}" srcOrd="4" destOrd="0" presId="urn:microsoft.com/office/officeart/2005/8/layout/vList2"/>
    <dgm:cxn modelId="{423BAE59-DD53-4D57-BC7F-700D0C6B3816}" type="presParOf" srcId="{0AD3D94B-7F9C-457A-94D2-8743F0B3901B}" destId="{582F5AE1-0810-405E-A2C6-E7829C5EA84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8B9686-A74C-4047-86C6-407564F3AD43}"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tr-TR"/>
        </a:p>
      </dgm:t>
    </dgm:pt>
    <dgm:pt modelId="{D8BBC9EB-C7BE-47B8-A523-1F096CDF87E1}">
      <dgm:prSet phldrT="[Metin]"/>
      <dgm:spPr/>
      <dgm:t>
        <a:bodyPr/>
        <a:lstStyle/>
        <a:p>
          <a:r>
            <a:rPr lang="tr-TR" dirty="0"/>
            <a:t> e- Malın doğası gereği ortaya çıkan şeklini ya da başka bir özelliğini veya teknik bir sonucu elde etmek için zorunlu olan veya mala asli değerini veren şeklî ya da başka bir özelliğini münhasıran içeren işaretler. </a:t>
          </a:r>
        </a:p>
      </dgm:t>
    </dgm:pt>
    <dgm:pt modelId="{D8DF8528-08A0-4C12-ADCA-C1830F74A919}" type="parTrans" cxnId="{FD7856D8-09B1-4736-9EFE-C26959EAD248}">
      <dgm:prSet/>
      <dgm:spPr/>
      <dgm:t>
        <a:bodyPr/>
        <a:lstStyle/>
        <a:p>
          <a:endParaRPr lang="tr-TR"/>
        </a:p>
      </dgm:t>
    </dgm:pt>
    <dgm:pt modelId="{989F3D27-9CF8-4D17-A170-B926F8F615E9}" type="sibTrans" cxnId="{FD7856D8-09B1-4736-9EFE-C26959EAD248}">
      <dgm:prSet/>
      <dgm:spPr/>
      <dgm:t>
        <a:bodyPr/>
        <a:lstStyle/>
        <a:p>
          <a:endParaRPr lang="tr-TR"/>
        </a:p>
      </dgm:t>
    </dgm:pt>
    <dgm:pt modelId="{EBD8D60C-0537-4578-AE2C-478D2B900DD7}">
      <dgm:prSet phldrT="[Metin]"/>
      <dgm:spPr/>
      <dgm:t>
        <a:bodyPr/>
        <a:lstStyle/>
        <a:p>
          <a:r>
            <a:rPr lang="tr-TR" dirty="0"/>
            <a:t> f-  Mal veya hizmetin niteliği, kalitesi veya coğrafi kaynağı gibi konularda halkı yanıltacak işaretler</a:t>
          </a:r>
        </a:p>
      </dgm:t>
    </dgm:pt>
    <dgm:pt modelId="{B72D3FDB-67BA-43BA-BD60-FF1B6F40C7A3}" type="parTrans" cxnId="{05057CB8-C318-4CEE-B6E2-192DB324F65D}">
      <dgm:prSet/>
      <dgm:spPr/>
      <dgm:t>
        <a:bodyPr/>
        <a:lstStyle/>
        <a:p>
          <a:endParaRPr lang="tr-TR"/>
        </a:p>
      </dgm:t>
    </dgm:pt>
    <dgm:pt modelId="{251FA310-E942-4F3B-9DE6-B8E440C0AC5D}" type="sibTrans" cxnId="{05057CB8-C318-4CEE-B6E2-192DB324F65D}">
      <dgm:prSet/>
      <dgm:spPr/>
      <dgm:t>
        <a:bodyPr/>
        <a:lstStyle/>
        <a:p>
          <a:endParaRPr lang="tr-TR"/>
        </a:p>
      </dgm:t>
    </dgm:pt>
    <dgm:pt modelId="{1549A096-DF30-4FC5-91BA-8495DC0A0209}">
      <dgm:prSet phldrT="[Metin]"/>
      <dgm:spPr/>
      <dgm:t>
        <a:bodyPr/>
        <a:lstStyle/>
        <a:p>
          <a:r>
            <a:rPr lang="tr-TR" dirty="0"/>
            <a:t>g- Paris Sözleşmesinin 2 </a:t>
          </a:r>
          <a:r>
            <a:rPr lang="tr-TR" dirty="0" err="1"/>
            <a:t>nci</a:t>
          </a:r>
          <a:r>
            <a:rPr lang="tr-TR" dirty="0"/>
            <a:t> mükerrer 6 </a:t>
          </a:r>
          <a:r>
            <a:rPr lang="tr-TR" dirty="0" err="1"/>
            <a:t>ncı</a:t>
          </a:r>
          <a:r>
            <a:rPr lang="tr-TR" dirty="0"/>
            <a:t> maddesine göre reddedilecek işaretler; Paris Sözleşmesinin 2 </a:t>
          </a:r>
          <a:r>
            <a:rPr lang="tr-TR" dirty="0" err="1"/>
            <a:t>nci</a:t>
          </a:r>
          <a:r>
            <a:rPr lang="tr-TR" dirty="0"/>
            <a:t> mükerrer 6 </a:t>
          </a:r>
          <a:r>
            <a:rPr lang="tr-TR" dirty="0" err="1"/>
            <a:t>ncı</a:t>
          </a:r>
          <a:r>
            <a:rPr lang="tr-TR" dirty="0"/>
            <a:t> maddesi kapsamı dışında kalan ancak kamuyu ilgilendiren, tarihi ve kültürel değerler bakımından halka mal olmuş diğer işaretler ile yetkili mercilerce tescil izni verilmemiş olan armaları, nişanları veya adlandırmaları içeren işaretler </a:t>
          </a:r>
        </a:p>
      </dgm:t>
    </dgm:pt>
    <dgm:pt modelId="{E104F6BB-9280-4C25-A45C-20E1E232AD50}" type="parTrans" cxnId="{2E7473AF-B42F-4FCB-956C-7DD154105CEF}">
      <dgm:prSet/>
      <dgm:spPr/>
      <dgm:t>
        <a:bodyPr/>
        <a:lstStyle/>
        <a:p>
          <a:endParaRPr lang="tr-TR"/>
        </a:p>
      </dgm:t>
    </dgm:pt>
    <dgm:pt modelId="{65D3C807-9773-47B3-B464-C4913DAB497A}" type="sibTrans" cxnId="{2E7473AF-B42F-4FCB-956C-7DD154105CEF}">
      <dgm:prSet/>
      <dgm:spPr/>
      <dgm:t>
        <a:bodyPr/>
        <a:lstStyle/>
        <a:p>
          <a:endParaRPr lang="tr-TR"/>
        </a:p>
      </dgm:t>
    </dgm:pt>
    <dgm:pt modelId="{0AB9820D-6E2B-448B-9BBC-1328DD180CD1}">
      <dgm:prSet/>
      <dgm:spPr/>
      <dgm:t>
        <a:bodyPr/>
        <a:lstStyle/>
        <a:p>
          <a:pPr algn="l"/>
          <a:endParaRPr lang="tr-TR" sz="1500" b="1" dirty="0"/>
        </a:p>
      </dgm:t>
    </dgm:pt>
    <dgm:pt modelId="{F2FA904B-FBDF-4091-ACA8-4891B38D3B77}" type="parTrans" cxnId="{DF6882D6-C4DB-4245-9351-8977408E3370}">
      <dgm:prSet/>
      <dgm:spPr/>
      <dgm:t>
        <a:bodyPr/>
        <a:lstStyle/>
        <a:p>
          <a:endParaRPr lang="tr-TR"/>
        </a:p>
      </dgm:t>
    </dgm:pt>
    <dgm:pt modelId="{0AE55FC9-E6D2-452D-A74C-81C507850FD4}" type="sibTrans" cxnId="{DF6882D6-C4DB-4245-9351-8977408E3370}">
      <dgm:prSet/>
      <dgm:spPr/>
      <dgm:t>
        <a:bodyPr/>
        <a:lstStyle/>
        <a:p>
          <a:endParaRPr lang="tr-TR"/>
        </a:p>
      </dgm:t>
    </dgm:pt>
    <dgm:pt modelId="{97020F83-0269-4D1A-8080-B8F9B584AB02}">
      <dgm:prSet custT="1"/>
      <dgm:spPr/>
      <dgm:t>
        <a:bodyPr/>
        <a:lstStyle/>
        <a:p>
          <a:pPr>
            <a:lnSpc>
              <a:spcPct val="150000"/>
            </a:lnSpc>
            <a:spcBef>
              <a:spcPts val="600"/>
            </a:spcBef>
            <a:spcAft>
              <a:spcPts val="600"/>
            </a:spcAft>
          </a:pPr>
          <a:r>
            <a:rPr lang="tr-TR" sz="1800" dirty="0"/>
            <a:t>Kızılay işareti; Olimpiyat halkaları</a:t>
          </a:r>
        </a:p>
      </dgm:t>
    </dgm:pt>
    <dgm:pt modelId="{C269638D-2486-48E4-9271-42EFAEB65045}" type="parTrans" cxnId="{0CA04983-13C3-4A72-8647-66442F8592B5}">
      <dgm:prSet/>
      <dgm:spPr/>
      <dgm:t>
        <a:bodyPr/>
        <a:lstStyle/>
        <a:p>
          <a:endParaRPr lang="tr-TR"/>
        </a:p>
      </dgm:t>
    </dgm:pt>
    <dgm:pt modelId="{114B352E-4D6D-4431-A577-64CD31CD8CCE}" type="sibTrans" cxnId="{0CA04983-13C3-4A72-8647-66442F8592B5}">
      <dgm:prSet/>
      <dgm:spPr/>
      <dgm:t>
        <a:bodyPr/>
        <a:lstStyle/>
        <a:p>
          <a:endParaRPr lang="tr-TR"/>
        </a:p>
      </dgm:t>
    </dgm:pt>
    <dgm:pt modelId="{70909789-DD56-40BB-925F-2C316C30BE22}">
      <dgm:prSet custT="1"/>
      <dgm:spPr/>
      <dgm:t>
        <a:bodyPr/>
        <a:lstStyle/>
        <a:p>
          <a:pPr>
            <a:lnSpc>
              <a:spcPct val="150000"/>
            </a:lnSpc>
            <a:spcBef>
              <a:spcPts val="600"/>
            </a:spcBef>
            <a:spcAft>
              <a:spcPts val="600"/>
            </a:spcAft>
          </a:pPr>
          <a:r>
            <a:rPr lang="tr-TR" sz="1800" dirty="0"/>
            <a:t>Sıradan gözlük şekli marka olarak alınamaz.</a:t>
          </a:r>
        </a:p>
      </dgm:t>
    </dgm:pt>
    <dgm:pt modelId="{F75CE150-450D-474F-8A4C-F7F74559D1A1}" type="parTrans" cxnId="{B4B6662A-150D-4CBA-B629-68F24D40DD4B}">
      <dgm:prSet/>
      <dgm:spPr/>
      <dgm:t>
        <a:bodyPr/>
        <a:lstStyle/>
        <a:p>
          <a:endParaRPr lang="tr-TR"/>
        </a:p>
      </dgm:t>
    </dgm:pt>
    <dgm:pt modelId="{5839F11E-7D74-4BA8-8C1E-131860A3CB9C}" type="sibTrans" cxnId="{B4B6662A-150D-4CBA-B629-68F24D40DD4B}">
      <dgm:prSet/>
      <dgm:spPr/>
      <dgm:t>
        <a:bodyPr/>
        <a:lstStyle/>
        <a:p>
          <a:endParaRPr lang="tr-TR"/>
        </a:p>
      </dgm:t>
    </dgm:pt>
    <dgm:pt modelId="{9E0B02D7-1BB0-4767-9AC8-6D234E0EE942}">
      <dgm:prSet custT="1"/>
      <dgm:spPr/>
      <dgm:t>
        <a:bodyPr/>
        <a:lstStyle/>
        <a:p>
          <a:pPr algn="l"/>
          <a:r>
            <a:rPr lang="tr-TR" sz="1800" b="0" dirty="0"/>
            <a:t>Laktoz ürünü için </a:t>
          </a:r>
          <a:r>
            <a:rPr lang="tr-TR" sz="1800" b="0" dirty="0" err="1"/>
            <a:t>loctosefree</a:t>
          </a:r>
          <a:r>
            <a:rPr lang="tr-TR" sz="1800" b="0" dirty="0"/>
            <a:t> markasının alınması</a:t>
          </a:r>
        </a:p>
      </dgm:t>
    </dgm:pt>
    <dgm:pt modelId="{887A19CA-81D4-439E-BB4E-41840405D57F}" type="parTrans" cxnId="{57B7CE54-154D-455A-8B50-AD0266449B9F}">
      <dgm:prSet/>
      <dgm:spPr/>
      <dgm:t>
        <a:bodyPr/>
        <a:lstStyle/>
        <a:p>
          <a:endParaRPr lang="tr-TR"/>
        </a:p>
      </dgm:t>
    </dgm:pt>
    <dgm:pt modelId="{3BD98698-AFA8-4EAA-B1FC-48ECCB83DA11}" type="sibTrans" cxnId="{57B7CE54-154D-455A-8B50-AD0266449B9F}">
      <dgm:prSet/>
      <dgm:spPr/>
      <dgm:t>
        <a:bodyPr/>
        <a:lstStyle/>
        <a:p>
          <a:endParaRPr lang="tr-TR"/>
        </a:p>
      </dgm:t>
    </dgm:pt>
    <dgm:pt modelId="{FEC9B6B9-A281-4906-8184-BE3C968EEE71}">
      <dgm:prSet/>
      <dgm:spPr/>
      <dgm:t>
        <a:bodyPr/>
        <a:lstStyle/>
        <a:p>
          <a:pPr algn="l"/>
          <a:endParaRPr lang="tr-TR" sz="1500" b="0" dirty="0"/>
        </a:p>
      </dgm:t>
    </dgm:pt>
    <dgm:pt modelId="{C86A192C-C1ED-44EC-B376-794CAF2C3A16}" type="parTrans" cxnId="{45C2B434-31FA-476B-B94D-BD555B6E0225}">
      <dgm:prSet/>
      <dgm:spPr/>
      <dgm:t>
        <a:bodyPr/>
        <a:lstStyle/>
        <a:p>
          <a:endParaRPr lang="tr-TR"/>
        </a:p>
      </dgm:t>
    </dgm:pt>
    <dgm:pt modelId="{3A324002-432D-4741-9A83-5F121838C786}" type="sibTrans" cxnId="{45C2B434-31FA-476B-B94D-BD555B6E0225}">
      <dgm:prSet/>
      <dgm:spPr/>
      <dgm:t>
        <a:bodyPr/>
        <a:lstStyle/>
        <a:p>
          <a:endParaRPr lang="tr-TR"/>
        </a:p>
      </dgm:t>
    </dgm:pt>
    <dgm:pt modelId="{E7382258-148D-4C4B-982B-47F8773D5AE5}">
      <dgm:prSet custT="1"/>
      <dgm:spPr/>
      <dgm:t>
        <a:bodyPr/>
        <a:lstStyle/>
        <a:p>
          <a:pPr>
            <a:lnSpc>
              <a:spcPct val="150000"/>
            </a:lnSpc>
            <a:spcBef>
              <a:spcPts val="600"/>
            </a:spcBef>
            <a:spcAft>
              <a:spcPts val="600"/>
            </a:spcAft>
          </a:pPr>
          <a:r>
            <a:rPr lang="tr-TR" sz="1800" dirty="0" err="1"/>
            <a:t>Legonun</a:t>
          </a:r>
          <a:r>
            <a:rPr lang="tr-TR" sz="1800" dirty="0"/>
            <a:t> şekli?</a:t>
          </a:r>
        </a:p>
      </dgm:t>
    </dgm:pt>
    <dgm:pt modelId="{05C61A7B-5E98-4E6A-95C8-BC24CADA0238}" type="parTrans" cxnId="{43E190AF-C87A-4DDC-A263-5AFF971286CE}">
      <dgm:prSet/>
      <dgm:spPr/>
      <dgm:t>
        <a:bodyPr/>
        <a:lstStyle/>
        <a:p>
          <a:endParaRPr lang="tr-TR"/>
        </a:p>
      </dgm:t>
    </dgm:pt>
    <dgm:pt modelId="{48F0F067-37CF-4267-AD57-C5A4B6306320}" type="sibTrans" cxnId="{43E190AF-C87A-4DDC-A263-5AFF971286CE}">
      <dgm:prSet/>
      <dgm:spPr/>
      <dgm:t>
        <a:bodyPr/>
        <a:lstStyle/>
        <a:p>
          <a:endParaRPr lang="tr-TR"/>
        </a:p>
      </dgm:t>
    </dgm:pt>
    <dgm:pt modelId="{0AD3D94B-7F9C-457A-94D2-8743F0B3901B}" type="pres">
      <dgm:prSet presAssocID="{A58B9686-A74C-4047-86C6-407564F3AD43}" presName="linear" presStyleCnt="0">
        <dgm:presLayoutVars>
          <dgm:animLvl val="lvl"/>
          <dgm:resizeHandles val="exact"/>
        </dgm:presLayoutVars>
      </dgm:prSet>
      <dgm:spPr/>
    </dgm:pt>
    <dgm:pt modelId="{0F815878-76BB-4168-8E83-A760F0798CC8}" type="pres">
      <dgm:prSet presAssocID="{D8BBC9EB-C7BE-47B8-A523-1F096CDF87E1}" presName="parentText" presStyleLbl="node1" presStyleIdx="0" presStyleCnt="3">
        <dgm:presLayoutVars>
          <dgm:chMax val="0"/>
          <dgm:bulletEnabled val="1"/>
        </dgm:presLayoutVars>
      </dgm:prSet>
      <dgm:spPr/>
    </dgm:pt>
    <dgm:pt modelId="{C6331341-C542-45B1-9753-A0EE7940EC41}" type="pres">
      <dgm:prSet presAssocID="{D8BBC9EB-C7BE-47B8-A523-1F096CDF87E1}" presName="childText" presStyleLbl="revTx" presStyleIdx="0" presStyleCnt="3">
        <dgm:presLayoutVars>
          <dgm:bulletEnabled val="1"/>
        </dgm:presLayoutVars>
      </dgm:prSet>
      <dgm:spPr/>
    </dgm:pt>
    <dgm:pt modelId="{B0653BB8-0FEE-41A5-BDD0-6BD8A3CB3C82}" type="pres">
      <dgm:prSet presAssocID="{EBD8D60C-0537-4578-AE2C-478D2B900DD7}" presName="parentText" presStyleLbl="node1" presStyleIdx="1" presStyleCnt="3">
        <dgm:presLayoutVars>
          <dgm:chMax val="0"/>
          <dgm:bulletEnabled val="1"/>
        </dgm:presLayoutVars>
      </dgm:prSet>
      <dgm:spPr/>
    </dgm:pt>
    <dgm:pt modelId="{E55264BE-59EE-45BC-B03C-8514B8B1ABA8}" type="pres">
      <dgm:prSet presAssocID="{EBD8D60C-0537-4578-AE2C-478D2B900DD7}" presName="childText" presStyleLbl="revTx" presStyleIdx="1" presStyleCnt="3">
        <dgm:presLayoutVars>
          <dgm:bulletEnabled val="1"/>
        </dgm:presLayoutVars>
      </dgm:prSet>
      <dgm:spPr/>
    </dgm:pt>
    <dgm:pt modelId="{C571F7A0-694C-4327-A314-8842EB728296}" type="pres">
      <dgm:prSet presAssocID="{1549A096-DF30-4FC5-91BA-8495DC0A0209}" presName="parentText" presStyleLbl="node1" presStyleIdx="2" presStyleCnt="3">
        <dgm:presLayoutVars>
          <dgm:chMax val="0"/>
          <dgm:bulletEnabled val="1"/>
        </dgm:presLayoutVars>
      </dgm:prSet>
      <dgm:spPr/>
    </dgm:pt>
    <dgm:pt modelId="{582F5AE1-0810-405E-A2C6-E7829C5EA849}" type="pres">
      <dgm:prSet presAssocID="{1549A096-DF30-4FC5-91BA-8495DC0A0209}" presName="childText" presStyleLbl="revTx" presStyleIdx="2" presStyleCnt="3" custScaleY="185215">
        <dgm:presLayoutVars>
          <dgm:bulletEnabled val="1"/>
        </dgm:presLayoutVars>
      </dgm:prSet>
      <dgm:spPr/>
    </dgm:pt>
  </dgm:ptLst>
  <dgm:cxnLst>
    <dgm:cxn modelId="{89224906-7A67-4456-B358-785C09FA782D}" type="presOf" srcId="{70909789-DD56-40BB-925F-2C316C30BE22}" destId="{C6331341-C542-45B1-9753-A0EE7940EC41}" srcOrd="0" destOrd="0" presId="urn:microsoft.com/office/officeart/2005/8/layout/vList2"/>
    <dgm:cxn modelId="{48332B15-3A0A-45C6-985C-DFED0DAE37D3}" type="presOf" srcId="{0AB9820D-6E2B-448B-9BBC-1328DD180CD1}" destId="{E55264BE-59EE-45BC-B03C-8514B8B1ABA8}" srcOrd="0" destOrd="0" presId="urn:microsoft.com/office/officeart/2005/8/layout/vList2"/>
    <dgm:cxn modelId="{B4B6662A-150D-4CBA-B629-68F24D40DD4B}" srcId="{D8BBC9EB-C7BE-47B8-A523-1F096CDF87E1}" destId="{70909789-DD56-40BB-925F-2C316C30BE22}" srcOrd="0" destOrd="0" parTransId="{F75CE150-450D-474F-8A4C-F7F74559D1A1}" sibTransId="{5839F11E-7D74-4BA8-8C1E-131860A3CB9C}"/>
    <dgm:cxn modelId="{45C2B434-31FA-476B-B94D-BD555B6E0225}" srcId="{EBD8D60C-0537-4578-AE2C-478D2B900DD7}" destId="{FEC9B6B9-A281-4906-8184-BE3C968EEE71}" srcOrd="2" destOrd="0" parTransId="{C86A192C-C1ED-44EC-B376-794CAF2C3A16}" sibTransId="{3A324002-432D-4741-9A83-5F121838C786}"/>
    <dgm:cxn modelId="{E280D339-D2D0-4D59-B32F-B47CD2EEE388}" type="presOf" srcId="{FEC9B6B9-A281-4906-8184-BE3C968EEE71}" destId="{E55264BE-59EE-45BC-B03C-8514B8B1ABA8}" srcOrd="0" destOrd="2" presId="urn:microsoft.com/office/officeart/2005/8/layout/vList2"/>
    <dgm:cxn modelId="{FC68FE3D-B4D8-4FEF-89F1-56E9CA06150C}" type="presOf" srcId="{1549A096-DF30-4FC5-91BA-8495DC0A0209}" destId="{C571F7A0-694C-4327-A314-8842EB728296}" srcOrd="0" destOrd="0" presId="urn:microsoft.com/office/officeart/2005/8/layout/vList2"/>
    <dgm:cxn modelId="{B59EC35B-8727-403A-ACDD-E0F2BDA47303}" type="presOf" srcId="{E7382258-148D-4C4B-982B-47F8773D5AE5}" destId="{C6331341-C542-45B1-9753-A0EE7940EC41}" srcOrd="0" destOrd="1" presId="urn:microsoft.com/office/officeart/2005/8/layout/vList2"/>
    <dgm:cxn modelId="{CEE8DF4C-95E3-46BF-9D25-5A9A3BECC504}" type="presOf" srcId="{9E0B02D7-1BB0-4767-9AC8-6D234E0EE942}" destId="{E55264BE-59EE-45BC-B03C-8514B8B1ABA8}" srcOrd="0" destOrd="1" presId="urn:microsoft.com/office/officeart/2005/8/layout/vList2"/>
    <dgm:cxn modelId="{57B7CE54-154D-455A-8B50-AD0266449B9F}" srcId="{EBD8D60C-0537-4578-AE2C-478D2B900DD7}" destId="{9E0B02D7-1BB0-4767-9AC8-6D234E0EE942}" srcOrd="1" destOrd="0" parTransId="{887A19CA-81D4-439E-BB4E-41840405D57F}" sibTransId="{3BD98698-AFA8-4EAA-B1FC-48ECCB83DA11}"/>
    <dgm:cxn modelId="{790E4277-C4B6-40E8-B494-B532E7C028E4}" type="presOf" srcId="{D8BBC9EB-C7BE-47B8-A523-1F096CDF87E1}" destId="{0F815878-76BB-4168-8E83-A760F0798CC8}" srcOrd="0" destOrd="0" presId="urn:microsoft.com/office/officeart/2005/8/layout/vList2"/>
    <dgm:cxn modelId="{0CA04983-13C3-4A72-8647-66442F8592B5}" srcId="{1549A096-DF30-4FC5-91BA-8495DC0A0209}" destId="{97020F83-0269-4D1A-8080-B8F9B584AB02}" srcOrd="0" destOrd="0" parTransId="{C269638D-2486-48E4-9271-42EFAEB65045}" sibTransId="{114B352E-4D6D-4431-A577-64CD31CD8CCE}"/>
    <dgm:cxn modelId="{05A85496-A24C-4726-A885-F3B4D5A0B633}" type="presOf" srcId="{97020F83-0269-4D1A-8080-B8F9B584AB02}" destId="{582F5AE1-0810-405E-A2C6-E7829C5EA849}" srcOrd="0" destOrd="0" presId="urn:microsoft.com/office/officeart/2005/8/layout/vList2"/>
    <dgm:cxn modelId="{2E7473AF-B42F-4FCB-956C-7DD154105CEF}" srcId="{A58B9686-A74C-4047-86C6-407564F3AD43}" destId="{1549A096-DF30-4FC5-91BA-8495DC0A0209}" srcOrd="2" destOrd="0" parTransId="{E104F6BB-9280-4C25-A45C-20E1E232AD50}" sibTransId="{65D3C807-9773-47B3-B464-C4913DAB497A}"/>
    <dgm:cxn modelId="{43E190AF-C87A-4DDC-A263-5AFF971286CE}" srcId="{D8BBC9EB-C7BE-47B8-A523-1F096CDF87E1}" destId="{E7382258-148D-4C4B-982B-47F8773D5AE5}" srcOrd="1" destOrd="0" parTransId="{05C61A7B-5E98-4E6A-95C8-BC24CADA0238}" sibTransId="{48F0F067-37CF-4267-AD57-C5A4B6306320}"/>
    <dgm:cxn modelId="{ABD944B1-A4AE-4A53-A7DA-3D2EB693FEBD}" type="presOf" srcId="{EBD8D60C-0537-4578-AE2C-478D2B900DD7}" destId="{B0653BB8-0FEE-41A5-BDD0-6BD8A3CB3C82}" srcOrd="0" destOrd="0" presId="urn:microsoft.com/office/officeart/2005/8/layout/vList2"/>
    <dgm:cxn modelId="{05057CB8-C318-4CEE-B6E2-192DB324F65D}" srcId="{A58B9686-A74C-4047-86C6-407564F3AD43}" destId="{EBD8D60C-0537-4578-AE2C-478D2B900DD7}" srcOrd="1" destOrd="0" parTransId="{B72D3FDB-67BA-43BA-BD60-FF1B6F40C7A3}" sibTransId="{251FA310-E942-4F3B-9DE6-B8E440C0AC5D}"/>
    <dgm:cxn modelId="{E213F2CC-8FB2-40A7-A580-6481F04176F8}" type="presOf" srcId="{A58B9686-A74C-4047-86C6-407564F3AD43}" destId="{0AD3D94B-7F9C-457A-94D2-8743F0B3901B}" srcOrd="0" destOrd="0" presId="urn:microsoft.com/office/officeart/2005/8/layout/vList2"/>
    <dgm:cxn modelId="{DF6882D6-C4DB-4245-9351-8977408E3370}" srcId="{EBD8D60C-0537-4578-AE2C-478D2B900DD7}" destId="{0AB9820D-6E2B-448B-9BBC-1328DD180CD1}" srcOrd="0" destOrd="0" parTransId="{F2FA904B-FBDF-4091-ACA8-4891B38D3B77}" sibTransId="{0AE55FC9-E6D2-452D-A74C-81C507850FD4}"/>
    <dgm:cxn modelId="{FD7856D8-09B1-4736-9EFE-C26959EAD248}" srcId="{A58B9686-A74C-4047-86C6-407564F3AD43}" destId="{D8BBC9EB-C7BE-47B8-A523-1F096CDF87E1}" srcOrd="0" destOrd="0" parTransId="{D8DF8528-08A0-4C12-ADCA-C1830F74A919}" sibTransId="{989F3D27-9CF8-4D17-A170-B926F8F615E9}"/>
    <dgm:cxn modelId="{155C655D-55DB-4528-B9CF-C0F23A67253E}" type="presParOf" srcId="{0AD3D94B-7F9C-457A-94D2-8743F0B3901B}" destId="{0F815878-76BB-4168-8E83-A760F0798CC8}" srcOrd="0" destOrd="0" presId="urn:microsoft.com/office/officeart/2005/8/layout/vList2"/>
    <dgm:cxn modelId="{F194CBCC-FF0F-4077-853A-865695F5936B}" type="presParOf" srcId="{0AD3D94B-7F9C-457A-94D2-8743F0B3901B}" destId="{C6331341-C542-45B1-9753-A0EE7940EC41}" srcOrd="1" destOrd="0" presId="urn:microsoft.com/office/officeart/2005/8/layout/vList2"/>
    <dgm:cxn modelId="{8FB2A047-42FB-4F4F-B501-184C51CE326B}" type="presParOf" srcId="{0AD3D94B-7F9C-457A-94D2-8743F0B3901B}" destId="{B0653BB8-0FEE-41A5-BDD0-6BD8A3CB3C82}" srcOrd="2" destOrd="0" presId="urn:microsoft.com/office/officeart/2005/8/layout/vList2"/>
    <dgm:cxn modelId="{902EE73C-F106-4542-A67C-8CD896A85D67}" type="presParOf" srcId="{0AD3D94B-7F9C-457A-94D2-8743F0B3901B}" destId="{E55264BE-59EE-45BC-B03C-8514B8B1ABA8}" srcOrd="3" destOrd="0" presId="urn:microsoft.com/office/officeart/2005/8/layout/vList2"/>
    <dgm:cxn modelId="{7984607B-39A3-4578-AACF-F5CBB61938C2}" type="presParOf" srcId="{0AD3D94B-7F9C-457A-94D2-8743F0B3901B}" destId="{C571F7A0-694C-4327-A314-8842EB728296}" srcOrd="4" destOrd="0" presId="urn:microsoft.com/office/officeart/2005/8/layout/vList2"/>
    <dgm:cxn modelId="{423BAE59-DD53-4D57-BC7F-700D0C6B3816}" type="presParOf" srcId="{0AD3D94B-7F9C-457A-94D2-8743F0B3901B}" destId="{582F5AE1-0810-405E-A2C6-E7829C5EA84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8B9686-A74C-4047-86C6-407564F3AD4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EBD8D60C-0537-4578-AE2C-478D2B900DD7}">
      <dgm:prSet phldrT="[Metin]"/>
      <dgm:spPr/>
      <dgm:t>
        <a:bodyPr/>
        <a:lstStyle/>
        <a:p>
          <a:r>
            <a:rPr lang="tr-TR" dirty="0"/>
            <a:t> ı- Kamu düzenine veya genel ahlaka aykırı işaretler</a:t>
          </a:r>
        </a:p>
      </dgm:t>
    </dgm:pt>
    <dgm:pt modelId="{B72D3FDB-67BA-43BA-BD60-FF1B6F40C7A3}" type="parTrans" cxnId="{05057CB8-C318-4CEE-B6E2-192DB324F65D}">
      <dgm:prSet/>
      <dgm:spPr/>
      <dgm:t>
        <a:bodyPr/>
        <a:lstStyle/>
        <a:p>
          <a:endParaRPr lang="tr-TR"/>
        </a:p>
      </dgm:t>
    </dgm:pt>
    <dgm:pt modelId="{251FA310-E942-4F3B-9DE6-B8E440C0AC5D}" type="sibTrans" cxnId="{05057CB8-C318-4CEE-B6E2-192DB324F65D}">
      <dgm:prSet/>
      <dgm:spPr/>
      <dgm:t>
        <a:bodyPr/>
        <a:lstStyle/>
        <a:p>
          <a:endParaRPr lang="tr-TR"/>
        </a:p>
      </dgm:t>
    </dgm:pt>
    <dgm:pt modelId="{1549A096-DF30-4FC5-91BA-8495DC0A0209}">
      <dgm:prSet phldrT="[Metin]"/>
      <dgm:spPr/>
      <dgm:t>
        <a:bodyPr/>
        <a:lstStyle/>
        <a:p>
          <a:r>
            <a:rPr lang="tr-TR" dirty="0"/>
            <a:t>i- Tescilli coğrafi işaretten oluşan ya da tescilli coğrafi işaret içeren işaretler </a:t>
          </a:r>
        </a:p>
      </dgm:t>
    </dgm:pt>
    <dgm:pt modelId="{E104F6BB-9280-4C25-A45C-20E1E232AD50}" type="parTrans" cxnId="{2E7473AF-B42F-4FCB-956C-7DD154105CEF}">
      <dgm:prSet/>
      <dgm:spPr/>
      <dgm:t>
        <a:bodyPr/>
        <a:lstStyle/>
        <a:p>
          <a:endParaRPr lang="tr-TR"/>
        </a:p>
      </dgm:t>
    </dgm:pt>
    <dgm:pt modelId="{65D3C807-9773-47B3-B464-C4913DAB497A}" type="sibTrans" cxnId="{2E7473AF-B42F-4FCB-956C-7DD154105CEF}">
      <dgm:prSet/>
      <dgm:spPr/>
      <dgm:t>
        <a:bodyPr/>
        <a:lstStyle/>
        <a:p>
          <a:endParaRPr lang="tr-TR"/>
        </a:p>
      </dgm:t>
    </dgm:pt>
    <dgm:pt modelId="{0AB9820D-6E2B-448B-9BBC-1328DD180CD1}">
      <dgm:prSet/>
      <dgm:spPr/>
      <dgm:t>
        <a:bodyPr/>
        <a:lstStyle/>
        <a:p>
          <a:endParaRPr lang="tr-TR" dirty="0"/>
        </a:p>
      </dgm:t>
    </dgm:pt>
    <dgm:pt modelId="{F2FA904B-FBDF-4091-ACA8-4891B38D3B77}" type="parTrans" cxnId="{DF6882D6-C4DB-4245-9351-8977408E3370}">
      <dgm:prSet/>
      <dgm:spPr/>
      <dgm:t>
        <a:bodyPr/>
        <a:lstStyle/>
        <a:p>
          <a:endParaRPr lang="tr-TR"/>
        </a:p>
      </dgm:t>
    </dgm:pt>
    <dgm:pt modelId="{0AE55FC9-E6D2-452D-A74C-81C507850FD4}" type="sibTrans" cxnId="{DF6882D6-C4DB-4245-9351-8977408E3370}">
      <dgm:prSet/>
      <dgm:spPr/>
      <dgm:t>
        <a:bodyPr/>
        <a:lstStyle/>
        <a:p>
          <a:endParaRPr lang="tr-TR"/>
        </a:p>
      </dgm:t>
    </dgm:pt>
    <dgm:pt modelId="{70909789-DD56-40BB-925F-2C316C30BE22}">
      <dgm:prSet/>
      <dgm:spPr/>
      <dgm:t>
        <a:bodyPr/>
        <a:lstStyle/>
        <a:p>
          <a:endParaRPr lang="tr-TR" dirty="0"/>
        </a:p>
      </dgm:t>
    </dgm:pt>
    <dgm:pt modelId="{F75CE150-450D-474F-8A4C-F7F74559D1A1}" type="parTrans" cxnId="{B4B6662A-150D-4CBA-B629-68F24D40DD4B}">
      <dgm:prSet/>
      <dgm:spPr/>
      <dgm:t>
        <a:bodyPr/>
        <a:lstStyle/>
        <a:p>
          <a:endParaRPr lang="tr-TR"/>
        </a:p>
      </dgm:t>
    </dgm:pt>
    <dgm:pt modelId="{5839F11E-7D74-4BA8-8C1E-131860A3CB9C}" type="sibTrans" cxnId="{B4B6662A-150D-4CBA-B629-68F24D40DD4B}">
      <dgm:prSet/>
      <dgm:spPr/>
      <dgm:t>
        <a:bodyPr/>
        <a:lstStyle/>
        <a:p>
          <a:endParaRPr lang="tr-TR"/>
        </a:p>
      </dgm:t>
    </dgm:pt>
    <dgm:pt modelId="{FEC9B6B9-A281-4906-8184-BE3C968EEE71}">
      <dgm:prSet/>
      <dgm:spPr/>
      <dgm:t>
        <a:bodyPr/>
        <a:lstStyle/>
        <a:p>
          <a:r>
            <a:rPr lang="tr-TR" dirty="0"/>
            <a:t>AVRUPA BİRLİĞİ FİKRİ MÜLKİYET OFİSİ KARARLARI</a:t>
          </a:r>
        </a:p>
      </dgm:t>
    </dgm:pt>
    <dgm:pt modelId="{C86A192C-C1ED-44EC-B376-794CAF2C3A16}" type="parTrans" cxnId="{45C2B434-31FA-476B-B94D-BD555B6E0225}">
      <dgm:prSet/>
      <dgm:spPr/>
      <dgm:t>
        <a:bodyPr/>
        <a:lstStyle/>
        <a:p>
          <a:endParaRPr lang="tr-TR"/>
        </a:p>
      </dgm:t>
    </dgm:pt>
    <dgm:pt modelId="{3A324002-432D-4741-9A83-5F121838C786}" type="sibTrans" cxnId="{45C2B434-31FA-476B-B94D-BD555B6E0225}">
      <dgm:prSet/>
      <dgm:spPr/>
      <dgm:t>
        <a:bodyPr/>
        <a:lstStyle/>
        <a:p>
          <a:endParaRPr lang="tr-TR"/>
        </a:p>
      </dgm:t>
    </dgm:pt>
    <dgm:pt modelId="{D8BBC9EB-C7BE-47B8-A523-1F096CDF87E1}">
      <dgm:prSet phldrT="[Metin]"/>
      <dgm:spPr/>
      <dgm:t>
        <a:bodyPr/>
        <a:lstStyle/>
        <a:p>
          <a:r>
            <a:rPr lang="tr-TR" dirty="0"/>
            <a:t>  h- Dinî değerleri veya sembolleri içeren işaretler. </a:t>
          </a:r>
        </a:p>
      </dgm:t>
    </dgm:pt>
    <dgm:pt modelId="{989F3D27-9CF8-4D17-A170-B926F8F615E9}" type="sibTrans" cxnId="{FD7856D8-09B1-4736-9EFE-C26959EAD248}">
      <dgm:prSet/>
      <dgm:spPr/>
      <dgm:t>
        <a:bodyPr/>
        <a:lstStyle/>
        <a:p>
          <a:endParaRPr lang="tr-TR"/>
        </a:p>
      </dgm:t>
    </dgm:pt>
    <dgm:pt modelId="{D8DF8528-08A0-4C12-ADCA-C1830F74A919}" type="parTrans" cxnId="{FD7856D8-09B1-4736-9EFE-C26959EAD248}">
      <dgm:prSet/>
      <dgm:spPr/>
      <dgm:t>
        <a:bodyPr/>
        <a:lstStyle/>
        <a:p>
          <a:endParaRPr lang="tr-TR"/>
        </a:p>
      </dgm:t>
    </dgm:pt>
    <dgm:pt modelId="{BD47B1CB-4678-4C83-8498-3171F7F16932}">
      <dgm:prSet/>
      <dgm:spPr/>
      <dgm:t>
        <a:bodyPr/>
        <a:lstStyle/>
        <a:p>
          <a:r>
            <a:rPr lang="tr-TR" dirty="0"/>
            <a:t> ATATÜRK</a:t>
          </a:r>
        </a:p>
      </dgm:t>
    </dgm:pt>
    <dgm:pt modelId="{88509C0E-32AB-4B7D-B8EE-A143E354C4AD}" type="parTrans" cxnId="{2EC523AF-7866-49B5-A88B-21D34F5F2500}">
      <dgm:prSet/>
      <dgm:spPr/>
    </dgm:pt>
    <dgm:pt modelId="{D7C645B9-938E-4867-A582-700ACF97F13C}" type="sibTrans" cxnId="{2EC523AF-7866-49B5-A88B-21D34F5F2500}">
      <dgm:prSet/>
      <dgm:spPr/>
    </dgm:pt>
    <dgm:pt modelId="{89D7C4DC-45A1-416E-A800-3DB8D1AA4709}">
      <dgm:prSet/>
      <dgm:spPr/>
      <dgm:t>
        <a:bodyPr/>
        <a:lstStyle/>
        <a:p>
          <a:r>
            <a:rPr lang="tr-TR" dirty="0" err="1"/>
            <a:t>Screw</a:t>
          </a:r>
          <a:r>
            <a:rPr lang="tr-TR" dirty="0"/>
            <a:t> </a:t>
          </a:r>
          <a:r>
            <a:rPr lang="tr-TR" dirty="0" err="1"/>
            <a:t>You</a:t>
          </a:r>
          <a:endParaRPr lang="tr-TR" dirty="0"/>
        </a:p>
      </dgm:t>
    </dgm:pt>
    <dgm:pt modelId="{31AE374A-A288-4ADB-9C0A-2CFEFAAFC02C}" type="parTrans" cxnId="{02E5CB50-0F66-4639-A880-769BEBD7FE60}">
      <dgm:prSet/>
      <dgm:spPr/>
    </dgm:pt>
    <dgm:pt modelId="{6D104A48-6B9D-4514-9C7A-88A75D54627A}" type="sibTrans" cxnId="{02E5CB50-0F66-4639-A880-769BEBD7FE60}">
      <dgm:prSet/>
      <dgm:spPr/>
    </dgm:pt>
    <dgm:pt modelId="{1354FC08-60F0-4641-B4DC-15D5D3B545A9}">
      <dgm:prSet/>
      <dgm:spPr/>
      <dgm:t>
        <a:bodyPr/>
        <a:lstStyle/>
        <a:p>
          <a:r>
            <a:rPr lang="tr-TR" dirty="0"/>
            <a:t>ETA</a:t>
          </a:r>
        </a:p>
      </dgm:t>
    </dgm:pt>
    <dgm:pt modelId="{D29FAA40-7E42-49B2-A0BC-2EFA1C1C4876}" type="parTrans" cxnId="{4B0A462B-DACB-467C-BEB7-66538D89C1EA}">
      <dgm:prSet/>
      <dgm:spPr/>
    </dgm:pt>
    <dgm:pt modelId="{D7FCD0A1-CB85-45F5-B32B-02923728A4AD}" type="sibTrans" cxnId="{4B0A462B-DACB-467C-BEB7-66538D89C1EA}">
      <dgm:prSet/>
      <dgm:spPr/>
    </dgm:pt>
    <dgm:pt modelId="{63F08BA6-A087-4E70-89AF-A28A0EACB922}">
      <dgm:prSet/>
      <dgm:spPr/>
      <dgm:t>
        <a:bodyPr/>
        <a:lstStyle/>
        <a:p>
          <a:r>
            <a:rPr lang="tr-TR" dirty="0"/>
            <a:t>İfade Özgürlüğüne Dikkat Edilmeli</a:t>
          </a:r>
        </a:p>
      </dgm:t>
    </dgm:pt>
    <dgm:pt modelId="{213404D8-DA2F-4BC5-890E-9D57E0FC7723}" type="parTrans" cxnId="{D6FCD850-3D48-4B9B-9779-EC5BB977D361}">
      <dgm:prSet/>
      <dgm:spPr/>
    </dgm:pt>
    <dgm:pt modelId="{556B3F75-26CB-48BA-A59C-6B857F8C1C0A}" type="sibTrans" cxnId="{D6FCD850-3D48-4B9B-9779-EC5BB977D361}">
      <dgm:prSet/>
      <dgm:spPr/>
    </dgm:pt>
    <dgm:pt modelId="{13890DEB-DE4B-42B8-803B-B0F5A31853B3}">
      <dgm:prSet/>
      <dgm:spPr/>
      <dgm:t>
        <a:bodyPr/>
        <a:lstStyle/>
        <a:p>
          <a:r>
            <a:rPr lang="tr-TR" dirty="0"/>
            <a:t>La </a:t>
          </a:r>
          <a:r>
            <a:rPr lang="tr-TR" dirty="0" err="1"/>
            <a:t>Mafia</a:t>
          </a:r>
          <a:endParaRPr lang="tr-TR" dirty="0"/>
        </a:p>
      </dgm:t>
    </dgm:pt>
    <dgm:pt modelId="{9799A6DA-6729-4490-80C1-6F8129A59A8C}" type="parTrans" cxnId="{2BCCA360-971F-428E-9F6D-C3F700CAC90E}">
      <dgm:prSet/>
      <dgm:spPr/>
    </dgm:pt>
    <dgm:pt modelId="{CEE8E9DE-A794-4FCA-AC1B-8B37302D0881}" type="sibTrans" cxnId="{2BCCA360-971F-428E-9F6D-C3F700CAC90E}">
      <dgm:prSet/>
      <dgm:spPr/>
    </dgm:pt>
    <dgm:pt modelId="{0AD3D94B-7F9C-457A-94D2-8743F0B3901B}" type="pres">
      <dgm:prSet presAssocID="{A58B9686-A74C-4047-86C6-407564F3AD43}" presName="linear" presStyleCnt="0">
        <dgm:presLayoutVars>
          <dgm:animLvl val="lvl"/>
          <dgm:resizeHandles val="exact"/>
        </dgm:presLayoutVars>
      </dgm:prSet>
      <dgm:spPr/>
    </dgm:pt>
    <dgm:pt modelId="{0F815878-76BB-4168-8E83-A760F0798CC8}" type="pres">
      <dgm:prSet presAssocID="{D8BBC9EB-C7BE-47B8-A523-1F096CDF87E1}" presName="parentText" presStyleLbl="node1" presStyleIdx="0" presStyleCnt="3">
        <dgm:presLayoutVars>
          <dgm:chMax val="0"/>
          <dgm:bulletEnabled val="1"/>
        </dgm:presLayoutVars>
      </dgm:prSet>
      <dgm:spPr/>
    </dgm:pt>
    <dgm:pt modelId="{C6331341-C542-45B1-9753-A0EE7940EC41}" type="pres">
      <dgm:prSet presAssocID="{D8BBC9EB-C7BE-47B8-A523-1F096CDF87E1}" presName="childText" presStyleLbl="revTx" presStyleIdx="0" presStyleCnt="2">
        <dgm:presLayoutVars>
          <dgm:bulletEnabled val="1"/>
        </dgm:presLayoutVars>
      </dgm:prSet>
      <dgm:spPr/>
    </dgm:pt>
    <dgm:pt modelId="{B0653BB8-0FEE-41A5-BDD0-6BD8A3CB3C82}" type="pres">
      <dgm:prSet presAssocID="{EBD8D60C-0537-4578-AE2C-478D2B900DD7}" presName="parentText" presStyleLbl="node1" presStyleIdx="1" presStyleCnt="3">
        <dgm:presLayoutVars>
          <dgm:chMax val="0"/>
          <dgm:bulletEnabled val="1"/>
        </dgm:presLayoutVars>
      </dgm:prSet>
      <dgm:spPr/>
    </dgm:pt>
    <dgm:pt modelId="{E55264BE-59EE-45BC-B03C-8514B8B1ABA8}" type="pres">
      <dgm:prSet presAssocID="{EBD8D60C-0537-4578-AE2C-478D2B900DD7}" presName="childText" presStyleLbl="revTx" presStyleIdx="1" presStyleCnt="2">
        <dgm:presLayoutVars>
          <dgm:bulletEnabled val="1"/>
        </dgm:presLayoutVars>
      </dgm:prSet>
      <dgm:spPr/>
    </dgm:pt>
    <dgm:pt modelId="{C571F7A0-694C-4327-A314-8842EB728296}" type="pres">
      <dgm:prSet presAssocID="{1549A096-DF30-4FC5-91BA-8495DC0A0209}" presName="parentText" presStyleLbl="node1" presStyleIdx="2" presStyleCnt="3">
        <dgm:presLayoutVars>
          <dgm:chMax val="0"/>
          <dgm:bulletEnabled val="1"/>
        </dgm:presLayoutVars>
      </dgm:prSet>
      <dgm:spPr/>
    </dgm:pt>
  </dgm:ptLst>
  <dgm:cxnLst>
    <dgm:cxn modelId="{89224906-7A67-4456-B358-785C09FA782D}" type="presOf" srcId="{70909789-DD56-40BB-925F-2C316C30BE22}" destId="{C6331341-C542-45B1-9753-A0EE7940EC41}" srcOrd="0" destOrd="0" presId="urn:microsoft.com/office/officeart/2005/8/layout/vList2"/>
    <dgm:cxn modelId="{98066E14-FA0E-48FC-83D0-5063F3953B02}" type="presOf" srcId="{63F08BA6-A087-4E70-89AF-A28A0EACB922}" destId="{E55264BE-59EE-45BC-B03C-8514B8B1ABA8}" srcOrd="0" destOrd="1" presId="urn:microsoft.com/office/officeart/2005/8/layout/vList2"/>
    <dgm:cxn modelId="{48332B15-3A0A-45C6-985C-DFED0DAE37D3}" type="presOf" srcId="{0AB9820D-6E2B-448B-9BBC-1328DD180CD1}" destId="{E55264BE-59EE-45BC-B03C-8514B8B1ABA8}" srcOrd="0" destOrd="0" presId="urn:microsoft.com/office/officeart/2005/8/layout/vList2"/>
    <dgm:cxn modelId="{1EBB5326-294C-4018-B9D3-4D322A848BD6}" type="presOf" srcId="{1354FC08-60F0-4641-B4DC-15D5D3B545A9}" destId="{E55264BE-59EE-45BC-B03C-8514B8B1ABA8}" srcOrd="0" destOrd="5" presId="urn:microsoft.com/office/officeart/2005/8/layout/vList2"/>
    <dgm:cxn modelId="{B4B6662A-150D-4CBA-B629-68F24D40DD4B}" srcId="{D8BBC9EB-C7BE-47B8-A523-1F096CDF87E1}" destId="{70909789-DD56-40BB-925F-2C316C30BE22}" srcOrd="0" destOrd="0" parTransId="{F75CE150-450D-474F-8A4C-F7F74559D1A1}" sibTransId="{5839F11E-7D74-4BA8-8C1E-131860A3CB9C}"/>
    <dgm:cxn modelId="{4B0A462B-DACB-467C-BEB7-66538D89C1EA}" srcId="{FEC9B6B9-A281-4906-8184-BE3C968EEE71}" destId="{1354FC08-60F0-4641-B4DC-15D5D3B545A9}" srcOrd="2" destOrd="0" parTransId="{D29FAA40-7E42-49B2-A0BC-2EFA1C1C4876}" sibTransId="{D7FCD0A1-CB85-45F5-B32B-02923728A4AD}"/>
    <dgm:cxn modelId="{45C2B434-31FA-476B-B94D-BD555B6E0225}" srcId="{EBD8D60C-0537-4578-AE2C-478D2B900DD7}" destId="{FEC9B6B9-A281-4906-8184-BE3C968EEE71}" srcOrd="2" destOrd="0" parTransId="{C86A192C-C1ED-44EC-B376-794CAF2C3A16}" sibTransId="{3A324002-432D-4741-9A83-5F121838C786}"/>
    <dgm:cxn modelId="{E280D339-D2D0-4D59-B32F-B47CD2EEE388}" type="presOf" srcId="{FEC9B6B9-A281-4906-8184-BE3C968EEE71}" destId="{E55264BE-59EE-45BC-B03C-8514B8B1ABA8}" srcOrd="0" destOrd="2" presId="urn:microsoft.com/office/officeart/2005/8/layout/vList2"/>
    <dgm:cxn modelId="{FC68FE3D-B4D8-4FEF-89F1-56E9CA06150C}" type="presOf" srcId="{1549A096-DF30-4FC5-91BA-8495DC0A0209}" destId="{C571F7A0-694C-4327-A314-8842EB728296}" srcOrd="0" destOrd="0" presId="urn:microsoft.com/office/officeart/2005/8/layout/vList2"/>
    <dgm:cxn modelId="{2BCCA360-971F-428E-9F6D-C3F700CAC90E}" srcId="{FEC9B6B9-A281-4906-8184-BE3C968EEE71}" destId="{13890DEB-DE4B-42B8-803B-B0F5A31853B3}" srcOrd="3" destOrd="0" parTransId="{9799A6DA-6729-4490-80C1-6F8129A59A8C}" sibTransId="{CEE8E9DE-A794-4FCA-AC1B-8B37302D0881}"/>
    <dgm:cxn modelId="{02E5CB50-0F66-4639-A880-769BEBD7FE60}" srcId="{FEC9B6B9-A281-4906-8184-BE3C968EEE71}" destId="{89D7C4DC-45A1-416E-A800-3DB8D1AA4709}" srcOrd="1" destOrd="0" parTransId="{31AE374A-A288-4ADB-9C0A-2CFEFAAFC02C}" sibTransId="{6D104A48-6B9D-4514-9C7A-88A75D54627A}"/>
    <dgm:cxn modelId="{D6FCD850-3D48-4B9B-9779-EC5BB977D361}" srcId="{EBD8D60C-0537-4578-AE2C-478D2B900DD7}" destId="{63F08BA6-A087-4E70-89AF-A28A0EACB922}" srcOrd="1" destOrd="0" parTransId="{213404D8-DA2F-4BC5-890E-9D57E0FC7723}" sibTransId="{556B3F75-26CB-48BA-A59C-6B857F8C1C0A}"/>
    <dgm:cxn modelId="{790E4277-C4B6-40E8-B494-B532E7C028E4}" type="presOf" srcId="{D8BBC9EB-C7BE-47B8-A523-1F096CDF87E1}" destId="{0F815878-76BB-4168-8E83-A760F0798CC8}" srcOrd="0" destOrd="0" presId="urn:microsoft.com/office/officeart/2005/8/layout/vList2"/>
    <dgm:cxn modelId="{A565FD7E-23F7-4196-9F80-50618D0635DD}" type="presOf" srcId="{13890DEB-DE4B-42B8-803B-B0F5A31853B3}" destId="{E55264BE-59EE-45BC-B03C-8514B8B1ABA8}" srcOrd="0" destOrd="6" presId="urn:microsoft.com/office/officeart/2005/8/layout/vList2"/>
    <dgm:cxn modelId="{E94DF59B-3D80-4464-A9FC-D299EF27B840}" type="presOf" srcId="{BD47B1CB-4678-4C83-8498-3171F7F16932}" destId="{E55264BE-59EE-45BC-B03C-8514B8B1ABA8}" srcOrd="0" destOrd="3" presId="urn:microsoft.com/office/officeart/2005/8/layout/vList2"/>
    <dgm:cxn modelId="{A19EEDAD-CD19-4625-B1D4-FE8E648F0316}" type="presOf" srcId="{89D7C4DC-45A1-416E-A800-3DB8D1AA4709}" destId="{E55264BE-59EE-45BC-B03C-8514B8B1ABA8}" srcOrd="0" destOrd="4" presId="urn:microsoft.com/office/officeart/2005/8/layout/vList2"/>
    <dgm:cxn modelId="{2EC523AF-7866-49B5-A88B-21D34F5F2500}" srcId="{FEC9B6B9-A281-4906-8184-BE3C968EEE71}" destId="{BD47B1CB-4678-4C83-8498-3171F7F16932}" srcOrd="0" destOrd="0" parTransId="{88509C0E-32AB-4B7D-B8EE-A143E354C4AD}" sibTransId="{D7C645B9-938E-4867-A582-700ACF97F13C}"/>
    <dgm:cxn modelId="{2E7473AF-B42F-4FCB-956C-7DD154105CEF}" srcId="{A58B9686-A74C-4047-86C6-407564F3AD43}" destId="{1549A096-DF30-4FC5-91BA-8495DC0A0209}" srcOrd="2" destOrd="0" parTransId="{E104F6BB-9280-4C25-A45C-20E1E232AD50}" sibTransId="{65D3C807-9773-47B3-B464-C4913DAB497A}"/>
    <dgm:cxn modelId="{ABD944B1-A4AE-4A53-A7DA-3D2EB693FEBD}" type="presOf" srcId="{EBD8D60C-0537-4578-AE2C-478D2B900DD7}" destId="{B0653BB8-0FEE-41A5-BDD0-6BD8A3CB3C82}" srcOrd="0" destOrd="0" presId="urn:microsoft.com/office/officeart/2005/8/layout/vList2"/>
    <dgm:cxn modelId="{05057CB8-C318-4CEE-B6E2-192DB324F65D}" srcId="{A58B9686-A74C-4047-86C6-407564F3AD43}" destId="{EBD8D60C-0537-4578-AE2C-478D2B900DD7}" srcOrd="1" destOrd="0" parTransId="{B72D3FDB-67BA-43BA-BD60-FF1B6F40C7A3}" sibTransId="{251FA310-E942-4F3B-9DE6-B8E440C0AC5D}"/>
    <dgm:cxn modelId="{E213F2CC-8FB2-40A7-A580-6481F04176F8}" type="presOf" srcId="{A58B9686-A74C-4047-86C6-407564F3AD43}" destId="{0AD3D94B-7F9C-457A-94D2-8743F0B3901B}" srcOrd="0" destOrd="0" presId="urn:microsoft.com/office/officeart/2005/8/layout/vList2"/>
    <dgm:cxn modelId="{DF6882D6-C4DB-4245-9351-8977408E3370}" srcId="{EBD8D60C-0537-4578-AE2C-478D2B900DD7}" destId="{0AB9820D-6E2B-448B-9BBC-1328DD180CD1}" srcOrd="0" destOrd="0" parTransId="{F2FA904B-FBDF-4091-ACA8-4891B38D3B77}" sibTransId="{0AE55FC9-E6D2-452D-A74C-81C507850FD4}"/>
    <dgm:cxn modelId="{FD7856D8-09B1-4736-9EFE-C26959EAD248}" srcId="{A58B9686-A74C-4047-86C6-407564F3AD43}" destId="{D8BBC9EB-C7BE-47B8-A523-1F096CDF87E1}" srcOrd="0" destOrd="0" parTransId="{D8DF8528-08A0-4C12-ADCA-C1830F74A919}" sibTransId="{989F3D27-9CF8-4D17-A170-B926F8F615E9}"/>
    <dgm:cxn modelId="{155C655D-55DB-4528-B9CF-C0F23A67253E}" type="presParOf" srcId="{0AD3D94B-7F9C-457A-94D2-8743F0B3901B}" destId="{0F815878-76BB-4168-8E83-A760F0798CC8}" srcOrd="0" destOrd="0" presId="urn:microsoft.com/office/officeart/2005/8/layout/vList2"/>
    <dgm:cxn modelId="{F194CBCC-FF0F-4077-853A-865695F5936B}" type="presParOf" srcId="{0AD3D94B-7F9C-457A-94D2-8743F0B3901B}" destId="{C6331341-C542-45B1-9753-A0EE7940EC41}" srcOrd="1" destOrd="0" presId="urn:microsoft.com/office/officeart/2005/8/layout/vList2"/>
    <dgm:cxn modelId="{8FB2A047-42FB-4F4F-B501-184C51CE326B}" type="presParOf" srcId="{0AD3D94B-7F9C-457A-94D2-8743F0B3901B}" destId="{B0653BB8-0FEE-41A5-BDD0-6BD8A3CB3C82}" srcOrd="2" destOrd="0" presId="urn:microsoft.com/office/officeart/2005/8/layout/vList2"/>
    <dgm:cxn modelId="{902EE73C-F106-4542-A67C-8CD896A85D67}" type="presParOf" srcId="{0AD3D94B-7F9C-457A-94D2-8743F0B3901B}" destId="{E55264BE-59EE-45BC-B03C-8514B8B1ABA8}" srcOrd="3" destOrd="0" presId="urn:microsoft.com/office/officeart/2005/8/layout/vList2"/>
    <dgm:cxn modelId="{7984607B-39A3-4578-AACF-F5CBB61938C2}" type="presParOf" srcId="{0AD3D94B-7F9C-457A-94D2-8743F0B3901B}" destId="{C571F7A0-694C-4327-A314-8842EB72829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89277-D475-4DC3-9EBE-3938AEC9764B}">
      <dsp:nvSpPr>
        <dsp:cNvPr id="0" name=""/>
        <dsp:cNvSpPr/>
      </dsp:nvSpPr>
      <dsp:spPr>
        <a:xfrm>
          <a:off x="6096000" y="1406928"/>
          <a:ext cx="5228006" cy="362935"/>
        </a:xfrm>
        <a:custGeom>
          <a:avLst/>
          <a:gdLst/>
          <a:ahLst/>
          <a:cxnLst/>
          <a:rect l="0" t="0" r="0" b="0"/>
          <a:pathLst>
            <a:path>
              <a:moveTo>
                <a:pt x="0" y="0"/>
              </a:moveTo>
              <a:lnTo>
                <a:pt x="0" y="181467"/>
              </a:lnTo>
              <a:lnTo>
                <a:pt x="5228006" y="181467"/>
              </a:lnTo>
              <a:lnTo>
                <a:pt x="5228006"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150465-E739-4831-9D5D-E2A1DA8A5332}">
      <dsp:nvSpPr>
        <dsp:cNvPr id="0" name=""/>
        <dsp:cNvSpPr/>
      </dsp:nvSpPr>
      <dsp:spPr>
        <a:xfrm>
          <a:off x="8541497" y="2633997"/>
          <a:ext cx="259239" cy="3249141"/>
        </a:xfrm>
        <a:custGeom>
          <a:avLst/>
          <a:gdLst/>
          <a:ahLst/>
          <a:cxnLst/>
          <a:rect l="0" t="0" r="0" b="0"/>
          <a:pathLst>
            <a:path>
              <a:moveTo>
                <a:pt x="0" y="0"/>
              </a:moveTo>
              <a:lnTo>
                <a:pt x="0" y="3249141"/>
              </a:lnTo>
              <a:lnTo>
                <a:pt x="259239" y="32491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B8DF63-CC29-4AC5-A938-60124E991DD9}">
      <dsp:nvSpPr>
        <dsp:cNvPr id="0" name=""/>
        <dsp:cNvSpPr/>
      </dsp:nvSpPr>
      <dsp:spPr>
        <a:xfrm>
          <a:off x="8541497" y="2633997"/>
          <a:ext cx="259239" cy="2022071"/>
        </a:xfrm>
        <a:custGeom>
          <a:avLst/>
          <a:gdLst/>
          <a:ahLst/>
          <a:cxnLst/>
          <a:rect l="0" t="0" r="0" b="0"/>
          <a:pathLst>
            <a:path>
              <a:moveTo>
                <a:pt x="0" y="0"/>
              </a:moveTo>
              <a:lnTo>
                <a:pt x="0" y="2022071"/>
              </a:lnTo>
              <a:lnTo>
                <a:pt x="259239" y="20220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B1D02-0C29-453E-BF5C-A3F915FD25BF}">
      <dsp:nvSpPr>
        <dsp:cNvPr id="0" name=""/>
        <dsp:cNvSpPr/>
      </dsp:nvSpPr>
      <dsp:spPr>
        <a:xfrm>
          <a:off x="8541497" y="2633997"/>
          <a:ext cx="259239" cy="795002"/>
        </a:xfrm>
        <a:custGeom>
          <a:avLst/>
          <a:gdLst/>
          <a:ahLst/>
          <a:cxnLst/>
          <a:rect l="0" t="0" r="0" b="0"/>
          <a:pathLst>
            <a:path>
              <a:moveTo>
                <a:pt x="0" y="0"/>
              </a:moveTo>
              <a:lnTo>
                <a:pt x="0" y="795002"/>
              </a:lnTo>
              <a:lnTo>
                <a:pt x="259239" y="79500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1D6D7-6965-4ED5-9117-96ACEB9B6E07}">
      <dsp:nvSpPr>
        <dsp:cNvPr id="0" name=""/>
        <dsp:cNvSpPr/>
      </dsp:nvSpPr>
      <dsp:spPr>
        <a:xfrm>
          <a:off x="6096000" y="1406928"/>
          <a:ext cx="3136803" cy="362935"/>
        </a:xfrm>
        <a:custGeom>
          <a:avLst/>
          <a:gdLst/>
          <a:ahLst/>
          <a:cxnLst/>
          <a:rect l="0" t="0" r="0" b="0"/>
          <a:pathLst>
            <a:path>
              <a:moveTo>
                <a:pt x="0" y="0"/>
              </a:moveTo>
              <a:lnTo>
                <a:pt x="0" y="181467"/>
              </a:lnTo>
              <a:lnTo>
                <a:pt x="3136803" y="181467"/>
              </a:lnTo>
              <a:lnTo>
                <a:pt x="3136803"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A300D-BC5D-449D-BBA2-6658110165AB}">
      <dsp:nvSpPr>
        <dsp:cNvPr id="0" name=""/>
        <dsp:cNvSpPr/>
      </dsp:nvSpPr>
      <dsp:spPr>
        <a:xfrm>
          <a:off x="6450294" y="2633997"/>
          <a:ext cx="259239" cy="3249141"/>
        </a:xfrm>
        <a:custGeom>
          <a:avLst/>
          <a:gdLst/>
          <a:ahLst/>
          <a:cxnLst/>
          <a:rect l="0" t="0" r="0" b="0"/>
          <a:pathLst>
            <a:path>
              <a:moveTo>
                <a:pt x="0" y="0"/>
              </a:moveTo>
              <a:lnTo>
                <a:pt x="0" y="3249141"/>
              </a:lnTo>
              <a:lnTo>
                <a:pt x="259239" y="32491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247C1-61DF-4E1C-BD16-DC06C208F307}">
      <dsp:nvSpPr>
        <dsp:cNvPr id="0" name=""/>
        <dsp:cNvSpPr/>
      </dsp:nvSpPr>
      <dsp:spPr>
        <a:xfrm>
          <a:off x="6450294" y="2633997"/>
          <a:ext cx="259239" cy="2022071"/>
        </a:xfrm>
        <a:custGeom>
          <a:avLst/>
          <a:gdLst/>
          <a:ahLst/>
          <a:cxnLst/>
          <a:rect l="0" t="0" r="0" b="0"/>
          <a:pathLst>
            <a:path>
              <a:moveTo>
                <a:pt x="0" y="0"/>
              </a:moveTo>
              <a:lnTo>
                <a:pt x="0" y="2022071"/>
              </a:lnTo>
              <a:lnTo>
                <a:pt x="259239" y="20220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EA345-E77A-4513-9DD9-8DEE02865829}">
      <dsp:nvSpPr>
        <dsp:cNvPr id="0" name=""/>
        <dsp:cNvSpPr/>
      </dsp:nvSpPr>
      <dsp:spPr>
        <a:xfrm>
          <a:off x="6450294" y="2633997"/>
          <a:ext cx="259239" cy="795002"/>
        </a:xfrm>
        <a:custGeom>
          <a:avLst/>
          <a:gdLst/>
          <a:ahLst/>
          <a:cxnLst/>
          <a:rect l="0" t="0" r="0" b="0"/>
          <a:pathLst>
            <a:path>
              <a:moveTo>
                <a:pt x="0" y="0"/>
              </a:moveTo>
              <a:lnTo>
                <a:pt x="0" y="795002"/>
              </a:lnTo>
              <a:lnTo>
                <a:pt x="259239" y="79500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0468B-62D1-4F2F-B18A-70EA1EE759E7}">
      <dsp:nvSpPr>
        <dsp:cNvPr id="0" name=""/>
        <dsp:cNvSpPr/>
      </dsp:nvSpPr>
      <dsp:spPr>
        <a:xfrm>
          <a:off x="6096000" y="1406928"/>
          <a:ext cx="1045601" cy="362935"/>
        </a:xfrm>
        <a:custGeom>
          <a:avLst/>
          <a:gdLst/>
          <a:ahLst/>
          <a:cxnLst/>
          <a:rect l="0" t="0" r="0" b="0"/>
          <a:pathLst>
            <a:path>
              <a:moveTo>
                <a:pt x="0" y="0"/>
              </a:moveTo>
              <a:lnTo>
                <a:pt x="0" y="181467"/>
              </a:lnTo>
              <a:lnTo>
                <a:pt x="1045601" y="181467"/>
              </a:lnTo>
              <a:lnTo>
                <a:pt x="1045601"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60177-0A18-4D48-A0CF-9531131AF1C3}">
      <dsp:nvSpPr>
        <dsp:cNvPr id="0" name=""/>
        <dsp:cNvSpPr/>
      </dsp:nvSpPr>
      <dsp:spPr>
        <a:xfrm>
          <a:off x="5050398" y="1406928"/>
          <a:ext cx="1045601" cy="362935"/>
        </a:xfrm>
        <a:custGeom>
          <a:avLst/>
          <a:gdLst/>
          <a:ahLst/>
          <a:cxnLst/>
          <a:rect l="0" t="0" r="0" b="0"/>
          <a:pathLst>
            <a:path>
              <a:moveTo>
                <a:pt x="1045601" y="0"/>
              </a:moveTo>
              <a:lnTo>
                <a:pt x="1045601" y="181467"/>
              </a:lnTo>
              <a:lnTo>
                <a:pt x="0" y="181467"/>
              </a:lnTo>
              <a:lnTo>
                <a:pt x="0"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4CBBC-C1CA-4E03-9890-4A0A7CB6F0EC}">
      <dsp:nvSpPr>
        <dsp:cNvPr id="0" name=""/>
        <dsp:cNvSpPr/>
      </dsp:nvSpPr>
      <dsp:spPr>
        <a:xfrm>
          <a:off x="2959196" y="1406928"/>
          <a:ext cx="3136803" cy="362935"/>
        </a:xfrm>
        <a:custGeom>
          <a:avLst/>
          <a:gdLst/>
          <a:ahLst/>
          <a:cxnLst/>
          <a:rect l="0" t="0" r="0" b="0"/>
          <a:pathLst>
            <a:path>
              <a:moveTo>
                <a:pt x="3136803" y="0"/>
              </a:moveTo>
              <a:lnTo>
                <a:pt x="3136803" y="181467"/>
              </a:lnTo>
              <a:lnTo>
                <a:pt x="0" y="181467"/>
              </a:lnTo>
              <a:lnTo>
                <a:pt x="0"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200B69-DB63-4C8C-B5B8-E3937BB74D05}">
      <dsp:nvSpPr>
        <dsp:cNvPr id="0" name=""/>
        <dsp:cNvSpPr/>
      </dsp:nvSpPr>
      <dsp:spPr>
        <a:xfrm>
          <a:off x="867993" y="1406928"/>
          <a:ext cx="5228006" cy="362935"/>
        </a:xfrm>
        <a:custGeom>
          <a:avLst/>
          <a:gdLst/>
          <a:ahLst/>
          <a:cxnLst/>
          <a:rect l="0" t="0" r="0" b="0"/>
          <a:pathLst>
            <a:path>
              <a:moveTo>
                <a:pt x="5228006" y="0"/>
              </a:moveTo>
              <a:lnTo>
                <a:pt x="5228006" y="181467"/>
              </a:lnTo>
              <a:lnTo>
                <a:pt x="0" y="181467"/>
              </a:lnTo>
              <a:lnTo>
                <a:pt x="0" y="3629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D51B4-0288-4C1D-8665-443909559F7B}">
      <dsp:nvSpPr>
        <dsp:cNvPr id="0" name=""/>
        <dsp:cNvSpPr/>
      </dsp:nvSpPr>
      <dsp:spPr>
        <a:xfrm>
          <a:off x="3941430" y="542794"/>
          <a:ext cx="4309138"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 Önem Arz Eden Konular</a:t>
          </a:r>
        </a:p>
      </dsp:txBody>
      <dsp:txXfrm>
        <a:off x="3941430" y="542794"/>
        <a:ext cx="4309138" cy="864133"/>
      </dsp:txXfrm>
    </dsp:sp>
    <dsp:sp modelId="{633DE067-CE75-4C10-A420-4931B390C4C1}">
      <dsp:nvSpPr>
        <dsp:cNvPr id="0" name=""/>
        <dsp:cNvSpPr/>
      </dsp:nvSpPr>
      <dsp:spPr>
        <a:xfrm>
          <a:off x="3860"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Markanın tescili için mutlak ve nispi </a:t>
          </a:r>
          <a:r>
            <a:rPr lang="tr-TR" sz="1600" kern="1200" dirty="0" err="1"/>
            <a:t>red</a:t>
          </a:r>
          <a:r>
            <a:rPr lang="tr-TR" sz="1600" kern="1200" dirty="0"/>
            <a:t> nedenleri</a:t>
          </a:r>
        </a:p>
      </dsp:txBody>
      <dsp:txXfrm>
        <a:off x="3860" y="1769864"/>
        <a:ext cx="1728266" cy="864133"/>
      </dsp:txXfrm>
    </dsp:sp>
    <dsp:sp modelId="{9A536EC1-A5CE-44B6-864A-C8031CB450B5}">
      <dsp:nvSpPr>
        <dsp:cNvPr id="0" name=""/>
        <dsp:cNvSpPr/>
      </dsp:nvSpPr>
      <dsp:spPr>
        <a:xfrm>
          <a:off x="2095062"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Tescil için başvuru usulü</a:t>
          </a:r>
        </a:p>
      </dsp:txBody>
      <dsp:txXfrm>
        <a:off x="2095062" y="1769864"/>
        <a:ext cx="1728266" cy="864133"/>
      </dsp:txXfrm>
    </dsp:sp>
    <dsp:sp modelId="{D41EB573-D583-4DE6-827A-6C96A8847D6F}">
      <dsp:nvSpPr>
        <dsp:cNvPr id="0" name=""/>
        <dsp:cNvSpPr/>
      </dsp:nvSpPr>
      <dsp:spPr>
        <a:xfrm>
          <a:off x="4186265"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 hakkı sahibinin hakları ve yükümlülüğü</a:t>
          </a:r>
        </a:p>
      </dsp:txBody>
      <dsp:txXfrm>
        <a:off x="4186265" y="1769864"/>
        <a:ext cx="1728266" cy="864133"/>
      </dsp:txXfrm>
    </dsp:sp>
    <dsp:sp modelId="{B2E9E126-1397-43DD-BC68-166243B996DB}">
      <dsp:nvSpPr>
        <dsp:cNvPr id="0" name=""/>
        <dsp:cNvSpPr/>
      </dsp:nvSpPr>
      <dsp:spPr>
        <a:xfrm>
          <a:off x="6277467"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Markanın hukukî işlemlere konu olması</a:t>
          </a:r>
        </a:p>
      </dsp:txBody>
      <dsp:txXfrm>
        <a:off x="6277467" y="1769864"/>
        <a:ext cx="1728266" cy="864133"/>
      </dsp:txXfrm>
    </dsp:sp>
    <dsp:sp modelId="{FCFE7852-4C17-4ADE-A624-EECEC704081E}">
      <dsp:nvSpPr>
        <dsp:cNvPr id="0" name=""/>
        <dsp:cNvSpPr/>
      </dsp:nvSpPr>
      <dsp:spPr>
        <a:xfrm>
          <a:off x="6709534" y="2996933"/>
          <a:ext cx="118994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Devir</a:t>
          </a:r>
        </a:p>
      </dsp:txBody>
      <dsp:txXfrm>
        <a:off x="6709534" y="2996933"/>
        <a:ext cx="1189946" cy="864133"/>
      </dsp:txXfrm>
    </dsp:sp>
    <dsp:sp modelId="{D19063C1-8EDC-42EE-B9A4-18E51DDDC0AD}">
      <dsp:nvSpPr>
        <dsp:cNvPr id="0" name=""/>
        <dsp:cNvSpPr/>
      </dsp:nvSpPr>
      <dsp:spPr>
        <a:xfrm>
          <a:off x="6709534" y="4224002"/>
          <a:ext cx="1250902"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Rehin</a:t>
          </a:r>
        </a:p>
      </dsp:txBody>
      <dsp:txXfrm>
        <a:off x="6709534" y="4224002"/>
        <a:ext cx="1250902" cy="864133"/>
      </dsp:txXfrm>
    </dsp:sp>
    <dsp:sp modelId="{E5DF4C98-D4E5-406E-8334-0A59B420549D}">
      <dsp:nvSpPr>
        <dsp:cNvPr id="0" name=""/>
        <dsp:cNvSpPr/>
      </dsp:nvSpPr>
      <dsp:spPr>
        <a:xfrm>
          <a:off x="6709534" y="5451071"/>
          <a:ext cx="1128990"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Lisans</a:t>
          </a:r>
        </a:p>
      </dsp:txBody>
      <dsp:txXfrm>
        <a:off x="6709534" y="5451071"/>
        <a:ext cx="1128990" cy="864133"/>
      </dsp:txXfrm>
    </dsp:sp>
    <dsp:sp modelId="{088A4F4F-31B3-48B1-ABDE-EF21F4965441}">
      <dsp:nvSpPr>
        <dsp:cNvPr id="0" name=""/>
        <dsp:cNvSpPr/>
      </dsp:nvSpPr>
      <dsp:spPr>
        <a:xfrm>
          <a:off x="8368670"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 Hakkının Sona Ermesi</a:t>
          </a:r>
        </a:p>
      </dsp:txBody>
      <dsp:txXfrm>
        <a:off x="8368670" y="1769864"/>
        <a:ext cx="1728266" cy="864133"/>
      </dsp:txXfrm>
    </dsp:sp>
    <dsp:sp modelId="{DB852C4B-5304-4D6B-B4DB-8F7796886B13}">
      <dsp:nvSpPr>
        <dsp:cNvPr id="0" name=""/>
        <dsp:cNvSpPr/>
      </dsp:nvSpPr>
      <dsp:spPr>
        <a:xfrm>
          <a:off x="8800737" y="2996933"/>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Koruma süresinin dolması ve markanın yenilenmemesi</a:t>
          </a:r>
        </a:p>
      </dsp:txBody>
      <dsp:txXfrm>
        <a:off x="8800737" y="2996933"/>
        <a:ext cx="1728266" cy="864133"/>
      </dsp:txXfrm>
    </dsp:sp>
    <dsp:sp modelId="{08BA5D2F-436E-4423-80F0-EB20F7F0699A}">
      <dsp:nvSpPr>
        <dsp:cNvPr id="0" name=""/>
        <dsp:cNvSpPr/>
      </dsp:nvSpPr>
      <dsp:spPr>
        <a:xfrm>
          <a:off x="8800737" y="4224002"/>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Vazgeçme</a:t>
          </a:r>
        </a:p>
      </dsp:txBody>
      <dsp:txXfrm>
        <a:off x="8800737" y="4224002"/>
        <a:ext cx="1728266" cy="864133"/>
      </dsp:txXfrm>
    </dsp:sp>
    <dsp:sp modelId="{EB20FDCC-F73C-43D9-9E41-CB21C0414675}">
      <dsp:nvSpPr>
        <dsp:cNvPr id="0" name=""/>
        <dsp:cNvSpPr/>
      </dsp:nvSpPr>
      <dsp:spPr>
        <a:xfrm>
          <a:off x="8800737" y="5451071"/>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Hükümsüzlük ve iptal</a:t>
          </a:r>
        </a:p>
      </dsp:txBody>
      <dsp:txXfrm>
        <a:off x="8800737" y="5451071"/>
        <a:ext cx="1728266" cy="864133"/>
      </dsp:txXfrm>
    </dsp:sp>
    <dsp:sp modelId="{7BDC024B-D50F-40E3-B06C-DBBFA9B64194}">
      <dsp:nvSpPr>
        <dsp:cNvPr id="0" name=""/>
        <dsp:cNvSpPr/>
      </dsp:nvSpPr>
      <dsp:spPr>
        <a:xfrm>
          <a:off x="10459873" y="1769864"/>
          <a:ext cx="1728266" cy="8641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Markanın Korunması</a:t>
          </a:r>
        </a:p>
      </dsp:txBody>
      <dsp:txXfrm>
        <a:off x="10459873" y="1769864"/>
        <a:ext cx="1728266" cy="8641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97157-99F3-449F-B927-F3C9870A47A4}">
      <dsp:nvSpPr>
        <dsp:cNvPr id="0" name=""/>
        <dsp:cNvSpPr/>
      </dsp:nvSpPr>
      <dsp:spPr>
        <a:xfrm>
          <a:off x="0" y="335759"/>
          <a:ext cx="12192000" cy="9898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dirty="0"/>
            <a:t>m. 6.1.: Tescil başvurusu yapılan bir markanın, </a:t>
          </a:r>
          <a:r>
            <a:rPr lang="tr-TR" sz="1800" b="1" kern="1200" dirty="0"/>
            <a:t>tescil edilmiş veya önceki tarihte başvurusu yapılmış marka</a:t>
          </a:r>
          <a:r>
            <a:rPr lang="tr-TR" sz="1800" kern="1200" dirty="0"/>
            <a:t> ile </a:t>
          </a:r>
          <a:r>
            <a:rPr lang="tr-TR" sz="1800" b="1" kern="1200" dirty="0"/>
            <a:t>aynılığı ya da benzerliği </a:t>
          </a:r>
          <a:r>
            <a:rPr lang="tr-TR" sz="1800" kern="1200" dirty="0"/>
            <a:t>ve </a:t>
          </a:r>
          <a:r>
            <a:rPr lang="tr-TR" sz="1800" b="1" kern="1200" dirty="0"/>
            <a:t>kapsadığı mal veya hizmetlerin aynılığı ya da benzerliği nedeniyle</a:t>
          </a:r>
          <a:r>
            <a:rPr lang="tr-TR" sz="1800" kern="1200" dirty="0"/>
            <a:t>, tescil edilmiş veya önceki tarihte başvurusu yapılmış marka </a:t>
          </a:r>
          <a:r>
            <a:rPr lang="tr-TR" sz="1800" b="1" kern="1200" dirty="0"/>
            <a:t>ile halk tarafından ilişkilendirilme ihtimali de dâhil karıştırılma ihtimali varsa </a:t>
          </a:r>
          <a:r>
            <a:rPr lang="tr-TR" sz="1800" kern="1200" dirty="0"/>
            <a:t>itiraz üzerine başvuru reddedilir. </a:t>
          </a:r>
        </a:p>
      </dsp:txBody>
      <dsp:txXfrm>
        <a:off x="48319" y="384078"/>
        <a:ext cx="12095362" cy="893182"/>
      </dsp:txXfrm>
    </dsp:sp>
    <dsp:sp modelId="{62568481-1814-4764-99D5-A3AE07778726}">
      <dsp:nvSpPr>
        <dsp:cNvPr id="0" name=""/>
        <dsp:cNvSpPr/>
      </dsp:nvSpPr>
      <dsp:spPr>
        <a:xfrm>
          <a:off x="0" y="1325579"/>
          <a:ext cx="12192000"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228600" lvl="1" indent="-228600" algn="l" defTabSz="1066800">
            <a:lnSpc>
              <a:spcPct val="150000"/>
            </a:lnSpc>
            <a:spcBef>
              <a:spcPct val="0"/>
            </a:spcBef>
            <a:spcAft>
              <a:spcPts val="600"/>
            </a:spcAft>
            <a:buChar char="•"/>
          </a:pPr>
          <a:r>
            <a:rPr lang="tr-TR" sz="2400" kern="1200" dirty="0"/>
            <a:t>Mal ve hizmetlerin aynı veya benzer olması gerekir. </a:t>
          </a:r>
        </a:p>
        <a:p>
          <a:pPr marL="228600" lvl="1" indent="-228600" algn="l" defTabSz="1066800">
            <a:lnSpc>
              <a:spcPct val="150000"/>
            </a:lnSpc>
            <a:spcBef>
              <a:spcPct val="0"/>
            </a:spcBef>
            <a:spcAft>
              <a:spcPts val="600"/>
            </a:spcAft>
            <a:buChar char="•"/>
          </a:pPr>
          <a:r>
            <a:rPr lang="tr-TR" sz="2400" kern="1200" dirty="0"/>
            <a:t> İşaretlerin aynı veya benzer olması gerekir. </a:t>
          </a:r>
        </a:p>
        <a:p>
          <a:pPr marL="228600" lvl="1" indent="-228600" algn="l" defTabSz="1066800">
            <a:lnSpc>
              <a:spcPct val="150000"/>
            </a:lnSpc>
            <a:spcBef>
              <a:spcPct val="0"/>
            </a:spcBef>
            <a:spcAft>
              <a:spcPts val="600"/>
            </a:spcAft>
            <a:buChar char="•"/>
          </a:pPr>
          <a:r>
            <a:rPr lang="tr-TR" sz="2400" kern="1200" dirty="0"/>
            <a:t>İlgili müşteri çevresinde karıştırılma ihtimaline bakılır. </a:t>
          </a:r>
        </a:p>
        <a:p>
          <a:pPr marL="228600" lvl="1" indent="-228600" algn="l" defTabSz="1066800">
            <a:lnSpc>
              <a:spcPct val="150000"/>
            </a:lnSpc>
            <a:spcBef>
              <a:spcPct val="0"/>
            </a:spcBef>
            <a:spcAft>
              <a:spcPts val="600"/>
            </a:spcAft>
            <a:buChar char="•"/>
          </a:pPr>
          <a:r>
            <a:rPr lang="tr-TR" sz="2400" kern="1200" dirty="0"/>
            <a:t> Benzerlik karşılaştırması, genel görünüm itibariyle işaretin yazılışı, okunuşu ve görünüşü itibariyle yapılır. Ayrıca önceki markanın esas unsuruna bakılır. </a:t>
          </a:r>
        </a:p>
      </dsp:txBody>
      <dsp:txXfrm>
        <a:off x="0" y="1325579"/>
        <a:ext cx="12192000" cy="3055320"/>
      </dsp:txXfrm>
    </dsp:sp>
    <dsp:sp modelId="{4D40EB72-7341-402D-B3E7-703CBECFC77C}">
      <dsp:nvSpPr>
        <dsp:cNvPr id="0" name=""/>
        <dsp:cNvSpPr/>
      </dsp:nvSpPr>
      <dsp:spPr>
        <a:xfrm>
          <a:off x="0" y="4380899"/>
          <a:ext cx="12192000" cy="9898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dirty="0"/>
            <a:t> m. 6.2: Ticari vekil veya temsilcinin, marka sahibinin izni olmaksızın ve haklı bir sebebe dayanmaksızın markanın aynı veya ayırt edilemeyecek kadar benzerinin kendi adına tescili için yaptığı başvuru, marka sahibinin itirazı üzerine reddedilir. </a:t>
          </a:r>
        </a:p>
      </dsp:txBody>
      <dsp:txXfrm>
        <a:off x="48319" y="4429218"/>
        <a:ext cx="12095362" cy="893182"/>
      </dsp:txXfrm>
    </dsp:sp>
    <dsp:sp modelId="{F1582095-9A4A-459F-A664-49AF20842BFE}">
      <dsp:nvSpPr>
        <dsp:cNvPr id="0" name=""/>
        <dsp:cNvSpPr/>
      </dsp:nvSpPr>
      <dsp:spPr>
        <a:xfrm>
          <a:off x="0" y="5370719"/>
          <a:ext cx="12192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tr-TR" sz="1400" kern="1200" dirty="0"/>
        </a:p>
      </dsp:txBody>
      <dsp:txXfrm>
        <a:off x="0" y="5370719"/>
        <a:ext cx="12192000" cy="298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168B-4600-4538-8321-EA7CCB6D5885}">
      <dsp:nvSpPr>
        <dsp:cNvPr id="0" name=""/>
        <dsp:cNvSpPr/>
      </dsp:nvSpPr>
      <dsp:spPr>
        <a:xfrm>
          <a:off x="0" y="26074"/>
          <a:ext cx="12059920" cy="168126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m. 6.4.:  Paris Sözleşmesinin 1 inci mükerrer 6 </a:t>
          </a:r>
          <a:r>
            <a:rPr lang="tr-TR" sz="2500" kern="1200" dirty="0" err="1"/>
            <a:t>ncı</a:t>
          </a:r>
          <a:r>
            <a:rPr lang="tr-TR" sz="2500" kern="1200" dirty="0"/>
            <a:t> maddesi bağlamındaki tanınmış markalar ile aynı veya benzer nitelikteki marka başvuruları, aynı veya benzer mal veya hizmetler bakımından itiraz üzerine reddedilir. </a:t>
          </a:r>
        </a:p>
      </dsp:txBody>
      <dsp:txXfrm>
        <a:off x="82073" y="108147"/>
        <a:ext cx="11895774" cy="1517123"/>
      </dsp:txXfrm>
    </dsp:sp>
    <dsp:sp modelId="{9BCB0986-6054-4FBC-AE0A-57D4E7B832CE}">
      <dsp:nvSpPr>
        <dsp:cNvPr id="0" name=""/>
        <dsp:cNvSpPr/>
      </dsp:nvSpPr>
      <dsp:spPr>
        <a:xfrm>
          <a:off x="0" y="1707344"/>
          <a:ext cx="12059920" cy="818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90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a:t>Dünya çapında tanınmış markanın, Türkiye’de tescil edilmiş olmasına gerek yoktur. </a:t>
          </a:r>
        </a:p>
        <a:p>
          <a:pPr marL="228600" lvl="1" indent="-228600" algn="l" defTabSz="1066800">
            <a:lnSpc>
              <a:spcPct val="90000"/>
            </a:lnSpc>
            <a:spcBef>
              <a:spcPct val="0"/>
            </a:spcBef>
            <a:spcAft>
              <a:spcPct val="20000"/>
            </a:spcAft>
            <a:buChar char="•"/>
          </a:pPr>
          <a:r>
            <a:rPr lang="tr-TR" sz="2400" kern="1200" dirty="0"/>
            <a:t> Türkiye’de ilgili çevre tarafından bilinmesi yeterlidir. </a:t>
          </a:r>
        </a:p>
      </dsp:txBody>
      <dsp:txXfrm>
        <a:off x="0" y="1707344"/>
        <a:ext cx="12059920" cy="818167"/>
      </dsp:txXfrm>
    </dsp:sp>
    <dsp:sp modelId="{1BFA1C82-04B6-4A08-BB95-F07F59CE4E01}">
      <dsp:nvSpPr>
        <dsp:cNvPr id="0" name=""/>
        <dsp:cNvSpPr/>
      </dsp:nvSpPr>
      <dsp:spPr>
        <a:xfrm>
          <a:off x="0" y="2525511"/>
          <a:ext cx="12059920" cy="267007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dirty="0"/>
            <a:t>m. 6.5: Tescil edilmiş </a:t>
          </a:r>
          <a:r>
            <a:rPr lang="tr-TR" sz="2500" kern="1200" dirty="0"/>
            <a:t>veya tescil başvurusu daha önceki tarihte yapılmış </a:t>
          </a:r>
          <a:r>
            <a:rPr lang="tr-TR" sz="2500" b="1" kern="1200" dirty="0"/>
            <a:t>bir markanın</a:t>
          </a:r>
          <a:r>
            <a:rPr lang="tr-TR" sz="2500" kern="1200" dirty="0"/>
            <a:t>, </a:t>
          </a:r>
          <a:r>
            <a:rPr lang="tr-TR" sz="2500" b="1" kern="1200" dirty="0"/>
            <a:t>Türkiye’de ulaştığı tanınmışlık düzeyi nedeniyle haksız bir yararın sağlanabileceği</a:t>
          </a:r>
          <a:r>
            <a:rPr lang="tr-TR" sz="2500" kern="1200" dirty="0"/>
            <a:t>, </a:t>
          </a:r>
          <a:r>
            <a:rPr lang="tr-TR" sz="2500" b="1" kern="1200" dirty="0"/>
            <a:t>markanın itibarının zarar görebileceği </a:t>
          </a:r>
          <a:r>
            <a:rPr lang="tr-TR" sz="2500" kern="1200" dirty="0"/>
            <a:t>veya </a:t>
          </a:r>
          <a:r>
            <a:rPr lang="tr-TR" sz="2500" b="1" kern="1200" dirty="0"/>
            <a:t>ayırt edici karakterinin zedelenebileceği hâllerde</a:t>
          </a:r>
          <a:r>
            <a:rPr lang="tr-TR" sz="2500" kern="1200" dirty="0"/>
            <a:t>, aynı ya da benzer markanın tescil başvurusu, haklı bir sebebe dayanma hâli saklı kalmak kaydıyla, </a:t>
          </a:r>
          <a:r>
            <a:rPr lang="tr-TR" sz="2500" b="1" kern="1200" dirty="0"/>
            <a:t>başvurunun aynı, benzer veya farklı mal veya hizmetlerde yapılmış olmasına bakılmaksızın önceki tarihli </a:t>
          </a:r>
          <a:r>
            <a:rPr lang="tr-TR" sz="2500" kern="1200" dirty="0"/>
            <a:t>marka sahibinin itirazı üzerine reddedilir. </a:t>
          </a:r>
        </a:p>
      </dsp:txBody>
      <dsp:txXfrm>
        <a:off x="130342" y="2655853"/>
        <a:ext cx="11799236" cy="2409394"/>
      </dsp:txXfrm>
    </dsp:sp>
    <dsp:sp modelId="{DC75DD55-27AB-4E89-8C1D-6286A11CE3BE}">
      <dsp:nvSpPr>
        <dsp:cNvPr id="0" name=""/>
        <dsp:cNvSpPr/>
      </dsp:nvSpPr>
      <dsp:spPr>
        <a:xfrm>
          <a:off x="0" y="5195590"/>
          <a:ext cx="12059920" cy="1636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290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a:t>Türkiye’de tescilli ve tanınmış marka.</a:t>
          </a:r>
        </a:p>
        <a:p>
          <a:pPr marL="228600" lvl="1" indent="-228600" algn="l" defTabSz="1066800">
            <a:lnSpc>
              <a:spcPct val="90000"/>
            </a:lnSpc>
            <a:spcBef>
              <a:spcPct val="0"/>
            </a:spcBef>
            <a:spcAft>
              <a:spcPct val="20000"/>
            </a:spcAft>
            <a:buChar char="•"/>
          </a:pPr>
          <a:r>
            <a:rPr lang="tr-TR" sz="2400" kern="1200" dirty="0"/>
            <a:t>Tanınmış markanın itibarından haksız yararlanma tehlikesi</a:t>
          </a:r>
        </a:p>
        <a:p>
          <a:pPr marL="228600" lvl="1" indent="-228600" algn="l" defTabSz="1066800">
            <a:lnSpc>
              <a:spcPct val="90000"/>
            </a:lnSpc>
            <a:spcBef>
              <a:spcPct val="0"/>
            </a:spcBef>
            <a:spcAft>
              <a:spcPct val="20000"/>
            </a:spcAft>
            <a:buChar char="•"/>
          </a:pPr>
          <a:r>
            <a:rPr lang="tr-TR" sz="2400" kern="1200" dirty="0"/>
            <a:t>Sadece ilgili çevre tarafından değil, daha malla ilgili olmayanlar tarafından bilinmeli.</a:t>
          </a:r>
        </a:p>
        <a:p>
          <a:pPr marL="228600" lvl="1" indent="-228600" algn="l" defTabSz="1066800">
            <a:lnSpc>
              <a:spcPct val="90000"/>
            </a:lnSpc>
            <a:spcBef>
              <a:spcPct val="0"/>
            </a:spcBef>
            <a:spcAft>
              <a:spcPct val="20000"/>
            </a:spcAft>
            <a:buChar char="•"/>
          </a:pPr>
          <a:r>
            <a:rPr lang="tr-TR" sz="2400" kern="1200" dirty="0"/>
            <a:t>Başka mal ve hizmetlerde de tescile engel olabilir.  </a:t>
          </a:r>
        </a:p>
      </dsp:txBody>
      <dsp:txXfrm>
        <a:off x="0" y="5195590"/>
        <a:ext cx="12059920" cy="16363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ADD2-9347-4E99-944A-59E755338B0D}">
      <dsp:nvSpPr>
        <dsp:cNvPr id="0" name=""/>
        <dsp:cNvSpPr/>
      </dsp:nvSpPr>
      <dsp:spPr>
        <a:xfrm>
          <a:off x="0" y="77523"/>
          <a:ext cx="121920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m. 6.3: Başvuru tarihinden veya varsa rüçhan tarihinden önce tescilsiz bir marka veya ticaret sırasında kullanılan bir başka işaret için hak elde edilmişse, bu işaret sahibinin itirazı üzerine, marka başvurusu reddedilir</a:t>
          </a:r>
        </a:p>
      </dsp:txBody>
      <dsp:txXfrm>
        <a:off x="46424" y="123947"/>
        <a:ext cx="12099152" cy="858142"/>
      </dsp:txXfrm>
    </dsp:sp>
    <dsp:sp modelId="{9E7EF82E-5B79-47CF-98C6-9154EC1C59A6}">
      <dsp:nvSpPr>
        <dsp:cNvPr id="0" name=""/>
        <dsp:cNvSpPr/>
      </dsp:nvSpPr>
      <dsp:spPr>
        <a:xfrm>
          <a:off x="0" y="1028514"/>
          <a:ext cx="12192000"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a:t>Tescilsiz markanın korunması</a:t>
          </a:r>
        </a:p>
        <a:p>
          <a:pPr marL="228600" lvl="1" indent="-228600" algn="l" defTabSz="1066800">
            <a:lnSpc>
              <a:spcPct val="90000"/>
            </a:lnSpc>
            <a:spcBef>
              <a:spcPct val="0"/>
            </a:spcBef>
            <a:spcAft>
              <a:spcPct val="20000"/>
            </a:spcAft>
            <a:buChar char="•"/>
          </a:pPr>
          <a:r>
            <a:rPr lang="tr-TR" sz="2400" kern="1200" dirty="0"/>
            <a:t>Daha önce piyasada kullanılmış olması gerekir. </a:t>
          </a:r>
        </a:p>
      </dsp:txBody>
      <dsp:txXfrm>
        <a:off x="0" y="1028514"/>
        <a:ext cx="12192000" cy="809370"/>
      </dsp:txXfrm>
    </dsp:sp>
    <dsp:sp modelId="{8CF4C7DB-9107-4FFB-966F-5060FDC562BA}">
      <dsp:nvSpPr>
        <dsp:cNvPr id="0" name=""/>
        <dsp:cNvSpPr/>
      </dsp:nvSpPr>
      <dsp:spPr>
        <a:xfrm>
          <a:off x="0" y="1837884"/>
          <a:ext cx="121920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m. 6.4: Tescil başvurusu yapılan markanın başkasına ait kişi ismini, ticaret unvanını, fotoğrafını, telif hakkını veya herhangi bir fikri mülkiyet hakkını içermesi hâlinde hak sahibinin itirazı üzerine başvuru reddedilir. </a:t>
          </a:r>
        </a:p>
      </dsp:txBody>
      <dsp:txXfrm>
        <a:off x="46424" y="1884308"/>
        <a:ext cx="12099152" cy="858142"/>
      </dsp:txXfrm>
    </dsp:sp>
    <dsp:sp modelId="{46AD3A48-699C-4B46-B17B-3727DA0544D9}">
      <dsp:nvSpPr>
        <dsp:cNvPr id="0" name=""/>
        <dsp:cNvSpPr/>
      </dsp:nvSpPr>
      <dsp:spPr>
        <a:xfrm>
          <a:off x="0" y="2837835"/>
          <a:ext cx="121920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m. 6.8: Tescilli markanın yenilenmeme sebebiyle koruma süresinin sona ermesinden itibaren iki yıl içinde yapılan, bu markayla aynı veya benzer olan ve aynı veya benzer mal veya hizmetleri içeren marka başvurusu, önceki marka sahibinin itirazı üzerine bu iki yıllık süre içinde markanın kullanılmış olması şartıyla reddedilir. </a:t>
          </a:r>
        </a:p>
      </dsp:txBody>
      <dsp:txXfrm>
        <a:off x="46424" y="2884259"/>
        <a:ext cx="12099152" cy="858142"/>
      </dsp:txXfrm>
    </dsp:sp>
    <dsp:sp modelId="{C68D3009-82B9-40BE-AD0C-AEB0F476B43D}">
      <dsp:nvSpPr>
        <dsp:cNvPr id="0" name=""/>
        <dsp:cNvSpPr/>
      </dsp:nvSpPr>
      <dsp:spPr>
        <a:xfrm>
          <a:off x="0" y="3837785"/>
          <a:ext cx="12192000" cy="9509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m. 6.9: </a:t>
          </a:r>
          <a:r>
            <a:rPr lang="tr-TR" sz="1700" kern="1200" dirty="0" err="1"/>
            <a:t>Kötüniyetle</a:t>
          </a:r>
          <a:r>
            <a:rPr lang="tr-TR" sz="1700" kern="1200" dirty="0"/>
            <a:t> yapılan marka başvuruları itiraz üzerine reddedilir. </a:t>
          </a:r>
        </a:p>
      </dsp:txBody>
      <dsp:txXfrm>
        <a:off x="46424" y="3884209"/>
        <a:ext cx="12099152" cy="858142"/>
      </dsp:txXfrm>
    </dsp:sp>
    <dsp:sp modelId="{2B8B31F6-58B3-43EC-A146-97EEF5764A6B}">
      <dsp:nvSpPr>
        <dsp:cNvPr id="0" name=""/>
        <dsp:cNvSpPr/>
      </dsp:nvSpPr>
      <dsp:spPr>
        <a:xfrm>
          <a:off x="0" y="4788776"/>
          <a:ext cx="12192000"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tr-TR" sz="2400" kern="1200" dirty="0"/>
            <a:t>Tescil başvurusunda bulunan kişinin, markanın kullanıldığını bilmesi.</a:t>
          </a:r>
        </a:p>
        <a:p>
          <a:pPr marL="228600" lvl="1" indent="-228600" algn="l" defTabSz="1066800">
            <a:lnSpc>
              <a:spcPct val="90000"/>
            </a:lnSpc>
            <a:spcBef>
              <a:spcPct val="0"/>
            </a:spcBef>
            <a:spcAft>
              <a:spcPct val="20000"/>
            </a:spcAft>
            <a:buChar char="•"/>
          </a:pPr>
          <a:r>
            <a:rPr lang="tr-TR" sz="2400" kern="1200" dirty="0"/>
            <a:t>Markayı kullanmak amacıyla değil, ekonomik yarar sağlamak için tescil edilmesi (önleme markası)</a:t>
          </a:r>
        </a:p>
        <a:p>
          <a:pPr marL="228600" lvl="1" indent="-228600" algn="l" defTabSz="1066800">
            <a:lnSpc>
              <a:spcPct val="90000"/>
            </a:lnSpc>
            <a:spcBef>
              <a:spcPct val="0"/>
            </a:spcBef>
            <a:spcAft>
              <a:spcPct val="20000"/>
            </a:spcAft>
            <a:buChar char="•"/>
          </a:pPr>
          <a:r>
            <a:rPr lang="tr-TR" sz="2400" kern="1200" dirty="0"/>
            <a:t>Yurtdışında tescil edilmiş, ancak henüz Türkiye’de tescil edilmemiş bir markayı önceden tescil etmek.</a:t>
          </a:r>
        </a:p>
      </dsp:txBody>
      <dsp:txXfrm>
        <a:off x="0" y="4788776"/>
        <a:ext cx="12192000" cy="19002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B24F6-5A28-4840-8590-962E01F2F032}">
      <dsp:nvSpPr>
        <dsp:cNvPr id="0" name=""/>
        <dsp:cNvSpPr/>
      </dsp:nvSpPr>
      <dsp:spPr>
        <a:xfrm>
          <a:off x="0" y="54785"/>
          <a:ext cx="12191999" cy="148473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Marka tescilinden doğan haklar münhasıran marka sahibine aittir. Marka sahibinin, izinsiz olarak yapılması hâlinde, aşağıda belirtilen fiillerin önlenmesini talep etme hakkı vardır: </a:t>
          </a:r>
        </a:p>
      </dsp:txBody>
      <dsp:txXfrm>
        <a:off x="72479" y="127264"/>
        <a:ext cx="12047041" cy="1339772"/>
      </dsp:txXfrm>
    </dsp:sp>
    <dsp:sp modelId="{C8E8AA00-D99C-4825-8CF0-896D47C8E4DC}">
      <dsp:nvSpPr>
        <dsp:cNvPr id="0" name=""/>
        <dsp:cNvSpPr/>
      </dsp:nvSpPr>
      <dsp:spPr>
        <a:xfrm>
          <a:off x="0" y="1539515"/>
          <a:ext cx="12191999"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4290" rIns="192024" bIns="34290" numCol="1" spcCol="1270" anchor="t" anchorCtr="0">
          <a:noAutofit/>
        </a:bodyPr>
        <a:lstStyle/>
        <a:p>
          <a:pPr marL="228600" lvl="1" indent="-228600" algn="l" defTabSz="933450">
            <a:lnSpc>
              <a:spcPct val="150000"/>
            </a:lnSpc>
            <a:spcBef>
              <a:spcPct val="0"/>
            </a:spcBef>
            <a:spcAft>
              <a:spcPct val="20000"/>
            </a:spcAft>
            <a:buChar char="•"/>
          </a:pPr>
          <a:r>
            <a:rPr lang="tr-TR" sz="2100" b="1" kern="1200" dirty="0"/>
            <a:t>Tescilli marka</a:t>
          </a:r>
          <a:r>
            <a:rPr lang="tr-TR" sz="2100" kern="1200" dirty="0"/>
            <a:t> ile </a:t>
          </a:r>
          <a:r>
            <a:rPr lang="tr-TR" sz="2100" b="1" kern="1200" dirty="0"/>
            <a:t>aynı</a:t>
          </a:r>
          <a:r>
            <a:rPr lang="tr-TR" sz="2100" kern="1200" dirty="0"/>
            <a:t> olan </a:t>
          </a:r>
          <a:r>
            <a:rPr lang="tr-TR" sz="2100" b="1" kern="1200" dirty="0"/>
            <a:t>herhangi bir işaretin</a:t>
          </a:r>
          <a:r>
            <a:rPr lang="tr-TR" sz="2100" kern="1200" dirty="0"/>
            <a:t>, tescil kapsamına giren </a:t>
          </a:r>
          <a:r>
            <a:rPr lang="tr-TR" sz="2100" b="1" kern="1200" dirty="0"/>
            <a:t>mal veya hizmetlerde </a:t>
          </a:r>
          <a:r>
            <a:rPr lang="tr-TR" sz="2100" kern="1200" dirty="0"/>
            <a:t>kullanılması</a:t>
          </a:r>
        </a:p>
        <a:p>
          <a:pPr marL="228600" lvl="1" indent="-228600" algn="l" defTabSz="933450">
            <a:lnSpc>
              <a:spcPct val="150000"/>
            </a:lnSpc>
            <a:spcBef>
              <a:spcPct val="0"/>
            </a:spcBef>
            <a:spcAft>
              <a:spcPct val="20000"/>
            </a:spcAft>
            <a:buChar char="•"/>
          </a:pPr>
          <a:r>
            <a:rPr lang="tr-TR" sz="2100" b="1" kern="1200" dirty="0"/>
            <a:t>Tescilli marka </a:t>
          </a:r>
          <a:r>
            <a:rPr lang="tr-TR" sz="2100" kern="1200" dirty="0"/>
            <a:t>ile </a:t>
          </a:r>
          <a:r>
            <a:rPr lang="tr-TR" sz="2100" b="1" kern="1200" dirty="0"/>
            <a:t>aynı veya benzer olan </a:t>
          </a:r>
          <a:r>
            <a:rPr lang="tr-TR" sz="2100" b="0" kern="1200" dirty="0"/>
            <a:t>ve tescilli markanın kapsadığı </a:t>
          </a:r>
          <a:r>
            <a:rPr lang="tr-TR" sz="2100" b="1" kern="1200" dirty="0"/>
            <a:t>mal veya hizmetlerle aynı </a:t>
          </a:r>
          <a:r>
            <a:rPr lang="tr-TR" sz="2100" kern="1200" dirty="0"/>
            <a:t>veya </a:t>
          </a:r>
          <a:r>
            <a:rPr lang="tr-TR" sz="2100" b="1" kern="1200" dirty="0"/>
            <a:t>benzer mal veya hizmetleri </a:t>
          </a:r>
          <a:r>
            <a:rPr lang="tr-TR" sz="2100" kern="1200" dirty="0"/>
            <a:t>kapsayan ve </a:t>
          </a:r>
          <a:r>
            <a:rPr lang="tr-TR" sz="2100" b="1" kern="1200" dirty="0"/>
            <a:t>bu nedenle halk tarafından </a:t>
          </a:r>
          <a:r>
            <a:rPr lang="tr-TR" sz="2100" kern="1200" dirty="0"/>
            <a:t>tescilli marka </a:t>
          </a:r>
          <a:r>
            <a:rPr lang="tr-TR" sz="2100" b="1" kern="1200" dirty="0"/>
            <a:t>ile ilişkilendirilme ihtimali de dâhil karıştırılma ihtimali</a:t>
          </a:r>
          <a:r>
            <a:rPr lang="tr-TR" sz="2100" kern="1200" dirty="0"/>
            <a:t> bulunan herhangi bir işaretin kullanılması</a:t>
          </a:r>
        </a:p>
        <a:p>
          <a:pPr marL="228600" lvl="1" indent="-228600" algn="l" defTabSz="933450">
            <a:lnSpc>
              <a:spcPct val="150000"/>
            </a:lnSpc>
            <a:spcBef>
              <a:spcPct val="0"/>
            </a:spcBef>
            <a:spcAft>
              <a:spcPct val="20000"/>
            </a:spcAft>
            <a:buChar char="•"/>
          </a:pPr>
          <a:r>
            <a:rPr lang="tr-TR" sz="2100" b="1" kern="1200" dirty="0"/>
            <a:t>Aynı, benzer veya farklı mal veya hizmetlerde olmasına bakılmaksızın</a:t>
          </a:r>
          <a:r>
            <a:rPr lang="tr-TR" sz="2100" kern="1200" dirty="0"/>
            <a:t>, tescilli marka ile aynı veya benzer olan ve </a:t>
          </a:r>
          <a:r>
            <a:rPr lang="tr-TR" sz="2100" b="1" kern="1200" dirty="0"/>
            <a:t>Türkiye’de ulaştığı tanınmışlık düzeyi nedeniyle markanın itibarından </a:t>
          </a:r>
          <a:r>
            <a:rPr lang="tr-TR" sz="2100" kern="1200" dirty="0"/>
            <a:t>haksız bir yarar elde edecek veya </a:t>
          </a:r>
          <a:r>
            <a:rPr lang="tr-TR" sz="2100" b="1" kern="1200" dirty="0"/>
            <a:t>itibarına zarar verecek veya ayırt edici karakterini zedeleyecek </a:t>
          </a:r>
          <a:r>
            <a:rPr lang="tr-TR" sz="2100" kern="1200" dirty="0"/>
            <a:t>nitelikteki herhangi bir işaretin haklı bir sebep olmaksızın kullanılması</a:t>
          </a:r>
        </a:p>
      </dsp:txBody>
      <dsp:txXfrm>
        <a:off x="0" y="1539515"/>
        <a:ext cx="12191999" cy="45829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3C79B-B3D9-4331-BDBB-32B41EC5F975}">
      <dsp:nvSpPr>
        <dsp:cNvPr id="0" name=""/>
        <dsp:cNvSpPr/>
      </dsp:nvSpPr>
      <dsp:spPr>
        <a:xfrm>
          <a:off x="0" y="90000"/>
          <a:ext cx="12192000" cy="11138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Aşağıda belirtilen durumlar, işaretin ticaret alanında kullanılması hâlinde, ikinci fıkra hükmü uyarınca yasaklanabilir:</a:t>
          </a:r>
        </a:p>
      </dsp:txBody>
      <dsp:txXfrm>
        <a:off x="54373" y="144373"/>
        <a:ext cx="12083254" cy="1005094"/>
      </dsp:txXfrm>
    </dsp:sp>
    <dsp:sp modelId="{85EDF1FE-DC65-4E7B-959A-7865C03870F5}">
      <dsp:nvSpPr>
        <dsp:cNvPr id="0" name=""/>
        <dsp:cNvSpPr/>
      </dsp:nvSpPr>
      <dsp:spPr>
        <a:xfrm>
          <a:off x="101620" y="1203840"/>
          <a:ext cx="11988759" cy="556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35560" rIns="199136" bIns="35560" numCol="1" spcCol="1270" anchor="t" anchorCtr="0">
          <a:noAutofit/>
        </a:bodyPr>
        <a:lstStyle/>
        <a:p>
          <a:pPr marL="228600" lvl="1" indent="-228600" algn="l" defTabSz="977900">
            <a:lnSpc>
              <a:spcPct val="150000"/>
            </a:lnSpc>
            <a:spcBef>
              <a:spcPct val="0"/>
            </a:spcBef>
            <a:spcAft>
              <a:spcPct val="20000"/>
            </a:spcAft>
            <a:buChar char="•"/>
          </a:pPr>
          <a:r>
            <a:rPr lang="de-DE" sz="2200" b="1" kern="1200" dirty="0" err="1"/>
            <a:t>İşaretin</a:t>
          </a:r>
          <a:r>
            <a:rPr lang="de-DE" sz="2200" b="1" kern="1200" dirty="0"/>
            <a:t>, mal </a:t>
          </a:r>
          <a:r>
            <a:rPr lang="de-DE" sz="2200" b="1" kern="1200" dirty="0" err="1"/>
            <a:t>veya</a:t>
          </a:r>
          <a:r>
            <a:rPr lang="de-DE" sz="2200" b="1" kern="1200" dirty="0"/>
            <a:t> </a:t>
          </a:r>
          <a:r>
            <a:rPr lang="de-DE" sz="2200" b="1" kern="1200" dirty="0" err="1"/>
            <a:t>ambalajı</a:t>
          </a:r>
          <a:r>
            <a:rPr lang="de-DE" sz="2200" b="1" kern="1200" dirty="0"/>
            <a:t> </a:t>
          </a:r>
          <a:r>
            <a:rPr lang="de-DE" sz="2200" b="1" kern="1200" dirty="0" err="1"/>
            <a:t>üzerine</a:t>
          </a:r>
          <a:r>
            <a:rPr lang="de-DE" sz="2200" b="1" kern="1200" dirty="0"/>
            <a:t> </a:t>
          </a:r>
          <a:r>
            <a:rPr lang="de-DE" sz="2200" b="1" kern="1200" dirty="0" err="1"/>
            <a:t>konulması</a:t>
          </a:r>
          <a:r>
            <a:rPr lang="de-DE" sz="2200" b="1" kern="1200" dirty="0"/>
            <a:t>.</a:t>
          </a:r>
          <a:endParaRPr lang="tr-TR" sz="2200" b="1" kern="1200" dirty="0"/>
        </a:p>
        <a:p>
          <a:pPr marL="228600" lvl="1" indent="-228600" algn="l" defTabSz="977900">
            <a:lnSpc>
              <a:spcPct val="150000"/>
            </a:lnSpc>
            <a:spcBef>
              <a:spcPct val="0"/>
            </a:spcBef>
            <a:spcAft>
              <a:spcPct val="20000"/>
            </a:spcAft>
            <a:buChar char="•"/>
          </a:pPr>
          <a:r>
            <a:rPr lang="tr-TR" sz="2200" kern="1200" dirty="0"/>
            <a:t>İşareti taşıyan malların piyasaya sürülmesi, teslim edilebileceğinin teklif edilmesi, bu amaçlarla stoklanması veya işaret altında hizmetlerin sunulması ya da sunulabileceğinin teklif edilmesi.</a:t>
          </a:r>
        </a:p>
        <a:p>
          <a:pPr marL="228600" lvl="1" indent="-228600" algn="l" defTabSz="977900">
            <a:lnSpc>
              <a:spcPct val="150000"/>
            </a:lnSpc>
            <a:spcBef>
              <a:spcPct val="0"/>
            </a:spcBef>
            <a:spcAft>
              <a:spcPct val="20000"/>
            </a:spcAft>
            <a:buChar char="•"/>
          </a:pPr>
          <a:r>
            <a:rPr lang="tr-TR" sz="2200" b="1" kern="1200" dirty="0"/>
            <a:t>İşareti taşıyan malın ithal ya da ihraç edilmesi</a:t>
          </a:r>
        </a:p>
        <a:p>
          <a:pPr marL="228600" lvl="1" indent="-228600" algn="l" defTabSz="977900">
            <a:lnSpc>
              <a:spcPct val="150000"/>
            </a:lnSpc>
            <a:spcBef>
              <a:spcPct val="0"/>
            </a:spcBef>
            <a:spcAft>
              <a:spcPct val="20000"/>
            </a:spcAft>
            <a:buChar char="•"/>
          </a:pPr>
          <a:r>
            <a:rPr lang="tr-TR" sz="2200" kern="1200" dirty="0"/>
            <a:t>İşaretin, teşebbüsün iş </a:t>
          </a:r>
          <a:r>
            <a:rPr lang="tr-TR" sz="2200" b="1" kern="1200" dirty="0"/>
            <a:t>evrakı ve reklamlarında </a:t>
          </a:r>
          <a:r>
            <a:rPr lang="tr-TR" sz="2200" kern="1200" dirty="0"/>
            <a:t>kullanılması</a:t>
          </a:r>
        </a:p>
        <a:p>
          <a:pPr marL="228600" lvl="1" indent="-228600" algn="l" defTabSz="977900">
            <a:lnSpc>
              <a:spcPct val="150000"/>
            </a:lnSpc>
            <a:spcBef>
              <a:spcPct val="0"/>
            </a:spcBef>
            <a:spcAft>
              <a:spcPct val="20000"/>
            </a:spcAft>
            <a:buChar char="•"/>
          </a:pPr>
          <a:r>
            <a:rPr lang="tr-TR" sz="2200" kern="1200" dirty="0"/>
            <a:t>İşareti kullanan kişinin, işaretin kullanımına ilişkin hakkı veya meşru bağlantısı olmaması şartıyla işaretin aynı veya benzerinin internet ortamında ticari etki yaratacak biçimde alan adı, yönlendirici kod, anahtar sözcük ya da benzeri biçimlerde kullanılması</a:t>
          </a:r>
        </a:p>
        <a:p>
          <a:pPr marL="228600" lvl="1" indent="-228600" algn="l" defTabSz="977900">
            <a:lnSpc>
              <a:spcPct val="150000"/>
            </a:lnSpc>
            <a:spcBef>
              <a:spcPct val="0"/>
            </a:spcBef>
            <a:spcAft>
              <a:spcPct val="20000"/>
            </a:spcAft>
            <a:buChar char="•"/>
          </a:pPr>
          <a:r>
            <a:rPr lang="tr-TR" sz="2200" b="1" kern="1200" dirty="0"/>
            <a:t>İşaretin ticaret unvanı ya da işletme adı olarak kullanılması</a:t>
          </a:r>
        </a:p>
        <a:p>
          <a:pPr marL="228600" lvl="1" indent="-228600" algn="l" defTabSz="977900">
            <a:lnSpc>
              <a:spcPct val="150000"/>
            </a:lnSpc>
            <a:spcBef>
              <a:spcPct val="0"/>
            </a:spcBef>
            <a:spcAft>
              <a:spcPct val="20000"/>
            </a:spcAft>
            <a:buChar char="•"/>
          </a:pPr>
          <a:r>
            <a:rPr lang="tr-TR" sz="2200" kern="1200" dirty="0"/>
            <a:t>İşaretin hukuka uygun olmayan şekilde karşılaştırmalı reklamlarda kullanılması</a:t>
          </a:r>
          <a:r>
            <a:rPr lang="de-DE" sz="2200" kern="1200" dirty="0"/>
            <a:t> </a:t>
          </a:r>
          <a:endParaRPr lang="tr-TR" sz="2200" kern="1200" dirty="0"/>
        </a:p>
      </dsp:txBody>
      <dsp:txXfrm>
        <a:off x="101620" y="1203840"/>
        <a:ext cx="11988759" cy="5564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9782F-3051-418C-B01F-D5950F88FEB2}">
      <dsp:nvSpPr>
        <dsp:cNvPr id="0" name=""/>
        <dsp:cNvSpPr/>
      </dsp:nvSpPr>
      <dsp:spPr>
        <a:xfrm>
          <a:off x="0" y="0"/>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38CE7-677B-48C6-96B5-D18A0EF14CCF}">
      <dsp:nvSpPr>
        <dsp:cNvPr id="0" name=""/>
        <dsp:cNvSpPr/>
      </dsp:nvSpPr>
      <dsp:spPr>
        <a:xfrm>
          <a:off x="0" y="0"/>
          <a:ext cx="2174248" cy="685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tr-TR" sz="3200" kern="1200" dirty="0"/>
        </a:p>
        <a:p>
          <a:pPr marL="0" lvl="0" indent="0" algn="l" defTabSz="1422400">
            <a:lnSpc>
              <a:spcPct val="90000"/>
            </a:lnSpc>
            <a:spcBef>
              <a:spcPct val="0"/>
            </a:spcBef>
            <a:spcAft>
              <a:spcPct val="35000"/>
            </a:spcAft>
            <a:buNone/>
          </a:pPr>
          <a:endParaRPr lang="tr-TR" sz="3200" kern="1200" dirty="0"/>
        </a:p>
        <a:p>
          <a:pPr marL="0" lvl="0" indent="0" algn="l" defTabSz="1422400">
            <a:lnSpc>
              <a:spcPct val="90000"/>
            </a:lnSpc>
            <a:spcBef>
              <a:spcPct val="0"/>
            </a:spcBef>
            <a:spcAft>
              <a:spcPct val="35000"/>
            </a:spcAft>
            <a:buNone/>
          </a:pPr>
          <a:r>
            <a:rPr lang="tr-TR" sz="3200" kern="1200" dirty="0"/>
            <a:t>Dürüst Kullanım (SMK m. 7.5) ve Marka Hakkının Tükenmesi</a:t>
          </a:r>
        </a:p>
        <a:p>
          <a:pPr marL="0" lvl="0" indent="0" algn="l" defTabSz="1422400">
            <a:lnSpc>
              <a:spcPct val="90000"/>
            </a:lnSpc>
            <a:spcBef>
              <a:spcPct val="0"/>
            </a:spcBef>
            <a:spcAft>
              <a:spcPct val="35000"/>
            </a:spcAft>
            <a:buNone/>
          </a:pPr>
          <a:r>
            <a:rPr lang="tr-TR" sz="3200" kern="1200" dirty="0"/>
            <a:t>(SMK m. 152)</a:t>
          </a:r>
        </a:p>
      </dsp:txBody>
      <dsp:txXfrm>
        <a:off x="0" y="0"/>
        <a:ext cx="2174248" cy="6858000"/>
      </dsp:txXfrm>
    </dsp:sp>
    <dsp:sp modelId="{686BF78D-2174-42BF-9A09-DB8A3EA2D962}">
      <dsp:nvSpPr>
        <dsp:cNvPr id="0" name=""/>
        <dsp:cNvSpPr/>
      </dsp:nvSpPr>
      <dsp:spPr>
        <a:xfrm>
          <a:off x="2357128" y="126076"/>
          <a:ext cx="9570720" cy="8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50000"/>
            </a:lnSpc>
            <a:spcBef>
              <a:spcPct val="0"/>
            </a:spcBef>
            <a:spcAft>
              <a:spcPct val="35000"/>
            </a:spcAft>
            <a:buNone/>
          </a:pPr>
          <a:r>
            <a:rPr lang="tr-TR" sz="1900" kern="1200" dirty="0"/>
            <a:t> Gerçek kişilerin kendi ad veya adresini belirtmesi</a:t>
          </a:r>
        </a:p>
      </dsp:txBody>
      <dsp:txXfrm>
        <a:off x="2357128" y="126076"/>
        <a:ext cx="9570720" cy="831572"/>
      </dsp:txXfrm>
    </dsp:sp>
    <dsp:sp modelId="{B49B0471-B0AE-47CE-B2FF-0165AEDFBC4A}">
      <dsp:nvSpPr>
        <dsp:cNvPr id="0" name=""/>
        <dsp:cNvSpPr/>
      </dsp:nvSpPr>
      <dsp:spPr>
        <a:xfrm>
          <a:off x="2174248" y="957648"/>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E060-EBFE-4D81-AFBE-C9FC5E259E25}">
      <dsp:nvSpPr>
        <dsp:cNvPr id="0" name=""/>
        <dsp:cNvSpPr/>
      </dsp:nvSpPr>
      <dsp:spPr>
        <a:xfrm>
          <a:off x="2357128" y="1083724"/>
          <a:ext cx="9570720" cy="1487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50000"/>
            </a:lnSpc>
            <a:spcBef>
              <a:spcPct val="0"/>
            </a:spcBef>
            <a:spcAft>
              <a:spcPct val="35000"/>
            </a:spcAft>
            <a:buNone/>
          </a:pPr>
          <a:r>
            <a:rPr lang="tr-TR" sz="1900" kern="1200" dirty="0"/>
            <a:t> Malların veya hizmetlerin türüne, kalitesine, miktarına, kullanım amacına, değerine, coğrafi kaynağına, üretim veya sunuluş zamanına ya da diğer niteliklerine ilişkin açıklamalarda bulunulması</a:t>
          </a:r>
        </a:p>
      </dsp:txBody>
      <dsp:txXfrm>
        <a:off x="2357128" y="1083724"/>
        <a:ext cx="9570720" cy="1487571"/>
      </dsp:txXfrm>
    </dsp:sp>
    <dsp:sp modelId="{48C7EBB4-887F-448B-A755-CB8089B273F9}">
      <dsp:nvSpPr>
        <dsp:cNvPr id="0" name=""/>
        <dsp:cNvSpPr/>
      </dsp:nvSpPr>
      <dsp:spPr>
        <a:xfrm>
          <a:off x="2174248" y="2571295"/>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04AF14-6EFF-4193-86BD-6F154EF7447C}">
      <dsp:nvSpPr>
        <dsp:cNvPr id="0" name=""/>
        <dsp:cNvSpPr/>
      </dsp:nvSpPr>
      <dsp:spPr>
        <a:xfrm>
          <a:off x="2357128" y="2697371"/>
          <a:ext cx="9570720" cy="138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50000"/>
            </a:lnSpc>
            <a:spcBef>
              <a:spcPct val="0"/>
            </a:spcBef>
            <a:spcAft>
              <a:spcPct val="35000"/>
            </a:spcAft>
            <a:buNone/>
          </a:pPr>
          <a:r>
            <a:rPr lang="tr-TR" sz="1900" kern="1200" dirty="0"/>
            <a:t> Özellikle aksesuar, yedek parça veya eşdeğer parça ürünlerinde, malın ya da hizmetin kullanım amacının belirtilmesinin gerekli olduğu hâllerde kullanılması.</a:t>
          </a:r>
        </a:p>
      </dsp:txBody>
      <dsp:txXfrm>
        <a:off x="2357128" y="2697371"/>
        <a:ext cx="9570720" cy="1380784"/>
      </dsp:txXfrm>
    </dsp:sp>
    <dsp:sp modelId="{BECC259D-A850-4985-A298-6D5A75C6C335}">
      <dsp:nvSpPr>
        <dsp:cNvPr id="0" name=""/>
        <dsp:cNvSpPr/>
      </dsp:nvSpPr>
      <dsp:spPr>
        <a:xfrm>
          <a:off x="2174248" y="4078155"/>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BA876-712C-4B48-A940-EDCDB18AAE34}">
      <dsp:nvSpPr>
        <dsp:cNvPr id="0" name=""/>
        <dsp:cNvSpPr/>
      </dsp:nvSpPr>
      <dsp:spPr>
        <a:xfrm>
          <a:off x="2357128" y="4204232"/>
          <a:ext cx="9570720" cy="252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150000"/>
            </a:lnSpc>
            <a:spcBef>
              <a:spcPct val="0"/>
            </a:spcBef>
            <a:spcAft>
              <a:spcPct val="35000"/>
            </a:spcAft>
            <a:buNone/>
          </a:pPr>
          <a:r>
            <a:rPr lang="tr-TR" sz="1900" b="1" kern="1200" dirty="0"/>
            <a:t>Marka hakkının tükenmesi </a:t>
          </a:r>
          <a:r>
            <a:rPr lang="tr-TR" sz="1900" kern="1200" dirty="0"/>
            <a:t>SMK m. 152: (1) Sınai mülkiyet hakkı korumasına konu ürünlerin, hak sahibi veya onun izni ile üçüncü kişiler tarafından piyasaya sunulmasından sonra bu ürünlerle ilgili fiiller hakkın kapsamı dışında kalır. </a:t>
          </a:r>
        </a:p>
        <a:p>
          <a:pPr marL="0" lvl="0" indent="0" algn="just" defTabSz="844550">
            <a:lnSpc>
              <a:spcPct val="150000"/>
            </a:lnSpc>
            <a:spcBef>
              <a:spcPct val="0"/>
            </a:spcBef>
            <a:spcAft>
              <a:spcPct val="35000"/>
            </a:spcAft>
            <a:buNone/>
          </a:pPr>
          <a:r>
            <a:rPr lang="tr-TR" sz="1900" kern="1200" dirty="0"/>
            <a:t> (2) Marka sahibi, birinci fıkra hükmü kapsamına giren ürünlerin üçüncü kişiler tarafından değiştirilerek veya kötüleştirilerek ticari amaçlı kullanılmasını önleme hakkına sahiptir. </a:t>
          </a:r>
        </a:p>
      </dsp:txBody>
      <dsp:txXfrm>
        <a:off x="2357128" y="4204232"/>
        <a:ext cx="9570720" cy="2521520"/>
      </dsp:txXfrm>
    </dsp:sp>
    <dsp:sp modelId="{5DF436E0-CFD7-4732-A6DB-74943A6280B4}">
      <dsp:nvSpPr>
        <dsp:cNvPr id="0" name=""/>
        <dsp:cNvSpPr/>
      </dsp:nvSpPr>
      <dsp:spPr>
        <a:xfrm>
          <a:off x="2174248" y="6725752"/>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01BF0-D420-4BF7-AE1A-8D1E375D7526}">
      <dsp:nvSpPr>
        <dsp:cNvPr id="0" name=""/>
        <dsp:cNvSpPr/>
      </dsp:nvSpPr>
      <dsp:spPr>
        <a:xfrm>
          <a:off x="6096000" y="1285862"/>
          <a:ext cx="3106415" cy="539129"/>
        </a:xfrm>
        <a:custGeom>
          <a:avLst/>
          <a:gdLst/>
          <a:ahLst/>
          <a:cxnLst/>
          <a:rect l="0" t="0" r="0" b="0"/>
          <a:pathLst>
            <a:path>
              <a:moveTo>
                <a:pt x="0" y="0"/>
              </a:moveTo>
              <a:lnTo>
                <a:pt x="0" y="269564"/>
              </a:lnTo>
              <a:lnTo>
                <a:pt x="3106415" y="269564"/>
              </a:lnTo>
              <a:lnTo>
                <a:pt x="3106415" y="5391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A3992E-45A2-4365-8A59-853AF31FEECE}">
      <dsp:nvSpPr>
        <dsp:cNvPr id="0" name=""/>
        <dsp:cNvSpPr/>
      </dsp:nvSpPr>
      <dsp:spPr>
        <a:xfrm>
          <a:off x="6050280" y="1285862"/>
          <a:ext cx="91440" cy="539129"/>
        </a:xfrm>
        <a:custGeom>
          <a:avLst/>
          <a:gdLst/>
          <a:ahLst/>
          <a:cxnLst/>
          <a:rect l="0" t="0" r="0" b="0"/>
          <a:pathLst>
            <a:path>
              <a:moveTo>
                <a:pt x="45720" y="0"/>
              </a:moveTo>
              <a:lnTo>
                <a:pt x="45720" y="5391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F50EA7-02D3-476B-B34E-284340182C5D}">
      <dsp:nvSpPr>
        <dsp:cNvPr id="0" name=""/>
        <dsp:cNvSpPr/>
      </dsp:nvSpPr>
      <dsp:spPr>
        <a:xfrm>
          <a:off x="1962670" y="3108635"/>
          <a:ext cx="385092" cy="3003723"/>
        </a:xfrm>
        <a:custGeom>
          <a:avLst/>
          <a:gdLst/>
          <a:ahLst/>
          <a:cxnLst/>
          <a:rect l="0" t="0" r="0" b="0"/>
          <a:pathLst>
            <a:path>
              <a:moveTo>
                <a:pt x="0" y="0"/>
              </a:moveTo>
              <a:lnTo>
                <a:pt x="0" y="3003723"/>
              </a:lnTo>
              <a:lnTo>
                <a:pt x="385092" y="300372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915381-BE73-431E-8725-4005A73ED7B2}">
      <dsp:nvSpPr>
        <dsp:cNvPr id="0" name=""/>
        <dsp:cNvSpPr/>
      </dsp:nvSpPr>
      <dsp:spPr>
        <a:xfrm>
          <a:off x="1962670" y="3108635"/>
          <a:ext cx="385092" cy="1180951"/>
        </a:xfrm>
        <a:custGeom>
          <a:avLst/>
          <a:gdLst/>
          <a:ahLst/>
          <a:cxnLst/>
          <a:rect l="0" t="0" r="0" b="0"/>
          <a:pathLst>
            <a:path>
              <a:moveTo>
                <a:pt x="0" y="0"/>
              </a:moveTo>
              <a:lnTo>
                <a:pt x="0" y="1180951"/>
              </a:lnTo>
              <a:lnTo>
                <a:pt x="385092" y="118095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42F483-4BE0-4D26-96DA-597D284831AF}">
      <dsp:nvSpPr>
        <dsp:cNvPr id="0" name=""/>
        <dsp:cNvSpPr/>
      </dsp:nvSpPr>
      <dsp:spPr>
        <a:xfrm>
          <a:off x="2989584" y="1285862"/>
          <a:ext cx="3106415" cy="539129"/>
        </a:xfrm>
        <a:custGeom>
          <a:avLst/>
          <a:gdLst/>
          <a:ahLst/>
          <a:cxnLst/>
          <a:rect l="0" t="0" r="0" b="0"/>
          <a:pathLst>
            <a:path>
              <a:moveTo>
                <a:pt x="3106415" y="0"/>
              </a:moveTo>
              <a:lnTo>
                <a:pt x="3106415" y="269564"/>
              </a:lnTo>
              <a:lnTo>
                <a:pt x="0" y="269564"/>
              </a:lnTo>
              <a:lnTo>
                <a:pt x="0" y="53912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1A9D4D-DB98-4D74-B5ED-B9D71B34EB66}">
      <dsp:nvSpPr>
        <dsp:cNvPr id="0" name=""/>
        <dsp:cNvSpPr/>
      </dsp:nvSpPr>
      <dsp:spPr>
        <a:xfrm>
          <a:off x="2868871" y="2220"/>
          <a:ext cx="6454257"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Markanın Hukukî İşlemlere Konu Olması (SMK m. 148.1) </a:t>
          </a:r>
        </a:p>
      </dsp:txBody>
      <dsp:txXfrm>
        <a:off x="2868871" y="2220"/>
        <a:ext cx="6454257" cy="1283642"/>
      </dsp:txXfrm>
    </dsp:sp>
    <dsp:sp modelId="{402DC71C-A59E-4A7F-B4F2-8DCBF73B2C0B}">
      <dsp:nvSpPr>
        <dsp:cNvPr id="0" name=""/>
        <dsp:cNvSpPr/>
      </dsp:nvSpPr>
      <dsp:spPr>
        <a:xfrm>
          <a:off x="1705942" y="1824992"/>
          <a:ext cx="2567285"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Lisans </a:t>
          </a:r>
        </a:p>
        <a:p>
          <a:pPr marL="0" lvl="0" indent="0" algn="ctr" defTabSz="1555750">
            <a:lnSpc>
              <a:spcPct val="90000"/>
            </a:lnSpc>
            <a:spcBef>
              <a:spcPct val="0"/>
            </a:spcBef>
            <a:spcAft>
              <a:spcPct val="35000"/>
            </a:spcAft>
            <a:buNone/>
          </a:pPr>
          <a:r>
            <a:rPr lang="tr-TR" sz="3500" kern="1200" dirty="0"/>
            <a:t>(SMK m. 24)</a:t>
          </a:r>
        </a:p>
      </dsp:txBody>
      <dsp:txXfrm>
        <a:off x="1705942" y="1824992"/>
        <a:ext cx="2567285" cy="1283642"/>
      </dsp:txXfrm>
    </dsp:sp>
    <dsp:sp modelId="{9E82BB07-1078-4444-A31A-7C0D75B87A48}">
      <dsp:nvSpPr>
        <dsp:cNvPr id="0" name=""/>
        <dsp:cNvSpPr/>
      </dsp:nvSpPr>
      <dsp:spPr>
        <a:xfrm>
          <a:off x="2347763" y="3647764"/>
          <a:ext cx="2567285"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Basit lisans</a:t>
          </a:r>
        </a:p>
      </dsp:txBody>
      <dsp:txXfrm>
        <a:off x="2347763" y="3647764"/>
        <a:ext cx="2567285" cy="1283642"/>
      </dsp:txXfrm>
    </dsp:sp>
    <dsp:sp modelId="{0006AC90-06C5-49B4-897F-059CE4F820A6}">
      <dsp:nvSpPr>
        <dsp:cNvPr id="0" name=""/>
        <dsp:cNvSpPr/>
      </dsp:nvSpPr>
      <dsp:spPr>
        <a:xfrm>
          <a:off x="2347763" y="5470537"/>
          <a:ext cx="2567285"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err="1"/>
            <a:t>İnhisarî</a:t>
          </a:r>
          <a:r>
            <a:rPr lang="tr-TR" sz="3500" kern="1200" dirty="0"/>
            <a:t> lisans</a:t>
          </a:r>
        </a:p>
      </dsp:txBody>
      <dsp:txXfrm>
        <a:off x="2347763" y="5470537"/>
        <a:ext cx="2567285" cy="1283642"/>
      </dsp:txXfrm>
    </dsp:sp>
    <dsp:sp modelId="{19D6720C-58B0-40DF-910A-7D45ABA69445}">
      <dsp:nvSpPr>
        <dsp:cNvPr id="0" name=""/>
        <dsp:cNvSpPr/>
      </dsp:nvSpPr>
      <dsp:spPr>
        <a:xfrm>
          <a:off x="4812357" y="1824992"/>
          <a:ext cx="2567285"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Devir – Miras Yoluyla İntikal</a:t>
          </a:r>
        </a:p>
      </dsp:txBody>
      <dsp:txXfrm>
        <a:off x="4812357" y="1824992"/>
        <a:ext cx="2567285" cy="1283642"/>
      </dsp:txXfrm>
    </dsp:sp>
    <dsp:sp modelId="{D780B3FD-6D3F-42BE-A04E-FA0A3A9EC924}">
      <dsp:nvSpPr>
        <dsp:cNvPr id="0" name=""/>
        <dsp:cNvSpPr/>
      </dsp:nvSpPr>
      <dsp:spPr>
        <a:xfrm>
          <a:off x="7918772" y="1824992"/>
          <a:ext cx="2567285" cy="12836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kern="1200" dirty="0"/>
            <a:t>Rehin</a:t>
          </a:r>
        </a:p>
      </dsp:txBody>
      <dsp:txXfrm>
        <a:off x="7918772" y="1824992"/>
        <a:ext cx="2567285" cy="12836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32957-9635-4995-9FFF-AECEA6CA65FF}">
      <dsp:nvSpPr>
        <dsp:cNvPr id="0" name=""/>
        <dsp:cNvSpPr/>
      </dsp:nvSpPr>
      <dsp:spPr>
        <a:xfrm>
          <a:off x="0" y="136849"/>
          <a:ext cx="12090400"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Koruma süresinin dolması ve markanın süresi içinde yenilenmemesi (SMK m. 28.1.a)</a:t>
          </a:r>
        </a:p>
      </dsp:txBody>
      <dsp:txXfrm>
        <a:off x="31613" y="168462"/>
        <a:ext cx="12027174" cy="584369"/>
      </dsp:txXfrm>
    </dsp:sp>
    <dsp:sp modelId="{6846872C-B395-4FA8-A35F-211CB3AC048A}">
      <dsp:nvSpPr>
        <dsp:cNvPr id="0" name=""/>
        <dsp:cNvSpPr/>
      </dsp:nvSpPr>
      <dsp:spPr>
        <a:xfrm>
          <a:off x="0" y="784444"/>
          <a:ext cx="120904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70" tIns="34290" rIns="192024" bIns="34290" numCol="1" spcCol="1270" anchor="t" anchorCtr="0">
          <a:noAutofit/>
        </a:bodyPr>
        <a:lstStyle/>
        <a:p>
          <a:pPr marL="228600" lvl="1" indent="-228600" algn="l" defTabSz="933450">
            <a:lnSpc>
              <a:spcPct val="150000"/>
            </a:lnSpc>
            <a:spcBef>
              <a:spcPct val="0"/>
            </a:spcBef>
            <a:spcAft>
              <a:spcPts val="1200"/>
            </a:spcAft>
            <a:buChar char="•"/>
          </a:pPr>
          <a:r>
            <a:rPr lang="tr-TR" sz="2100" kern="1200" dirty="0"/>
            <a:t>SMK m. 23:  Tescilli markanın koruma süresi başvuru tarihinden itibaren on yıldır. Bu süre, onar yıllık dönemler hâlinde yenilenir.</a:t>
          </a:r>
        </a:p>
        <a:p>
          <a:pPr marL="228600" lvl="1" indent="-228600" algn="l" defTabSz="933450">
            <a:lnSpc>
              <a:spcPct val="150000"/>
            </a:lnSpc>
            <a:spcBef>
              <a:spcPct val="0"/>
            </a:spcBef>
            <a:spcAft>
              <a:spcPts val="1200"/>
            </a:spcAft>
            <a:buChar char="•"/>
          </a:pPr>
          <a:r>
            <a:rPr lang="tr-TR" sz="2100" kern="1200" dirty="0"/>
            <a:t>SMK m. 6.8: Tescilli markanın yenilenmeme sebebiyle koruma süresinin sona ermesinden itibaren iki yıl içinde yapılan, bu markayla aynı veya benzer olan ve aynı veya benzer mal veya hizmetleri içeren marka başvurusu, önceki marka sahibinin itirazı üzerine bu iki yıllık süre içinde markanın kullanılmış olması şartıyla reddedilir.  </a:t>
          </a:r>
        </a:p>
      </dsp:txBody>
      <dsp:txXfrm>
        <a:off x="0" y="784444"/>
        <a:ext cx="12090400" cy="3129840"/>
      </dsp:txXfrm>
    </dsp:sp>
    <dsp:sp modelId="{5DE0F231-C05C-44F1-9355-6774A8C4CEF5}">
      <dsp:nvSpPr>
        <dsp:cNvPr id="0" name=""/>
        <dsp:cNvSpPr/>
      </dsp:nvSpPr>
      <dsp:spPr>
        <a:xfrm>
          <a:off x="0" y="3914284"/>
          <a:ext cx="12090400"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dirty="0"/>
            <a:t>Vazgeçme (SMK m. 28.1.b)</a:t>
          </a:r>
        </a:p>
      </dsp:txBody>
      <dsp:txXfrm>
        <a:off x="31613" y="3945897"/>
        <a:ext cx="12027174" cy="584369"/>
      </dsp:txXfrm>
    </dsp:sp>
    <dsp:sp modelId="{F5874ABF-31FA-4C2E-9D8A-64D6CF6ADF0A}">
      <dsp:nvSpPr>
        <dsp:cNvPr id="0" name=""/>
        <dsp:cNvSpPr/>
      </dsp:nvSpPr>
      <dsp:spPr>
        <a:xfrm>
          <a:off x="0" y="4561879"/>
          <a:ext cx="12090400" cy="1509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70" tIns="34290" rIns="192024" bIns="34290" numCol="1" spcCol="1270" anchor="t" anchorCtr="0">
          <a:noAutofit/>
        </a:bodyPr>
        <a:lstStyle/>
        <a:p>
          <a:pPr marL="228600" lvl="1" indent="-228600" algn="l" defTabSz="933450">
            <a:lnSpc>
              <a:spcPct val="150000"/>
            </a:lnSpc>
            <a:spcBef>
              <a:spcPct val="0"/>
            </a:spcBef>
            <a:spcAft>
              <a:spcPts val="1200"/>
            </a:spcAft>
            <a:buChar char="•"/>
          </a:pPr>
          <a:r>
            <a:rPr lang="tr-TR" sz="2100" kern="1200" dirty="0"/>
            <a:t> SMK m. 28.4: Sicile kaydedilmiş hak ve lisans sahiplerinin izni olmadıkça marka sahibi marka hakkından vazgeçemez. Marka üzerinde, üçüncü kişi tarafından hak sahipliği iddia edilmiş ve bu hususta alınan tedbir kararı sicile kaydedilmişse, bu kişinin izni olmadıkça, markadan doğan haklardan vazgeçilemez. </a:t>
          </a:r>
        </a:p>
      </dsp:txBody>
      <dsp:txXfrm>
        <a:off x="0" y="4561879"/>
        <a:ext cx="12090400" cy="15090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7C2A8-2412-4DE8-A933-5CB62DAD9E5E}">
      <dsp:nvSpPr>
        <dsp:cNvPr id="0" name=""/>
        <dsp:cNvSpPr/>
      </dsp:nvSpPr>
      <dsp:spPr>
        <a:xfrm>
          <a:off x="0" y="399141"/>
          <a:ext cx="12192000" cy="5036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Hükümsüzlük Hâlleri (SMK m. 25)</a:t>
          </a:r>
        </a:p>
      </dsp:txBody>
      <dsp:txXfrm>
        <a:off x="24588" y="423729"/>
        <a:ext cx="12142824" cy="454509"/>
      </dsp:txXfrm>
    </dsp:sp>
    <dsp:sp modelId="{C760B401-77DD-4184-B245-144B6AC19E23}">
      <dsp:nvSpPr>
        <dsp:cNvPr id="0" name=""/>
        <dsp:cNvSpPr/>
      </dsp:nvSpPr>
      <dsp:spPr>
        <a:xfrm>
          <a:off x="0" y="902826"/>
          <a:ext cx="12192000"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just" defTabSz="711200">
            <a:lnSpc>
              <a:spcPct val="150000"/>
            </a:lnSpc>
            <a:spcBef>
              <a:spcPct val="0"/>
            </a:spcBef>
            <a:spcAft>
              <a:spcPts val="600"/>
            </a:spcAft>
            <a:buChar char="•"/>
          </a:pPr>
          <a:r>
            <a:rPr lang="tr-TR" sz="1600" kern="1200" dirty="0"/>
            <a:t>Geçmişe etkilidir (SMK m. 27)</a:t>
          </a:r>
        </a:p>
        <a:p>
          <a:pPr marL="171450" lvl="1" indent="-171450" algn="just" defTabSz="711200">
            <a:lnSpc>
              <a:spcPct val="150000"/>
            </a:lnSpc>
            <a:spcBef>
              <a:spcPct val="0"/>
            </a:spcBef>
            <a:spcAft>
              <a:spcPts val="600"/>
            </a:spcAft>
            <a:buChar char="•"/>
          </a:pPr>
          <a:r>
            <a:rPr lang="tr-TR" sz="1600" b="1" kern="1200" dirty="0"/>
            <a:t>5 inci veya 6 </a:t>
          </a:r>
          <a:r>
            <a:rPr lang="tr-TR" sz="1600" b="1" kern="1200" dirty="0" err="1"/>
            <a:t>ncı</a:t>
          </a:r>
          <a:r>
            <a:rPr lang="tr-TR" sz="1600" b="1" kern="1200" dirty="0"/>
            <a:t> </a:t>
          </a:r>
          <a:r>
            <a:rPr lang="tr-TR" sz="1600" kern="1200" dirty="0"/>
            <a:t>maddede sayılan hâllerden birinin mevcut olması hâlinde mahkeme tarafından markanın hükümsüzlüğüne karar verilir. </a:t>
          </a:r>
        </a:p>
        <a:p>
          <a:pPr marL="171450" lvl="1" indent="-171450" algn="just" defTabSz="711200">
            <a:lnSpc>
              <a:spcPct val="150000"/>
            </a:lnSpc>
            <a:spcBef>
              <a:spcPct val="0"/>
            </a:spcBef>
            <a:spcAft>
              <a:spcPts val="600"/>
            </a:spcAft>
            <a:buChar char="•"/>
          </a:pPr>
          <a:r>
            <a:rPr lang="tr-TR" sz="1600" kern="1200" dirty="0"/>
            <a:t> Bir marka, 5 inci maddenin birinci fıkrasının (b), (c) ve (d) bentlerine aykırı olarak tescil edilmiş olup da kullanım sonucunda tescil edildiği mal veya hizmetler bakımından hükümsüzlük talebinden önce ayırt edici nitelik kazanmışsa hükümsüz kılınamaz. </a:t>
          </a:r>
        </a:p>
        <a:p>
          <a:pPr marL="171450" lvl="1" indent="-171450" algn="just" defTabSz="711200">
            <a:lnSpc>
              <a:spcPct val="150000"/>
            </a:lnSpc>
            <a:spcBef>
              <a:spcPct val="0"/>
            </a:spcBef>
            <a:spcAft>
              <a:spcPts val="600"/>
            </a:spcAft>
            <a:buChar char="•"/>
          </a:pPr>
          <a:r>
            <a:rPr lang="tr-TR" sz="1600" kern="1200" dirty="0"/>
            <a:t> Marka sahibi, sonraki tarihli bir markanın kullanıldığını bildiği veya bilmesi gerektiği hâlde bu duruma birbirini izleyen beş yıl boyunca sessiz kalmışsa, sonraki tarihli marka tescili kötüniyetli olmadıkça, markasını hükümsüzlük gerekçesi olarak ileri süremez. </a:t>
          </a:r>
        </a:p>
      </dsp:txBody>
      <dsp:txXfrm>
        <a:off x="0" y="902826"/>
        <a:ext cx="12192000" cy="2477790"/>
      </dsp:txXfrm>
    </dsp:sp>
    <dsp:sp modelId="{29F84182-1355-4180-9257-EAF3F0D50005}">
      <dsp:nvSpPr>
        <dsp:cNvPr id="0" name=""/>
        <dsp:cNvSpPr/>
      </dsp:nvSpPr>
      <dsp:spPr>
        <a:xfrm>
          <a:off x="0" y="3380616"/>
          <a:ext cx="12192000" cy="50368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İptal Hâlleri (SMK m. 26)</a:t>
          </a:r>
        </a:p>
      </dsp:txBody>
      <dsp:txXfrm>
        <a:off x="24588" y="3405204"/>
        <a:ext cx="12142824" cy="454509"/>
      </dsp:txXfrm>
    </dsp:sp>
    <dsp:sp modelId="{FC328E50-94B1-434B-85D0-9B1E65FB6663}">
      <dsp:nvSpPr>
        <dsp:cNvPr id="0" name=""/>
        <dsp:cNvSpPr/>
      </dsp:nvSpPr>
      <dsp:spPr>
        <a:xfrm>
          <a:off x="0" y="3884301"/>
          <a:ext cx="121920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150000"/>
            </a:lnSpc>
            <a:spcBef>
              <a:spcPct val="0"/>
            </a:spcBef>
            <a:spcAft>
              <a:spcPct val="20000"/>
            </a:spcAft>
            <a:buChar char="•"/>
          </a:pPr>
          <a:r>
            <a:rPr lang="tr-TR" sz="1600" kern="1200" dirty="0"/>
            <a:t>İleriye etkilidir (SMK m. 27)</a:t>
          </a:r>
        </a:p>
        <a:p>
          <a:pPr marL="171450" lvl="1" indent="-171450" algn="l" defTabSz="711200">
            <a:lnSpc>
              <a:spcPct val="150000"/>
            </a:lnSpc>
            <a:spcBef>
              <a:spcPct val="0"/>
            </a:spcBef>
            <a:spcAft>
              <a:spcPct val="20000"/>
            </a:spcAft>
            <a:buChar char="•"/>
          </a:pPr>
          <a:r>
            <a:rPr lang="tr-TR" sz="1600" kern="1200" dirty="0"/>
            <a:t>Sonradan ortaya çıkan hâller.</a:t>
          </a:r>
        </a:p>
        <a:p>
          <a:pPr marL="342900" lvl="2" indent="-171450" algn="l" defTabSz="711200">
            <a:lnSpc>
              <a:spcPct val="150000"/>
            </a:lnSpc>
            <a:spcBef>
              <a:spcPct val="0"/>
            </a:spcBef>
            <a:spcAft>
              <a:spcPct val="20000"/>
            </a:spcAft>
            <a:buChar char="•"/>
          </a:pPr>
          <a:r>
            <a:rPr lang="tr-TR" sz="1600" kern="1200" dirty="0"/>
            <a:t>Kullanmama</a:t>
          </a:r>
        </a:p>
        <a:p>
          <a:pPr marL="342900" lvl="2" indent="-171450" algn="l" defTabSz="711200">
            <a:lnSpc>
              <a:spcPct val="150000"/>
            </a:lnSpc>
            <a:spcBef>
              <a:spcPct val="0"/>
            </a:spcBef>
            <a:spcAft>
              <a:spcPct val="20000"/>
            </a:spcAft>
            <a:buChar char="•"/>
          </a:pPr>
          <a:r>
            <a:rPr lang="tr-TR" sz="1600" kern="1200" dirty="0"/>
            <a:t>Jenerik ad hâlinde gelme</a:t>
          </a:r>
        </a:p>
        <a:p>
          <a:pPr marL="342900" lvl="2" indent="-171450" algn="l" defTabSz="711200">
            <a:lnSpc>
              <a:spcPct val="150000"/>
            </a:lnSpc>
            <a:spcBef>
              <a:spcPct val="0"/>
            </a:spcBef>
            <a:spcAft>
              <a:spcPct val="20000"/>
            </a:spcAft>
            <a:buChar char="•"/>
          </a:pPr>
          <a:r>
            <a:rPr lang="tr-TR" sz="1600" kern="1200" dirty="0"/>
            <a:t>Yanıltıcı hale gelme</a:t>
          </a:r>
        </a:p>
      </dsp:txBody>
      <dsp:txXfrm>
        <a:off x="0" y="3884301"/>
        <a:ext cx="12192000" cy="20865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028E2-4EAD-43B1-949D-8B9C306C3015}">
      <dsp:nvSpPr>
        <dsp:cNvPr id="0" name=""/>
        <dsp:cNvSpPr/>
      </dsp:nvSpPr>
      <dsp:spPr>
        <a:xfrm>
          <a:off x="6060440" y="2803884"/>
          <a:ext cx="4746574" cy="549190"/>
        </a:xfrm>
        <a:custGeom>
          <a:avLst/>
          <a:gdLst/>
          <a:ahLst/>
          <a:cxnLst/>
          <a:rect l="0" t="0" r="0" b="0"/>
          <a:pathLst>
            <a:path>
              <a:moveTo>
                <a:pt x="0" y="0"/>
              </a:moveTo>
              <a:lnTo>
                <a:pt x="0" y="274595"/>
              </a:lnTo>
              <a:lnTo>
                <a:pt x="4746574" y="274595"/>
              </a:lnTo>
              <a:lnTo>
                <a:pt x="4746574" y="54919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44D66-B071-420E-94AB-DE56F464DCE8}">
      <dsp:nvSpPr>
        <dsp:cNvPr id="0" name=""/>
        <dsp:cNvSpPr/>
      </dsp:nvSpPr>
      <dsp:spPr>
        <a:xfrm>
          <a:off x="6060440" y="2803884"/>
          <a:ext cx="1582191" cy="549190"/>
        </a:xfrm>
        <a:custGeom>
          <a:avLst/>
          <a:gdLst/>
          <a:ahLst/>
          <a:cxnLst/>
          <a:rect l="0" t="0" r="0" b="0"/>
          <a:pathLst>
            <a:path>
              <a:moveTo>
                <a:pt x="0" y="0"/>
              </a:moveTo>
              <a:lnTo>
                <a:pt x="0" y="274595"/>
              </a:lnTo>
              <a:lnTo>
                <a:pt x="1582191" y="274595"/>
              </a:lnTo>
              <a:lnTo>
                <a:pt x="1582191" y="54919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E6BB47-9C2C-48AF-AB60-9356421CAF01}">
      <dsp:nvSpPr>
        <dsp:cNvPr id="0" name=""/>
        <dsp:cNvSpPr/>
      </dsp:nvSpPr>
      <dsp:spPr>
        <a:xfrm>
          <a:off x="4478248" y="2803884"/>
          <a:ext cx="1582191" cy="549190"/>
        </a:xfrm>
        <a:custGeom>
          <a:avLst/>
          <a:gdLst/>
          <a:ahLst/>
          <a:cxnLst/>
          <a:rect l="0" t="0" r="0" b="0"/>
          <a:pathLst>
            <a:path>
              <a:moveTo>
                <a:pt x="1582191" y="0"/>
              </a:moveTo>
              <a:lnTo>
                <a:pt x="1582191" y="274595"/>
              </a:lnTo>
              <a:lnTo>
                <a:pt x="0" y="274595"/>
              </a:lnTo>
              <a:lnTo>
                <a:pt x="0" y="54919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A19D54-B400-4051-B97E-332E14BAFBE4}">
      <dsp:nvSpPr>
        <dsp:cNvPr id="0" name=""/>
        <dsp:cNvSpPr/>
      </dsp:nvSpPr>
      <dsp:spPr>
        <a:xfrm>
          <a:off x="1313865" y="2803884"/>
          <a:ext cx="4746574" cy="549190"/>
        </a:xfrm>
        <a:custGeom>
          <a:avLst/>
          <a:gdLst/>
          <a:ahLst/>
          <a:cxnLst/>
          <a:rect l="0" t="0" r="0" b="0"/>
          <a:pathLst>
            <a:path>
              <a:moveTo>
                <a:pt x="4746574" y="0"/>
              </a:moveTo>
              <a:lnTo>
                <a:pt x="4746574" y="274595"/>
              </a:lnTo>
              <a:lnTo>
                <a:pt x="0" y="274595"/>
              </a:lnTo>
              <a:lnTo>
                <a:pt x="0" y="54919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64ED6-FE7B-4AFD-9ACB-855A7E34A0C9}">
      <dsp:nvSpPr>
        <dsp:cNvPr id="0" name=""/>
        <dsp:cNvSpPr/>
      </dsp:nvSpPr>
      <dsp:spPr>
        <a:xfrm>
          <a:off x="3944932" y="1496288"/>
          <a:ext cx="4231015" cy="130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Tecavüz sayılan fiiller (SMK m. 29)</a:t>
          </a:r>
        </a:p>
      </dsp:txBody>
      <dsp:txXfrm>
        <a:off x="3944932" y="1496288"/>
        <a:ext cx="4231015" cy="1307596"/>
      </dsp:txXfrm>
    </dsp:sp>
    <dsp:sp modelId="{95BB9B34-2418-4848-98B1-9CE14FA25768}">
      <dsp:nvSpPr>
        <dsp:cNvPr id="0" name=""/>
        <dsp:cNvSpPr/>
      </dsp:nvSpPr>
      <dsp:spPr>
        <a:xfrm>
          <a:off x="6269" y="3353075"/>
          <a:ext cx="2615192" cy="130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SMK m. 7’ye aykırılık</a:t>
          </a:r>
        </a:p>
      </dsp:txBody>
      <dsp:txXfrm>
        <a:off x="6269" y="3353075"/>
        <a:ext cx="2615192" cy="1307596"/>
      </dsp:txXfrm>
    </dsp:sp>
    <dsp:sp modelId="{5D603850-6934-4477-BC41-6A383AD142D2}">
      <dsp:nvSpPr>
        <dsp:cNvPr id="0" name=""/>
        <dsp:cNvSpPr/>
      </dsp:nvSpPr>
      <dsp:spPr>
        <a:xfrm>
          <a:off x="3170652" y="3353075"/>
          <a:ext cx="2615192" cy="130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Markayı taklit etmek (SMK m. 29.b)</a:t>
          </a:r>
        </a:p>
      </dsp:txBody>
      <dsp:txXfrm>
        <a:off x="3170652" y="3353075"/>
        <a:ext cx="2615192" cy="1307596"/>
      </dsp:txXfrm>
    </dsp:sp>
    <dsp:sp modelId="{76236936-93BC-4A9B-99EE-F20216266A0E}">
      <dsp:nvSpPr>
        <dsp:cNvPr id="0" name=""/>
        <dsp:cNvSpPr/>
      </dsp:nvSpPr>
      <dsp:spPr>
        <a:xfrm>
          <a:off x="6335035" y="3353075"/>
          <a:ext cx="2615192" cy="130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Taklit ürünleri ticari amaçla pazarlamak (SMK m. 29.c)</a:t>
          </a:r>
        </a:p>
      </dsp:txBody>
      <dsp:txXfrm>
        <a:off x="6335035" y="3353075"/>
        <a:ext cx="2615192" cy="1307596"/>
      </dsp:txXfrm>
    </dsp:sp>
    <dsp:sp modelId="{E804ED5D-E023-4652-8932-E48AAA02111B}">
      <dsp:nvSpPr>
        <dsp:cNvPr id="0" name=""/>
        <dsp:cNvSpPr/>
      </dsp:nvSpPr>
      <dsp:spPr>
        <a:xfrm>
          <a:off x="9499417" y="3353075"/>
          <a:ext cx="2615192" cy="13075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Lisans yoluyla verilen hakları izinsiz genişletmek</a:t>
          </a:r>
        </a:p>
      </dsp:txBody>
      <dsp:txXfrm>
        <a:off x="9499417" y="3353075"/>
        <a:ext cx="2615192" cy="1307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2EFDA-B335-4429-A722-31EAC71F446A}">
      <dsp:nvSpPr>
        <dsp:cNvPr id="0" name=""/>
        <dsp:cNvSpPr/>
      </dsp:nvSpPr>
      <dsp:spPr>
        <a:xfrm>
          <a:off x="8708126" y="3254713"/>
          <a:ext cx="2516777" cy="348572"/>
        </a:xfrm>
        <a:custGeom>
          <a:avLst/>
          <a:gdLst/>
          <a:ahLst/>
          <a:cxnLst/>
          <a:rect l="0" t="0" r="0" b="0"/>
          <a:pathLst>
            <a:path>
              <a:moveTo>
                <a:pt x="0" y="0"/>
              </a:moveTo>
              <a:lnTo>
                <a:pt x="0" y="174286"/>
              </a:lnTo>
              <a:lnTo>
                <a:pt x="2516777" y="174286"/>
              </a:lnTo>
              <a:lnTo>
                <a:pt x="2516777"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969DF-A9B5-4AE8-A81E-9F262C1C25C6}">
      <dsp:nvSpPr>
        <dsp:cNvPr id="0" name=""/>
        <dsp:cNvSpPr/>
      </dsp:nvSpPr>
      <dsp:spPr>
        <a:xfrm>
          <a:off x="9216461" y="4433221"/>
          <a:ext cx="1004221" cy="348572"/>
        </a:xfrm>
        <a:custGeom>
          <a:avLst/>
          <a:gdLst/>
          <a:ahLst/>
          <a:cxnLst/>
          <a:rect l="0" t="0" r="0" b="0"/>
          <a:pathLst>
            <a:path>
              <a:moveTo>
                <a:pt x="0" y="0"/>
              </a:moveTo>
              <a:lnTo>
                <a:pt x="0" y="174286"/>
              </a:lnTo>
              <a:lnTo>
                <a:pt x="1004221" y="174286"/>
              </a:lnTo>
              <a:lnTo>
                <a:pt x="1004221"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4CE83F-AE17-472A-A8A9-889943AC6946}">
      <dsp:nvSpPr>
        <dsp:cNvPr id="0" name=""/>
        <dsp:cNvSpPr/>
      </dsp:nvSpPr>
      <dsp:spPr>
        <a:xfrm>
          <a:off x="8212240" y="4433221"/>
          <a:ext cx="1004221" cy="348572"/>
        </a:xfrm>
        <a:custGeom>
          <a:avLst/>
          <a:gdLst/>
          <a:ahLst/>
          <a:cxnLst/>
          <a:rect l="0" t="0" r="0" b="0"/>
          <a:pathLst>
            <a:path>
              <a:moveTo>
                <a:pt x="1004221" y="0"/>
              </a:moveTo>
              <a:lnTo>
                <a:pt x="1004221" y="174286"/>
              </a:lnTo>
              <a:lnTo>
                <a:pt x="0" y="174286"/>
              </a:lnTo>
              <a:lnTo>
                <a:pt x="0"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17A32-8A27-4063-B8E8-BCC0AAAB93D0}">
      <dsp:nvSpPr>
        <dsp:cNvPr id="0" name=""/>
        <dsp:cNvSpPr/>
      </dsp:nvSpPr>
      <dsp:spPr>
        <a:xfrm>
          <a:off x="8708126" y="3254713"/>
          <a:ext cx="508335" cy="348572"/>
        </a:xfrm>
        <a:custGeom>
          <a:avLst/>
          <a:gdLst/>
          <a:ahLst/>
          <a:cxnLst/>
          <a:rect l="0" t="0" r="0" b="0"/>
          <a:pathLst>
            <a:path>
              <a:moveTo>
                <a:pt x="0" y="0"/>
              </a:moveTo>
              <a:lnTo>
                <a:pt x="0" y="174286"/>
              </a:lnTo>
              <a:lnTo>
                <a:pt x="508335" y="174286"/>
              </a:lnTo>
              <a:lnTo>
                <a:pt x="508335"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FB022-78B4-4FBE-8211-E6CEA384899B}">
      <dsp:nvSpPr>
        <dsp:cNvPr id="0" name=""/>
        <dsp:cNvSpPr/>
      </dsp:nvSpPr>
      <dsp:spPr>
        <a:xfrm>
          <a:off x="7208019" y="3254713"/>
          <a:ext cx="1500107" cy="348572"/>
        </a:xfrm>
        <a:custGeom>
          <a:avLst/>
          <a:gdLst/>
          <a:ahLst/>
          <a:cxnLst/>
          <a:rect l="0" t="0" r="0" b="0"/>
          <a:pathLst>
            <a:path>
              <a:moveTo>
                <a:pt x="1500107" y="0"/>
              </a:moveTo>
              <a:lnTo>
                <a:pt x="1500107" y="174286"/>
              </a:lnTo>
              <a:lnTo>
                <a:pt x="0" y="174286"/>
              </a:lnTo>
              <a:lnTo>
                <a:pt x="0"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EB99CA-4079-4F36-9C93-2C15A4B72166}">
      <dsp:nvSpPr>
        <dsp:cNvPr id="0" name=""/>
        <dsp:cNvSpPr/>
      </dsp:nvSpPr>
      <dsp:spPr>
        <a:xfrm>
          <a:off x="5199576" y="3254713"/>
          <a:ext cx="3508549" cy="348572"/>
        </a:xfrm>
        <a:custGeom>
          <a:avLst/>
          <a:gdLst/>
          <a:ahLst/>
          <a:cxnLst/>
          <a:rect l="0" t="0" r="0" b="0"/>
          <a:pathLst>
            <a:path>
              <a:moveTo>
                <a:pt x="3508549" y="0"/>
              </a:moveTo>
              <a:lnTo>
                <a:pt x="3508549" y="174286"/>
              </a:lnTo>
              <a:lnTo>
                <a:pt x="0" y="174286"/>
              </a:lnTo>
              <a:lnTo>
                <a:pt x="0"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AC48CF-EFE3-4796-8897-F0779732457B}">
      <dsp:nvSpPr>
        <dsp:cNvPr id="0" name=""/>
        <dsp:cNvSpPr/>
      </dsp:nvSpPr>
      <dsp:spPr>
        <a:xfrm>
          <a:off x="3191134" y="3254713"/>
          <a:ext cx="5516992" cy="348572"/>
        </a:xfrm>
        <a:custGeom>
          <a:avLst/>
          <a:gdLst/>
          <a:ahLst/>
          <a:cxnLst/>
          <a:rect l="0" t="0" r="0" b="0"/>
          <a:pathLst>
            <a:path>
              <a:moveTo>
                <a:pt x="5516992" y="0"/>
              </a:moveTo>
              <a:lnTo>
                <a:pt x="5516992" y="174286"/>
              </a:lnTo>
              <a:lnTo>
                <a:pt x="0" y="174286"/>
              </a:lnTo>
              <a:lnTo>
                <a:pt x="0"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9627B-4C08-48C0-BC28-D85C7E7B8086}">
      <dsp:nvSpPr>
        <dsp:cNvPr id="0" name=""/>
        <dsp:cNvSpPr/>
      </dsp:nvSpPr>
      <dsp:spPr>
        <a:xfrm>
          <a:off x="5751417" y="829934"/>
          <a:ext cx="2956709" cy="1594843"/>
        </a:xfrm>
        <a:custGeom>
          <a:avLst/>
          <a:gdLst/>
          <a:ahLst/>
          <a:cxnLst/>
          <a:rect l="0" t="0" r="0" b="0"/>
          <a:pathLst>
            <a:path>
              <a:moveTo>
                <a:pt x="0" y="0"/>
              </a:moveTo>
              <a:lnTo>
                <a:pt x="0" y="1420557"/>
              </a:lnTo>
              <a:lnTo>
                <a:pt x="2956709" y="1420557"/>
              </a:lnTo>
              <a:lnTo>
                <a:pt x="2956709" y="159484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55B99D-22AC-4541-B6AC-F24939B87C38}">
      <dsp:nvSpPr>
        <dsp:cNvPr id="0" name=""/>
        <dsp:cNvSpPr/>
      </dsp:nvSpPr>
      <dsp:spPr>
        <a:xfrm>
          <a:off x="1136972" y="3254713"/>
          <a:ext cx="91440" cy="348572"/>
        </a:xfrm>
        <a:custGeom>
          <a:avLst/>
          <a:gdLst/>
          <a:ahLst/>
          <a:cxnLst/>
          <a:rect l="0" t="0" r="0" b="0"/>
          <a:pathLst>
            <a:path>
              <a:moveTo>
                <a:pt x="45720" y="0"/>
              </a:moveTo>
              <a:lnTo>
                <a:pt x="45720" y="3485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98ECD-0368-4D37-8FE8-26018EB58636}">
      <dsp:nvSpPr>
        <dsp:cNvPr id="0" name=""/>
        <dsp:cNvSpPr/>
      </dsp:nvSpPr>
      <dsp:spPr>
        <a:xfrm>
          <a:off x="1182692" y="829934"/>
          <a:ext cx="4568725" cy="1594843"/>
        </a:xfrm>
        <a:custGeom>
          <a:avLst/>
          <a:gdLst/>
          <a:ahLst/>
          <a:cxnLst/>
          <a:rect l="0" t="0" r="0" b="0"/>
          <a:pathLst>
            <a:path>
              <a:moveTo>
                <a:pt x="4568725" y="0"/>
              </a:moveTo>
              <a:lnTo>
                <a:pt x="4568725" y="1420557"/>
              </a:lnTo>
              <a:lnTo>
                <a:pt x="0" y="1420557"/>
              </a:lnTo>
              <a:lnTo>
                <a:pt x="0" y="159484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A54882-5464-4EB6-944A-B334E769E445}">
      <dsp:nvSpPr>
        <dsp:cNvPr id="0" name=""/>
        <dsp:cNvSpPr/>
      </dsp:nvSpPr>
      <dsp:spPr>
        <a:xfrm>
          <a:off x="4137077" y="0"/>
          <a:ext cx="322867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Markanın Diğer Fikri Haklar ve Sınai Mülkiyet Hakları İçindeki Yeri</a:t>
          </a:r>
        </a:p>
      </dsp:txBody>
      <dsp:txXfrm>
        <a:off x="4137077" y="0"/>
        <a:ext cx="3228679" cy="829934"/>
      </dsp:txXfrm>
    </dsp:sp>
    <dsp:sp modelId="{6AD1371C-F7F5-48CB-9195-43CE36D01CFF}">
      <dsp:nvSpPr>
        <dsp:cNvPr id="0" name=""/>
        <dsp:cNvSpPr/>
      </dsp:nvSpPr>
      <dsp:spPr>
        <a:xfrm>
          <a:off x="5163" y="2424778"/>
          <a:ext cx="2355056"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Fikir ve Sanat Eserlerinden Doğan Haklar</a:t>
          </a:r>
        </a:p>
      </dsp:txBody>
      <dsp:txXfrm>
        <a:off x="5163" y="2424778"/>
        <a:ext cx="2355056" cy="829934"/>
      </dsp:txXfrm>
    </dsp:sp>
    <dsp:sp modelId="{4E01123D-17C3-471D-9B2C-6CCBE880F3C0}">
      <dsp:nvSpPr>
        <dsp:cNvPr id="0" name=""/>
        <dsp:cNvSpPr/>
      </dsp:nvSpPr>
      <dsp:spPr>
        <a:xfrm>
          <a:off x="352757" y="3603286"/>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Fikri ve Sınai Haklar Kanunu’nda Düzenlenmiştir.</a:t>
          </a:r>
        </a:p>
      </dsp:txBody>
      <dsp:txXfrm>
        <a:off x="352757" y="3603286"/>
        <a:ext cx="1659869" cy="829934"/>
      </dsp:txXfrm>
    </dsp:sp>
    <dsp:sp modelId="{8CAD437B-4762-44D0-ACF8-DCED103C1833}">
      <dsp:nvSpPr>
        <dsp:cNvPr id="0" name=""/>
        <dsp:cNvSpPr/>
      </dsp:nvSpPr>
      <dsp:spPr>
        <a:xfrm>
          <a:off x="6987953" y="2424778"/>
          <a:ext cx="3440345"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Sınai Mülkiyet Hakları (Sınai Mülkiyet Kanunu’nda Düzenlenmiştir.)</a:t>
          </a:r>
        </a:p>
      </dsp:txBody>
      <dsp:txXfrm>
        <a:off x="6987953" y="2424778"/>
        <a:ext cx="3440345" cy="829934"/>
      </dsp:txXfrm>
    </dsp:sp>
    <dsp:sp modelId="{A600EFEC-61AC-4342-AE1C-E2C7D24F48FE}">
      <dsp:nvSpPr>
        <dsp:cNvPr id="0" name=""/>
        <dsp:cNvSpPr/>
      </dsp:nvSpPr>
      <dsp:spPr>
        <a:xfrm>
          <a:off x="2361199" y="3603286"/>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Marka </a:t>
          </a:r>
        </a:p>
      </dsp:txBody>
      <dsp:txXfrm>
        <a:off x="2361199" y="3603286"/>
        <a:ext cx="1659869" cy="829934"/>
      </dsp:txXfrm>
    </dsp:sp>
    <dsp:sp modelId="{38A39AE5-6442-443A-A2EF-2AF331FE9180}">
      <dsp:nvSpPr>
        <dsp:cNvPr id="0" name=""/>
        <dsp:cNvSpPr/>
      </dsp:nvSpPr>
      <dsp:spPr>
        <a:xfrm>
          <a:off x="4369642" y="3603286"/>
          <a:ext cx="1659869" cy="98670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Patent (SMK m. 82 vd.)  ve Faydalı Model (SMK m. 142 vd.)</a:t>
          </a:r>
        </a:p>
      </dsp:txBody>
      <dsp:txXfrm>
        <a:off x="4369642" y="3603286"/>
        <a:ext cx="1659869" cy="986701"/>
      </dsp:txXfrm>
    </dsp:sp>
    <dsp:sp modelId="{0E92B323-0B96-4209-9F12-71575ECC4BDC}">
      <dsp:nvSpPr>
        <dsp:cNvPr id="0" name=""/>
        <dsp:cNvSpPr/>
      </dsp:nvSpPr>
      <dsp:spPr>
        <a:xfrm>
          <a:off x="6378084" y="3603286"/>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Tasarım (SMK m. 61 vd.)</a:t>
          </a:r>
        </a:p>
      </dsp:txBody>
      <dsp:txXfrm>
        <a:off x="6378084" y="3603286"/>
        <a:ext cx="1659869" cy="829934"/>
      </dsp:txXfrm>
    </dsp:sp>
    <dsp:sp modelId="{4A8569D3-DA2F-425B-8E44-52E975438BE4}">
      <dsp:nvSpPr>
        <dsp:cNvPr id="0" name=""/>
        <dsp:cNvSpPr/>
      </dsp:nvSpPr>
      <dsp:spPr>
        <a:xfrm>
          <a:off x="8386526" y="3603286"/>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Coğrafî İşaret (SMK m. 34 vd.)</a:t>
          </a:r>
        </a:p>
      </dsp:txBody>
      <dsp:txXfrm>
        <a:off x="8386526" y="3603286"/>
        <a:ext cx="1659869" cy="829934"/>
      </dsp:txXfrm>
    </dsp:sp>
    <dsp:sp modelId="{33D5C2A5-1584-4CF1-8CCB-EA494C748C63}">
      <dsp:nvSpPr>
        <dsp:cNvPr id="0" name=""/>
        <dsp:cNvSpPr/>
      </dsp:nvSpPr>
      <dsp:spPr>
        <a:xfrm>
          <a:off x="7382305" y="4781793"/>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Menşe adı</a:t>
          </a:r>
        </a:p>
      </dsp:txBody>
      <dsp:txXfrm>
        <a:off x="7382305" y="4781793"/>
        <a:ext cx="1659869" cy="829934"/>
      </dsp:txXfrm>
    </dsp:sp>
    <dsp:sp modelId="{8B4DF97E-A2CC-400B-A4B7-82CC9EECBE20}">
      <dsp:nvSpPr>
        <dsp:cNvPr id="0" name=""/>
        <dsp:cNvSpPr/>
      </dsp:nvSpPr>
      <dsp:spPr>
        <a:xfrm>
          <a:off x="9390748" y="4781793"/>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Mahreç İşareti</a:t>
          </a:r>
        </a:p>
      </dsp:txBody>
      <dsp:txXfrm>
        <a:off x="9390748" y="4781793"/>
        <a:ext cx="1659869" cy="829934"/>
      </dsp:txXfrm>
    </dsp:sp>
    <dsp:sp modelId="{163B6C58-043E-4A25-A30E-6F4A0588E17F}">
      <dsp:nvSpPr>
        <dsp:cNvPr id="0" name=""/>
        <dsp:cNvSpPr/>
      </dsp:nvSpPr>
      <dsp:spPr>
        <a:xfrm>
          <a:off x="10394969" y="3603286"/>
          <a:ext cx="1659869" cy="82993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err="1"/>
            <a:t>Geneksel</a:t>
          </a:r>
          <a:r>
            <a:rPr lang="tr-TR" sz="1600" kern="1200" dirty="0"/>
            <a:t> ürün adı (SMK m. 34 vd.)</a:t>
          </a:r>
        </a:p>
      </dsp:txBody>
      <dsp:txXfrm>
        <a:off x="10394969" y="3603286"/>
        <a:ext cx="1659869" cy="8299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DBE35-042E-4229-860F-A691739352C6}">
      <dsp:nvSpPr>
        <dsp:cNvPr id="0" name=""/>
        <dsp:cNvSpPr/>
      </dsp:nvSpPr>
      <dsp:spPr>
        <a:xfrm>
          <a:off x="2522993" y="3100212"/>
          <a:ext cx="503783" cy="2707834"/>
        </a:xfrm>
        <a:custGeom>
          <a:avLst/>
          <a:gdLst/>
          <a:ahLst/>
          <a:cxnLst/>
          <a:rect l="0" t="0" r="0" b="0"/>
          <a:pathLst>
            <a:path>
              <a:moveTo>
                <a:pt x="0" y="0"/>
              </a:moveTo>
              <a:lnTo>
                <a:pt x="251891" y="0"/>
              </a:lnTo>
              <a:lnTo>
                <a:pt x="251891" y="2707834"/>
              </a:lnTo>
              <a:lnTo>
                <a:pt x="503783" y="27078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22EA66-E39F-4DEB-AA7F-DFB984F4EB3A}">
      <dsp:nvSpPr>
        <dsp:cNvPr id="0" name=""/>
        <dsp:cNvSpPr/>
      </dsp:nvSpPr>
      <dsp:spPr>
        <a:xfrm>
          <a:off x="2522993" y="3100212"/>
          <a:ext cx="503783" cy="1624700"/>
        </a:xfrm>
        <a:custGeom>
          <a:avLst/>
          <a:gdLst/>
          <a:ahLst/>
          <a:cxnLst/>
          <a:rect l="0" t="0" r="0" b="0"/>
          <a:pathLst>
            <a:path>
              <a:moveTo>
                <a:pt x="0" y="0"/>
              </a:moveTo>
              <a:lnTo>
                <a:pt x="251891" y="0"/>
              </a:lnTo>
              <a:lnTo>
                <a:pt x="251891" y="1624700"/>
              </a:lnTo>
              <a:lnTo>
                <a:pt x="503783" y="162470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84B07-7066-4E74-8665-7267F9432BAF}">
      <dsp:nvSpPr>
        <dsp:cNvPr id="0" name=""/>
        <dsp:cNvSpPr/>
      </dsp:nvSpPr>
      <dsp:spPr>
        <a:xfrm>
          <a:off x="8568391" y="4183346"/>
          <a:ext cx="503783" cy="1284973"/>
        </a:xfrm>
        <a:custGeom>
          <a:avLst/>
          <a:gdLst/>
          <a:ahLst/>
          <a:cxnLst/>
          <a:rect l="0" t="0" r="0" b="0"/>
          <a:pathLst>
            <a:path>
              <a:moveTo>
                <a:pt x="0" y="0"/>
              </a:moveTo>
              <a:lnTo>
                <a:pt x="251891" y="0"/>
              </a:lnTo>
              <a:lnTo>
                <a:pt x="251891" y="1284973"/>
              </a:lnTo>
              <a:lnTo>
                <a:pt x="503783" y="128497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512BDD-261C-4E82-819C-5DEFF39CB106}">
      <dsp:nvSpPr>
        <dsp:cNvPr id="0" name=""/>
        <dsp:cNvSpPr/>
      </dsp:nvSpPr>
      <dsp:spPr>
        <a:xfrm>
          <a:off x="8568391" y="3830687"/>
          <a:ext cx="503783" cy="352658"/>
        </a:xfrm>
        <a:custGeom>
          <a:avLst/>
          <a:gdLst/>
          <a:ahLst/>
          <a:cxnLst/>
          <a:rect l="0" t="0" r="0" b="0"/>
          <a:pathLst>
            <a:path>
              <a:moveTo>
                <a:pt x="0" y="352658"/>
              </a:moveTo>
              <a:lnTo>
                <a:pt x="251891" y="352658"/>
              </a:lnTo>
              <a:lnTo>
                <a:pt x="251891" y="0"/>
              </a:lnTo>
              <a:lnTo>
                <a:pt x="503783"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D7E03-D523-4223-9FE7-E7AC31958882}">
      <dsp:nvSpPr>
        <dsp:cNvPr id="0" name=""/>
        <dsp:cNvSpPr/>
      </dsp:nvSpPr>
      <dsp:spPr>
        <a:xfrm>
          <a:off x="8568391" y="2545714"/>
          <a:ext cx="503783" cy="1637632"/>
        </a:xfrm>
        <a:custGeom>
          <a:avLst/>
          <a:gdLst/>
          <a:ahLst/>
          <a:cxnLst/>
          <a:rect l="0" t="0" r="0" b="0"/>
          <a:pathLst>
            <a:path>
              <a:moveTo>
                <a:pt x="0" y="1637632"/>
              </a:moveTo>
              <a:lnTo>
                <a:pt x="251891" y="1637632"/>
              </a:lnTo>
              <a:lnTo>
                <a:pt x="251891" y="0"/>
              </a:lnTo>
              <a:lnTo>
                <a:pt x="503783"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E7DC74-5074-4CF9-908C-ADE65DDA69EC}">
      <dsp:nvSpPr>
        <dsp:cNvPr id="0" name=""/>
        <dsp:cNvSpPr/>
      </dsp:nvSpPr>
      <dsp:spPr>
        <a:xfrm>
          <a:off x="5545692" y="3641779"/>
          <a:ext cx="503783" cy="541566"/>
        </a:xfrm>
        <a:custGeom>
          <a:avLst/>
          <a:gdLst/>
          <a:ahLst/>
          <a:cxnLst/>
          <a:rect l="0" t="0" r="0" b="0"/>
          <a:pathLst>
            <a:path>
              <a:moveTo>
                <a:pt x="0" y="0"/>
              </a:moveTo>
              <a:lnTo>
                <a:pt x="251891" y="0"/>
              </a:lnTo>
              <a:lnTo>
                <a:pt x="251891" y="541566"/>
              </a:lnTo>
              <a:lnTo>
                <a:pt x="503783" y="54156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907D2-A87B-4D9B-96F2-54E7BA2011C2}">
      <dsp:nvSpPr>
        <dsp:cNvPr id="0" name=""/>
        <dsp:cNvSpPr/>
      </dsp:nvSpPr>
      <dsp:spPr>
        <a:xfrm>
          <a:off x="5545692" y="3100212"/>
          <a:ext cx="503783" cy="541566"/>
        </a:xfrm>
        <a:custGeom>
          <a:avLst/>
          <a:gdLst/>
          <a:ahLst/>
          <a:cxnLst/>
          <a:rect l="0" t="0" r="0" b="0"/>
          <a:pathLst>
            <a:path>
              <a:moveTo>
                <a:pt x="0" y="541566"/>
              </a:moveTo>
              <a:lnTo>
                <a:pt x="251891" y="541566"/>
              </a:lnTo>
              <a:lnTo>
                <a:pt x="251891" y="0"/>
              </a:lnTo>
              <a:lnTo>
                <a:pt x="503783"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D8B3CD-7F69-4A83-8922-97C51F17F5C9}">
      <dsp:nvSpPr>
        <dsp:cNvPr id="0" name=""/>
        <dsp:cNvSpPr/>
      </dsp:nvSpPr>
      <dsp:spPr>
        <a:xfrm>
          <a:off x="2522993" y="3100212"/>
          <a:ext cx="503783" cy="541566"/>
        </a:xfrm>
        <a:custGeom>
          <a:avLst/>
          <a:gdLst/>
          <a:ahLst/>
          <a:cxnLst/>
          <a:rect l="0" t="0" r="0" b="0"/>
          <a:pathLst>
            <a:path>
              <a:moveTo>
                <a:pt x="0" y="0"/>
              </a:moveTo>
              <a:lnTo>
                <a:pt x="251891" y="0"/>
              </a:lnTo>
              <a:lnTo>
                <a:pt x="251891" y="541566"/>
              </a:lnTo>
              <a:lnTo>
                <a:pt x="503783" y="54156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28A1A0-265C-45B0-A752-D3C481BABA58}">
      <dsp:nvSpPr>
        <dsp:cNvPr id="0" name=""/>
        <dsp:cNvSpPr/>
      </dsp:nvSpPr>
      <dsp:spPr>
        <a:xfrm>
          <a:off x="2522993" y="2558645"/>
          <a:ext cx="503783" cy="541566"/>
        </a:xfrm>
        <a:custGeom>
          <a:avLst/>
          <a:gdLst/>
          <a:ahLst/>
          <a:cxnLst/>
          <a:rect l="0" t="0" r="0" b="0"/>
          <a:pathLst>
            <a:path>
              <a:moveTo>
                <a:pt x="0" y="541566"/>
              </a:moveTo>
              <a:lnTo>
                <a:pt x="251891" y="541566"/>
              </a:lnTo>
              <a:lnTo>
                <a:pt x="251891" y="0"/>
              </a:lnTo>
              <a:lnTo>
                <a:pt x="503783"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9A7FC-589E-4F13-A0E9-3E3C87BF04B5}">
      <dsp:nvSpPr>
        <dsp:cNvPr id="0" name=""/>
        <dsp:cNvSpPr/>
      </dsp:nvSpPr>
      <dsp:spPr>
        <a:xfrm>
          <a:off x="2522993" y="1475511"/>
          <a:ext cx="503783" cy="1624700"/>
        </a:xfrm>
        <a:custGeom>
          <a:avLst/>
          <a:gdLst/>
          <a:ahLst/>
          <a:cxnLst/>
          <a:rect l="0" t="0" r="0" b="0"/>
          <a:pathLst>
            <a:path>
              <a:moveTo>
                <a:pt x="0" y="1624700"/>
              </a:moveTo>
              <a:lnTo>
                <a:pt x="251891" y="1624700"/>
              </a:lnTo>
              <a:lnTo>
                <a:pt x="251891" y="0"/>
              </a:lnTo>
              <a:lnTo>
                <a:pt x="503783"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DA537-3A58-4111-8099-5E420DDA5D98}">
      <dsp:nvSpPr>
        <dsp:cNvPr id="0" name=""/>
        <dsp:cNvSpPr/>
      </dsp:nvSpPr>
      <dsp:spPr>
        <a:xfrm>
          <a:off x="2522993" y="392378"/>
          <a:ext cx="503783" cy="2707834"/>
        </a:xfrm>
        <a:custGeom>
          <a:avLst/>
          <a:gdLst/>
          <a:ahLst/>
          <a:cxnLst/>
          <a:rect l="0" t="0" r="0" b="0"/>
          <a:pathLst>
            <a:path>
              <a:moveTo>
                <a:pt x="0" y="2707834"/>
              </a:moveTo>
              <a:lnTo>
                <a:pt x="251891" y="2707834"/>
              </a:lnTo>
              <a:lnTo>
                <a:pt x="251891" y="0"/>
              </a:lnTo>
              <a:lnTo>
                <a:pt x="503783"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DA85D8-E80F-4D83-A08B-FEECBD06FE7F}">
      <dsp:nvSpPr>
        <dsp:cNvPr id="0" name=""/>
        <dsp:cNvSpPr/>
      </dsp:nvSpPr>
      <dsp:spPr>
        <a:xfrm>
          <a:off x="4077" y="2716078"/>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Açılabilecek davalar (SMK m. 149)</a:t>
          </a:r>
        </a:p>
      </dsp:txBody>
      <dsp:txXfrm>
        <a:off x="4077" y="2716078"/>
        <a:ext cx="2518916" cy="768269"/>
      </dsp:txXfrm>
    </dsp:sp>
    <dsp:sp modelId="{90CE128D-4EA9-48E8-9780-A41641200AB8}">
      <dsp:nvSpPr>
        <dsp:cNvPr id="0" name=""/>
        <dsp:cNvSpPr/>
      </dsp:nvSpPr>
      <dsp:spPr>
        <a:xfrm>
          <a:off x="3026776" y="8243"/>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Fiilin tecavüz olup olmadığının tespiti</a:t>
          </a:r>
        </a:p>
      </dsp:txBody>
      <dsp:txXfrm>
        <a:off x="3026776" y="8243"/>
        <a:ext cx="2518916" cy="768269"/>
      </dsp:txXfrm>
    </dsp:sp>
    <dsp:sp modelId="{CEC3D26B-095D-4994-AC69-5A254793F69E}">
      <dsp:nvSpPr>
        <dsp:cNvPr id="0" name=""/>
        <dsp:cNvSpPr/>
      </dsp:nvSpPr>
      <dsp:spPr>
        <a:xfrm>
          <a:off x="3026776" y="1091377"/>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Muhtemel tecavüzün önlenmesi</a:t>
          </a:r>
        </a:p>
      </dsp:txBody>
      <dsp:txXfrm>
        <a:off x="3026776" y="1091377"/>
        <a:ext cx="2518916" cy="768269"/>
      </dsp:txXfrm>
    </dsp:sp>
    <dsp:sp modelId="{AA1BBD11-C8B9-450C-B6EB-119BBB1E1B4E}">
      <dsp:nvSpPr>
        <dsp:cNvPr id="0" name=""/>
        <dsp:cNvSpPr/>
      </dsp:nvSpPr>
      <dsp:spPr>
        <a:xfrm>
          <a:off x="3026776" y="2174511"/>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Tecavüz fiillerinin durdurulması</a:t>
          </a:r>
        </a:p>
      </dsp:txBody>
      <dsp:txXfrm>
        <a:off x="3026776" y="2174511"/>
        <a:ext cx="2518916" cy="768269"/>
      </dsp:txXfrm>
    </dsp:sp>
    <dsp:sp modelId="{52DCE56D-F057-45B2-98FC-B8F9C989DBDA}">
      <dsp:nvSpPr>
        <dsp:cNvPr id="0" name=""/>
        <dsp:cNvSpPr/>
      </dsp:nvSpPr>
      <dsp:spPr>
        <a:xfrm>
          <a:off x="3026776" y="3257645"/>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Tecavüzün kaldırılması ile maddi ve manevi zararın tazmini</a:t>
          </a:r>
        </a:p>
      </dsp:txBody>
      <dsp:txXfrm>
        <a:off x="3026776" y="3257645"/>
        <a:ext cx="2518916" cy="768269"/>
      </dsp:txXfrm>
    </dsp:sp>
    <dsp:sp modelId="{06BF7159-6FCB-4479-956A-55C5DBEA02AE}">
      <dsp:nvSpPr>
        <dsp:cNvPr id="0" name=""/>
        <dsp:cNvSpPr/>
      </dsp:nvSpPr>
      <dsp:spPr>
        <a:xfrm>
          <a:off x="6049475" y="2716078"/>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İtibar kaybının tazmini</a:t>
          </a:r>
        </a:p>
      </dsp:txBody>
      <dsp:txXfrm>
        <a:off x="6049475" y="2716078"/>
        <a:ext cx="2518916" cy="768269"/>
      </dsp:txXfrm>
    </dsp:sp>
    <dsp:sp modelId="{66866DCA-EDB4-49EF-9188-D37641533DEB}">
      <dsp:nvSpPr>
        <dsp:cNvPr id="0" name=""/>
        <dsp:cNvSpPr/>
      </dsp:nvSpPr>
      <dsp:spPr>
        <a:xfrm>
          <a:off x="6049475" y="3799211"/>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Yoksun kalınan kârın tazmini (SMK m. 151.)</a:t>
          </a:r>
        </a:p>
      </dsp:txBody>
      <dsp:txXfrm>
        <a:off x="6049475" y="3799211"/>
        <a:ext cx="2518916" cy="768269"/>
      </dsp:txXfrm>
    </dsp:sp>
    <dsp:sp modelId="{0D85A77B-50E1-4735-99B7-2203A9900C16}">
      <dsp:nvSpPr>
        <dsp:cNvPr id="0" name=""/>
        <dsp:cNvSpPr/>
      </dsp:nvSpPr>
      <dsp:spPr>
        <a:xfrm>
          <a:off x="9072174" y="2029064"/>
          <a:ext cx="3021137" cy="103329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Sınai mülkiyet hakkına tecavüz edenin rekabeti olmasaydı, hak sahibinin elde edebileceği muhtemel gelir</a:t>
          </a:r>
        </a:p>
      </dsp:txBody>
      <dsp:txXfrm>
        <a:off x="9072174" y="2029064"/>
        <a:ext cx="3021137" cy="1033299"/>
      </dsp:txXfrm>
    </dsp:sp>
    <dsp:sp modelId="{5C548B04-501C-4410-9FA5-6AC434CE39BA}">
      <dsp:nvSpPr>
        <dsp:cNvPr id="0" name=""/>
        <dsp:cNvSpPr/>
      </dsp:nvSpPr>
      <dsp:spPr>
        <a:xfrm>
          <a:off x="9072174" y="3377228"/>
          <a:ext cx="2916350" cy="90691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Sınai mülkiyet hakkına tecavüz edenin elde ettiği net kazanç</a:t>
          </a:r>
        </a:p>
      </dsp:txBody>
      <dsp:txXfrm>
        <a:off x="9072174" y="3377228"/>
        <a:ext cx="2916350" cy="906918"/>
      </dsp:txXfrm>
    </dsp:sp>
    <dsp:sp modelId="{81913694-3F1C-48EA-B7AE-7088F942B16A}">
      <dsp:nvSpPr>
        <dsp:cNvPr id="0" name=""/>
        <dsp:cNvSpPr/>
      </dsp:nvSpPr>
      <dsp:spPr>
        <a:xfrm>
          <a:off x="9072174" y="4599011"/>
          <a:ext cx="3115747" cy="17386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Sınai mülkiyet hakkına tecavüz edenin bu hakkı bir lisans sözleşmesi ile hukuka uygun şekilde kullanmış olması hâlinde ödemesi gereken lisans bedeli</a:t>
          </a:r>
        </a:p>
      </dsp:txBody>
      <dsp:txXfrm>
        <a:off x="9072174" y="4599011"/>
        <a:ext cx="3115747" cy="1738616"/>
      </dsp:txXfrm>
    </dsp:sp>
    <dsp:sp modelId="{EFC06B85-DE66-4036-8B20-0AF53048E83A}">
      <dsp:nvSpPr>
        <dsp:cNvPr id="0" name=""/>
        <dsp:cNvSpPr/>
      </dsp:nvSpPr>
      <dsp:spPr>
        <a:xfrm>
          <a:off x="3026776" y="4340778"/>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El koyma - imha</a:t>
          </a:r>
        </a:p>
      </dsp:txBody>
      <dsp:txXfrm>
        <a:off x="3026776" y="4340778"/>
        <a:ext cx="2518916" cy="768269"/>
      </dsp:txXfrm>
    </dsp:sp>
    <dsp:sp modelId="{0585782D-BC80-46B9-9B12-900B38ECEB82}">
      <dsp:nvSpPr>
        <dsp:cNvPr id="0" name=""/>
        <dsp:cNvSpPr/>
      </dsp:nvSpPr>
      <dsp:spPr>
        <a:xfrm>
          <a:off x="3026776" y="5423912"/>
          <a:ext cx="2518916" cy="768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Gazetede ilân</a:t>
          </a:r>
        </a:p>
      </dsp:txBody>
      <dsp:txXfrm>
        <a:off x="3026776" y="5423912"/>
        <a:ext cx="2518916" cy="7682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A92FA-391D-40EE-9F1A-B3F1222F3096}">
      <dsp:nvSpPr>
        <dsp:cNvPr id="0" name=""/>
        <dsp:cNvSpPr/>
      </dsp:nvSpPr>
      <dsp:spPr>
        <a:xfrm>
          <a:off x="0" y="392989"/>
          <a:ext cx="12100560" cy="1282049"/>
        </a:xfrm>
        <a:prstGeom prst="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138" tIns="458216" rIns="939138"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a:t>Marka hakkı sahibi</a:t>
          </a:r>
        </a:p>
        <a:p>
          <a:pPr marL="228600" lvl="1" indent="-228600" algn="l" defTabSz="977900">
            <a:lnSpc>
              <a:spcPct val="90000"/>
            </a:lnSpc>
            <a:spcBef>
              <a:spcPct val="0"/>
            </a:spcBef>
            <a:spcAft>
              <a:spcPct val="15000"/>
            </a:spcAft>
            <a:buChar char="•"/>
          </a:pPr>
          <a:r>
            <a:rPr lang="tr-TR" sz="2200" kern="1200" dirty="0"/>
            <a:t>Lisans alan (SMK m. 158)</a:t>
          </a:r>
        </a:p>
      </dsp:txBody>
      <dsp:txXfrm>
        <a:off x="0" y="392989"/>
        <a:ext cx="12100560" cy="1282049"/>
      </dsp:txXfrm>
    </dsp:sp>
    <dsp:sp modelId="{AAD19823-A5FA-4D1A-8ED5-13B399C03C3E}">
      <dsp:nvSpPr>
        <dsp:cNvPr id="0" name=""/>
        <dsp:cNvSpPr/>
      </dsp:nvSpPr>
      <dsp:spPr>
        <a:xfrm>
          <a:off x="605028" y="68269"/>
          <a:ext cx="8470392" cy="649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161" tIns="0" rIns="320161" bIns="0" numCol="1" spcCol="1270" anchor="ctr" anchorCtr="0">
          <a:noAutofit/>
        </a:bodyPr>
        <a:lstStyle/>
        <a:p>
          <a:pPr marL="0" lvl="0" indent="0" algn="l" defTabSz="977900">
            <a:lnSpc>
              <a:spcPct val="90000"/>
            </a:lnSpc>
            <a:spcBef>
              <a:spcPct val="0"/>
            </a:spcBef>
            <a:spcAft>
              <a:spcPct val="35000"/>
            </a:spcAft>
            <a:buNone/>
          </a:pPr>
          <a:r>
            <a:rPr lang="tr-TR" sz="2200" kern="1200" dirty="0"/>
            <a:t>Davacı</a:t>
          </a:r>
        </a:p>
      </dsp:txBody>
      <dsp:txXfrm>
        <a:off x="636731" y="99972"/>
        <a:ext cx="8406986" cy="586034"/>
      </dsp:txXfrm>
    </dsp:sp>
    <dsp:sp modelId="{19BE806B-5D19-4F05-992A-44F6BD8F4354}">
      <dsp:nvSpPr>
        <dsp:cNvPr id="0" name=""/>
        <dsp:cNvSpPr/>
      </dsp:nvSpPr>
      <dsp:spPr>
        <a:xfrm>
          <a:off x="0" y="2118559"/>
          <a:ext cx="12100560" cy="1282049"/>
        </a:xfrm>
        <a:prstGeom prst="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138" tIns="458216" rIns="939138"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a:t>Tecavüz eden</a:t>
          </a:r>
        </a:p>
        <a:p>
          <a:pPr marL="228600" lvl="1" indent="-228600" algn="l" defTabSz="977900">
            <a:lnSpc>
              <a:spcPct val="90000"/>
            </a:lnSpc>
            <a:spcBef>
              <a:spcPct val="0"/>
            </a:spcBef>
            <a:spcAft>
              <a:spcPct val="15000"/>
            </a:spcAft>
            <a:buChar char="•"/>
          </a:pPr>
          <a:r>
            <a:rPr lang="tr-TR" sz="2200" kern="1200" dirty="0"/>
            <a:t>Tüketiciler ?? (SMK m. 153) </a:t>
          </a:r>
        </a:p>
      </dsp:txBody>
      <dsp:txXfrm>
        <a:off x="0" y="2118559"/>
        <a:ext cx="12100560" cy="1282049"/>
      </dsp:txXfrm>
    </dsp:sp>
    <dsp:sp modelId="{7CB0556A-B0CC-464B-BBDC-E09B03846E41}">
      <dsp:nvSpPr>
        <dsp:cNvPr id="0" name=""/>
        <dsp:cNvSpPr/>
      </dsp:nvSpPr>
      <dsp:spPr>
        <a:xfrm>
          <a:off x="605028" y="1793839"/>
          <a:ext cx="8470392" cy="649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161" tIns="0" rIns="320161" bIns="0" numCol="1" spcCol="1270" anchor="ctr" anchorCtr="0">
          <a:noAutofit/>
        </a:bodyPr>
        <a:lstStyle/>
        <a:p>
          <a:pPr marL="0" lvl="0" indent="0" algn="l" defTabSz="977900">
            <a:lnSpc>
              <a:spcPct val="90000"/>
            </a:lnSpc>
            <a:spcBef>
              <a:spcPct val="0"/>
            </a:spcBef>
            <a:spcAft>
              <a:spcPct val="35000"/>
            </a:spcAft>
            <a:buNone/>
          </a:pPr>
          <a:r>
            <a:rPr lang="tr-TR" sz="2200" kern="1200" dirty="0"/>
            <a:t>Davalı</a:t>
          </a:r>
        </a:p>
      </dsp:txBody>
      <dsp:txXfrm>
        <a:off x="636731" y="1825542"/>
        <a:ext cx="8406986" cy="586034"/>
      </dsp:txXfrm>
    </dsp:sp>
    <dsp:sp modelId="{C35C6488-F130-4C19-86A6-1DB2CE9B33B7}">
      <dsp:nvSpPr>
        <dsp:cNvPr id="0" name=""/>
        <dsp:cNvSpPr/>
      </dsp:nvSpPr>
      <dsp:spPr>
        <a:xfrm>
          <a:off x="0" y="3844129"/>
          <a:ext cx="12100560" cy="935550"/>
        </a:xfrm>
        <a:prstGeom prst="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138" tIns="458216" rIns="939138"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err="1"/>
            <a:t>TBK’ya</a:t>
          </a:r>
          <a:r>
            <a:rPr lang="tr-TR" sz="2200" kern="1200" dirty="0"/>
            <a:t> atıf. Haksız fiil zamanaşımı TBK m. 72.</a:t>
          </a:r>
        </a:p>
      </dsp:txBody>
      <dsp:txXfrm>
        <a:off x="0" y="3844129"/>
        <a:ext cx="12100560" cy="935550"/>
      </dsp:txXfrm>
    </dsp:sp>
    <dsp:sp modelId="{CDC09698-9BF8-4922-BAF1-53544E065ACB}">
      <dsp:nvSpPr>
        <dsp:cNvPr id="0" name=""/>
        <dsp:cNvSpPr/>
      </dsp:nvSpPr>
      <dsp:spPr>
        <a:xfrm>
          <a:off x="605028" y="3519409"/>
          <a:ext cx="8470392" cy="649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161" tIns="0" rIns="320161" bIns="0" numCol="1" spcCol="1270" anchor="ctr" anchorCtr="0">
          <a:noAutofit/>
        </a:bodyPr>
        <a:lstStyle/>
        <a:p>
          <a:pPr marL="0" lvl="0" indent="0" algn="l" defTabSz="977900">
            <a:lnSpc>
              <a:spcPct val="90000"/>
            </a:lnSpc>
            <a:spcBef>
              <a:spcPct val="0"/>
            </a:spcBef>
            <a:spcAft>
              <a:spcPct val="35000"/>
            </a:spcAft>
            <a:buNone/>
          </a:pPr>
          <a:r>
            <a:rPr lang="tr-TR" sz="2200" kern="1200" dirty="0"/>
            <a:t>Zamanaşımı (SMK m. 157)</a:t>
          </a:r>
        </a:p>
      </dsp:txBody>
      <dsp:txXfrm>
        <a:off x="636731" y="3551112"/>
        <a:ext cx="8406986" cy="586034"/>
      </dsp:txXfrm>
    </dsp:sp>
    <dsp:sp modelId="{AC11BA01-7097-4149-857E-5DA262A92BA0}">
      <dsp:nvSpPr>
        <dsp:cNvPr id="0" name=""/>
        <dsp:cNvSpPr/>
      </dsp:nvSpPr>
      <dsp:spPr>
        <a:xfrm>
          <a:off x="0" y="5223199"/>
          <a:ext cx="12100560" cy="1282049"/>
        </a:xfrm>
        <a:prstGeom prst="rect">
          <a:avLst/>
        </a:prstGeom>
        <a:solidFill>
          <a:schemeClr val="bg1">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9138" tIns="458216" rIns="939138"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a:t>Görevli: Fikrî ve Sınaî Haklar Mahkemesi</a:t>
          </a:r>
        </a:p>
        <a:p>
          <a:pPr marL="228600" lvl="1" indent="-228600" algn="l" defTabSz="977900">
            <a:lnSpc>
              <a:spcPct val="90000"/>
            </a:lnSpc>
            <a:spcBef>
              <a:spcPct val="0"/>
            </a:spcBef>
            <a:spcAft>
              <a:spcPct val="15000"/>
            </a:spcAft>
            <a:buChar char="•"/>
          </a:pPr>
          <a:r>
            <a:rPr lang="tr-TR" sz="2200" kern="1200" dirty="0"/>
            <a:t>Yetkili mahkeme: SMK m. 156.3 </a:t>
          </a:r>
        </a:p>
      </dsp:txBody>
      <dsp:txXfrm>
        <a:off x="0" y="5223199"/>
        <a:ext cx="12100560" cy="1282049"/>
      </dsp:txXfrm>
    </dsp:sp>
    <dsp:sp modelId="{714C4DE9-F636-4571-A4FB-C5C3D080305D}">
      <dsp:nvSpPr>
        <dsp:cNvPr id="0" name=""/>
        <dsp:cNvSpPr/>
      </dsp:nvSpPr>
      <dsp:spPr>
        <a:xfrm>
          <a:off x="605028" y="4898479"/>
          <a:ext cx="8470392" cy="6494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161" tIns="0" rIns="320161" bIns="0" numCol="1" spcCol="1270" anchor="ctr" anchorCtr="0">
          <a:noAutofit/>
        </a:bodyPr>
        <a:lstStyle/>
        <a:p>
          <a:pPr marL="0" lvl="0" indent="0" algn="l" defTabSz="977900">
            <a:lnSpc>
              <a:spcPct val="90000"/>
            </a:lnSpc>
            <a:spcBef>
              <a:spcPct val="0"/>
            </a:spcBef>
            <a:spcAft>
              <a:spcPct val="35000"/>
            </a:spcAft>
            <a:buNone/>
          </a:pPr>
          <a:r>
            <a:rPr lang="tr-TR" sz="2200" kern="1200" dirty="0"/>
            <a:t>Görevli ve yetkili mahkeme (SMK m. 156)</a:t>
          </a:r>
        </a:p>
      </dsp:txBody>
      <dsp:txXfrm>
        <a:off x="636731" y="4930182"/>
        <a:ext cx="8406986"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B5CB8-51E3-4DEC-9583-CDB0F0801857}">
      <dsp:nvSpPr>
        <dsp:cNvPr id="0" name=""/>
        <dsp:cNvSpPr/>
      </dsp:nvSpPr>
      <dsp:spPr>
        <a:xfrm>
          <a:off x="6202641" y="4070127"/>
          <a:ext cx="504138" cy="1546024"/>
        </a:xfrm>
        <a:custGeom>
          <a:avLst/>
          <a:gdLst/>
          <a:ahLst/>
          <a:cxnLst/>
          <a:rect l="0" t="0" r="0" b="0"/>
          <a:pathLst>
            <a:path>
              <a:moveTo>
                <a:pt x="0" y="0"/>
              </a:moveTo>
              <a:lnTo>
                <a:pt x="0" y="1546024"/>
              </a:lnTo>
              <a:lnTo>
                <a:pt x="504138" y="15460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32371-E1D2-43CD-B13C-730201A704E8}">
      <dsp:nvSpPr>
        <dsp:cNvPr id="0" name=""/>
        <dsp:cNvSpPr/>
      </dsp:nvSpPr>
      <dsp:spPr>
        <a:xfrm>
          <a:off x="5513652" y="1683872"/>
          <a:ext cx="2033358" cy="705793"/>
        </a:xfrm>
        <a:custGeom>
          <a:avLst/>
          <a:gdLst/>
          <a:ahLst/>
          <a:cxnLst/>
          <a:rect l="0" t="0" r="0" b="0"/>
          <a:pathLst>
            <a:path>
              <a:moveTo>
                <a:pt x="0" y="0"/>
              </a:moveTo>
              <a:lnTo>
                <a:pt x="0" y="352896"/>
              </a:lnTo>
              <a:lnTo>
                <a:pt x="2033358" y="352896"/>
              </a:lnTo>
              <a:lnTo>
                <a:pt x="2033358" y="7057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90B90C-6C2F-4C5F-A040-668BDB9B29E3}">
      <dsp:nvSpPr>
        <dsp:cNvPr id="0" name=""/>
        <dsp:cNvSpPr/>
      </dsp:nvSpPr>
      <dsp:spPr>
        <a:xfrm>
          <a:off x="2135924" y="4070127"/>
          <a:ext cx="504138" cy="1546024"/>
        </a:xfrm>
        <a:custGeom>
          <a:avLst/>
          <a:gdLst/>
          <a:ahLst/>
          <a:cxnLst/>
          <a:rect l="0" t="0" r="0" b="0"/>
          <a:pathLst>
            <a:path>
              <a:moveTo>
                <a:pt x="0" y="0"/>
              </a:moveTo>
              <a:lnTo>
                <a:pt x="0" y="1546024"/>
              </a:lnTo>
              <a:lnTo>
                <a:pt x="504138" y="15460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37F39-2B2C-46B5-8E93-CA08ECB1AA6A}">
      <dsp:nvSpPr>
        <dsp:cNvPr id="0" name=""/>
        <dsp:cNvSpPr/>
      </dsp:nvSpPr>
      <dsp:spPr>
        <a:xfrm>
          <a:off x="3480294" y="1683872"/>
          <a:ext cx="2033358" cy="705793"/>
        </a:xfrm>
        <a:custGeom>
          <a:avLst/>
          <a:gdLst/>
          <a:ahLst/>
          <a:cxnLst/>
          <a:rect l="0" t="0" r="0" b="0"/>
          <a:pathLst>
            <a:path>
              <a:moveTo>
                <a:pt x="2033358" y="0"/>
              </a:moveTo>
              <a:lnTo>
                <a:pt x="2033358" y="352896"/>
              </a:lnTo>
              <a:lnTo>
                <a:pt x="0" y="352896"/>
              </a:lnTo>
              <a:lnTo>
                <a:pt x="0" y="70579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51472-914A-4F80-9433-3A9502A88B8B}">
      <dsp:nvSpPr>
        <dsp:cNvPr id="0" name=""/>
        <dsp:cNvSpPr/>
      </dsp:nvSpPr>
      <dsp:spPr>
        <a:xfrm>
          <a:off x="3019528" y="3410"/>
          <a:ext cx="4988248" cy="16804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dirty="0"/>
            <a:t>Markanın Sınıflandırılması-I</a:t>
          </a:r>
        </a:p>
      </dsp:txBody>
      <dsp:txXfrm>
        <a:off x="3019528" y="3410"/>
        <a:ext cx="4988248" cy="1680461"/>
      </dsp:txXfrm>
    </dsp:sp>
    <dsp:sp modelId="{802C341E-B98C-4A8C-A4E2-541AB5CA8953}">
      <dsp:nvSpPr>
        <dsp:cNvPr id="0" name=""/>
        <dsp:cNvSpPr/>
      </dsp:nvSpPr>
      <dsp:spPr>
        <a:xfrm>
          <a:off x="1799832" y="2389666"/>
          <a:ext cx="3360923" cy="16804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dirty="0"/>
            <a:t>Ticaret Markası</a:t>
          </a:r>
        </a:p>
      </dsp:txBody>
      <dsp:txXfrm>
        <a:off x="1799832" y="2389666"/>
        <a:ext cx="3360923" cy="1680461"/>
      </dsp:txXfrm>
    </dsp:sp>
    <dsp:sp modelId="{9EDE1CED-73B9-46D7-89FA-542D822A9455}">
      <dsp:nvSpPr>
        <dsp:cNvPr id="0" name=""/>
        <dsp:cNvSpPr/>
      </dsp:nvSpPr>
      <dsp:spPr>
        <a:xfrm>
          <a:off x="2640063" y="4775921"/>
          <a:ext cx="3360923" cy="16804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a:t>Coca-Cola</a:t>
          </a:r>
        </a:p>
      </dsp:txBody>
      <dsp:txXfrm>
        <a:off x="2640063" y="4775921"/>
        <a:ext cx="3360923" cy="1680461"/>
      </dsp:txXfrm>
    </dsp:sp>
    <dsp:sp modelId="{A3EBDAAD-14C8-40C6-AEAB-706BE03603AF}">
      <dsp:nvSpPr>
        <dsp:cNvPr id="0" name=""/>
        <dsp:cNvSpPr/>
      </dsp:nvSpPr>
      <dsp:spPr>
        <a:xfrm>
          <a:off x="5866549" y="2389666"/>
          <a:ext cx="3360923" cy="16804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dirty="0"/>
            <a:t>Hizmet Markası</a:t>
          </a:r>
        </a:p>
      </dsp:txBody>
      <dsp:txXfrm>
        <a:off x="5866549" y="2389666"/>
        <a:ext cx="3360923" cy="1680461"/>
      </dsp:txXfrm>
    </dsp:sp>
    <dsp:sp modelId="{78F4DA5F-56F9-4EDC-BC40-B8196802F6AD}">
      <dsp:nvSpPr>
        <dsp:cNvPr id="0" name=""/>
        <dsp:cNvSpPr/>
      </dsp:nvSpPr>
      <dsp:spPr>
        <a:xfrm>
          <a:off x="6706780" y="4775921"/>
          <a:ext cx="3360923" cy="16804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dirty="0"/>
            <a:t>Bankalar: Türkiye İş Bankası</a:t>
          </a:r>
        </a:p>
      </dsp:txBody>
      <dsp:txXfrm>
        <a:off x="6706780" y="4775921"/>
        <a:ext cx="3360923" cy="1680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9017F-DEB8-4CCF-898B-081C3226AE8D}">
      <dsp:nvSpPr>
        <dsp:cNvPr id="0" name=""/>
        <dsp:cNvSpPr/>
      </dsp:nvSpPr>
      <dsp:spPr>
        <a:xfrm>
          <a:off x="6096000" y="1822698"/>
          <a:ext cx="4312964" cy="748531"/>
        </a:xfrm>
        <a:custGeom>
          <a:avLst/>
          <a:gdLst/>
          <a:ahLst/>
          <a:cxnLst/>
          <a:rect l="0" t="0" r="0" b="0"/>
          <a:pathLst>
            <a:path>
              <a:moveTo>
                <a:pt x="0" y="0"/>
              </a:moveTo>
              <a:lnTo>
                <a:pt x="0" y="374265"/>
              </a:lnTo>
              <a:lnTo>
                <a:pt x="4312964" y="374265"/>
              </a:lnTo>
              <a:lnTo>
                <a:pt x="4312964" y="7485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9B423E-87E2-4730-B155-A711AD0FFAA8}">
      <dsp:nvSpPr>
        <dsp:cNvPr id="0" name=""/>
        <dsp:cNvSpPr/>
      </dsp:nvSpPr>
      <dsp:spPr>
        <a:xfrm>
          <a:off x="4670226" y="4353445"/>
          <a:ext cx="534665" cy="1639639"/>
        </a:xfrm>
        <a:custGeom>
          <a:avLst/>
          <a:gdLst/>
          <a:ahLst/>
          <a:cxnLst/>
          <a:rect l="0" t="0" r="0" b="0"/>
          <a:pathLst>
            <a:path>
              <a:moveTo>
                <a:pt x="0" y="0"/>
              </a:moveTo>
              <a:lnTo>
                <a:pt x="0" y="1639639"/>
              </a:lnTo>
              <a:lnTo>
                <a:pt x="534665" y="16396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C004B1-D6F7-4C1E-81B0-727FEBCEAC62}">
      <dsp:nvSpPr>
        <dsp:cNvPr id="0" name=""/>
        <dsp:cNvSpPr/>
      </dsp:nvSpPr>
      <dsp:spPr>
        <a:xfrm>
          <a:off x="6050280" y="1822698"/>
          <a:ext cx="91440" cy="748531"/>
        </a:xfrm>
        <a:custGeom>
          <a:avLst/>
          <a:gdLst/>
          <a:ahLst/>
          <a:cxnLst/>
          <a:rect l="0" t="0" r="0" b="0"/>
          <a:pathLst>
            <a:path>
              <a:moveTo>
                <a:pt x="45720" y="0"/>
              </a:moveTo>
              <a:lnTo>
                <a:pt x="45720" y="7485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F602A7-BC2C-40F7-AA37-AC2E32F2941B}">
      <dsp:nvSpPr>
        <dsp:cNvPr id="0" name=""/>
        <dsp:cNvSpPr/>
      </dsp:nvSpPr>
      <dsp:spPr>
        <a:xfrm>
          <a:off x="1783035" y="1822698"/>
          <a:ext cx="4312964" cy="748531"/>
        </a:xfrm>
        <a:custGeom>
          <a:avLst/>
          <a:gdLst/>
          <a:ahLst/>
          <a:cxnLst/>
          <a:rect l="0" t="0" r="0" b="0"/>
          <a:pathLst>
            <a:path>
              <a:moveTo>
                <a:pt x="4312964" y="0"/>
              </a:moveTo>
              <a:lnTo>
                <a:pt x="4312964" y="374265"/>
              </a:lnTo>
              <a:lnTo>
                <a:pt x="0" y="374265"/>
              </a:lnTo>
              <a:lnTo>
                <a:pt x="0" y="7485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4BB97-6603-449C-AE22-7AF848895B5A}">
      <dsp:nvSpPr>
        <dsp:cNvPr id="0" name=""/>
        <dsp:cNvSpPr/>
      </dsp:nvSpPr>
      <dsp:spPr>
        <a:xfrm>
          <a:off x="3338696" y="40481"/>
          <a:ext cx="5514606" cy="17822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dirty="0"/>
            <a:t>Markanın Sınıflandırılması II</a:t>
          </a:r>
        </a:p>
      </dsp:txBody>
      <dsp:txXfrm>
        <a:off x="3338696" y="40481"/>
        <a:ext cx="5514606" cy="1782216"/>
      </dsp:txXfrm>
    </dsp:sp>
    <dsp:sp modelId="{93D86026-C012-4AB7-A7B9-6F7D00545791}">
      <dsp:nvSpPr>
        <dsp:cNvPr id="0" name=""/>
        <dsp:cNvSpPr/>
      </dsp:nvSpPr>
      <dsp:spPr>
        <a:xfrm>
          <a:off x="818" y="2571229"/>
          <a:ext cx="3564433" cy="17822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dirty="0"/>
            <a:t>Ferdi Marka</a:t>
          </a:r>
        </a:p>
      </dsp:txBody>
      <dsp:txXfrm>
        <a:off x="818" y="2571229"/>
        <a:ext cx="3564433" cy="1782216"/>
      </dsp:txXfrm>
    </dsp:sp>
    <dsp:sp modelId="{346978A5-626F-4ED3-B591-7388D973C6E7}">
      <dsp:nvSpPr>
        <dsp:cNvPr id="0" name=""/>
        <dsp:cNvSpPr/>
      </dsp:nvSpPr>
      <dsp:spPr>
        <a:xfrm>
          <a:off x="4313783" y="2571229"/>
          <a:ext cx="3564433" cy="17822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dirty="0"/>
            <a:t>Garanti Markası (SMK m. 31)</a:t>
          </a:r>
        </a:p>
      </dsp:txBody>
      <dsp:txXfrm>
        <a:off x="4313783" y="2571229"/>
        <a:ext cx="3564433" cy="1782216"/>
      </dsp:txXfrm>
    </dsp:sp>
    <dsp:sp modelId="{CA0786BB-7C1E-4A36-A301-A59DF852CF39}">
      <dsp:nvSpPr>
        <dsp:cNvPr id="0" name=""/>
        <dsp:cNvSpPr/>
      </dsp:nvSpPr>
      <dsp:spPr>
        <a:xfrm>
          <a:off x="5204891" y="5101976"/>
          <a:ext cx="3564433" cy="17822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dirty="0"/>
            <a:t>TSE </a:t>
          </a:r>
        </a:p>
      </dsp:txBody>
      <dsp:txXfrm>
        <a:off x="5204891" y="5101976"/>
        <a:ext cx="3564433" cy="1782216"/>
      </dsp:txXfrm>
    </dsp:sp>
    <dsp:sp modelId="{0D62A71D-CE7D-4CE0-8DDC-32CD8A326453}">
      <dsp:nvSpPr>
        <dsp:cNvPr id="0" name=""/>
        <dsp:cNvSpPr/>
      </dsp:nvSpPr>
      <dsp:spPr>
        <a:xfrm>
          <a:off x="8626747" y="2571229"/>
          <a:ext cx="3564433" cy="1782216"/>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tr-TR" sz="4200" kern="1200" dirty="0"/>
            <a:t>Ortak Marka (SMK m. 31)</a:t>
          </a:r>
        </a:p>
      </dsp:txBody>
      <dsp:txXfrm>
        <a:off x="8626747" y="2571229"/>
        <a:ext cx="3564433" cy="1782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773D-3919-4B36-B1EB-50413CB0A064}">
      <dsp:nvSpPr>
        <dsp:cNvPr id="0" name=""/>
        <dsp:cNvSpPr/>
      </dsp:nvSpPr>
      <dsp:spPr>
        <a:xfrm>
          <a:off x="6350198" y="3847132"/>
          <a:ext cx="476622" cy="1461641"/>
        </a:xfrm>
        <a:custGeom>
          <a:avLst/>
          <a:gdLst/>
          <a:ahLst/>
          <a:cxnLst/>
          <a:rect l="0" t="0" r="0" b="0"/>
          <a:pathLst>
            <a:path>
              <a:moveTo>
                <a:pt x="0" y="0"/>
              </a:moveTo>
              <a:lnTo>
                <a:pt x="0" y="1461641"/>
              </a:lnTo>
              <a:lnTo>
                <a:pt x="476622" y="14616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92F28-6FC1-454E-83EB-58457861CA5B}">
      <dsp:nvSpPr>
        <dsp:cNvPr id="0" name=""/>
        <dsp:cNvSpPr/>
      </dsp:nvSpPr>
      <dsp:spPr>
        <a:xfrm>
          <a:off x="5698814" y="1591120"/>
          <a:ext cx="1922375" cy="667270"/>
        </a:xfrm>
        <a:custGeom>
          <a:avLst/>
          <a:gdLst/>
          <a:ahLst/>
          <a:cxnLst/>
          <a:rect l="0" t="0" r="0" b="0"/>
          <a:pathLst>
            <a:path>
              <a:moveTo>
                <a:pt x="0" y="0"/>
              </a:moveTo>
              <a:lnTo>
                <a:pt x="0" y="333635"/>
              </a:lnTo>
              <a:lnTo>
                <a:pt x="1922375" y="333635"/>
              </a:lnTo>
              <a:lnTo>
                <a:pt x="1922375" y="6672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D8706-DF6B-4B26-AE7A-0E02ECD03DB4}">
      <dsp:nvSpPr>
        <dsp:cNvPr id="0" name=""/>
        <dsp:cNvSpPr/>
      </dsp:nvSpPr>
      <dsp:spPr>
        <a:xfrm>
          <a:off x="2505447" y="3847132"/>
          <a:ext cx="476622" cy="1461641"/>
        </a:xfrm>
        <a:custGeom>
          <a:avLst/>
          <a:gdLst/>
          <a:ahLst/>
          <a:cxnLst/>
          <a:rect l="0" t="0" r="0" b="0"/>
          <a:pathLst>
            <a:path>
              <a:moveTo>
                <a:pt x="0" y="0"/>
              </a:moveTo>
              <a:lnTo>
                <a:pt x="0" y="1461641"/>
              </a:lnTo>
              <a:lnTo>
                <a:pt x="476622" y="146164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3AA5C-83A9-4F5B-9B2A-78CD4A4E7524}">
      <dsp:nvSpPr>
        <dsp:cNvPr id="0" name=""/>
        <dsp:cNvSpPr/>
      </dsp:nvSpPr>
      <dsp:spPr>
        <a:xfrm>
          <a:off x="3776439" y="1591120"/>
          <a:ext cx="1922375" cy="667270"/>
        </a:xfrm>
        <a:custGeom>
          <a:avLst/>
          <a:gdLst/>
          <a:ahLst/>
          <a:cxnLst/>
          <a:rect l="0" t="0" r="0" b="0"/>
          <a:pathLst>
            <a:path>
              <a:moveTo>
                <a:pt x="1922375" y="0"/>
              </a:moveTo>
              <a:lnTo>
                <a:pt x="1922375" y="333635"/>
              </a:lnTo>
              <a:lnTo>
                <a:pt x="0" y="333635"/>
              </a:lnTo>
              <a:lnTo>
                <a:pt x="0" y="6672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1E256-24EF-40EC-BED0-C05EBCD5E2C6}">
      <dsp:nvSpPr>
        <dsp:cNvPr id="0" name=""/>
        <dsp:cNvSpPr/>
      </dsp:nvSpPr>
      <dsp:spPr>
        <a:xfrm>
          <a:off x="4110074" y="2380"/>
          <a:ext cx="3177480" cy="158874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Tescil Engelleri</a:t>
          </a:r>
        </a:p>
      </dsp:txBody>
      <dsp:txXfrm>
        <a:off x="4110074" y="2380"/>
        <a:ext cx="3177480" cy="1588740"/>
      </dsp:txXfrm>
    </dsp:sp>
    <dsp:sp modelId="{CECFAF6F-1C5C-4A31-AFFA-F72E5A00732D}">
      <dsp:nvSpPr>
        <dsp:cNvPr id="0" name=""/>
        <dsp:cNvSpPr/>
      </dsp:nvSpPr>
      <dsp:spPr>
        <a:xfrm>
          <a:off x="2187699" y="2258391"/>
          <a:ext cx="3177480" cy="158874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Mutlak </a:t>
          </a:r>
          <a:r>
            <a:rPr lang="tr-TR" sz="2500" kern="1200" dirty="0" err="1"/>
            <a:t>Red</a:t>
          </a:r>
          <a:r>
            <a:rPr lang="tr-TR" sz="2500" kern="1200" dirty="0"/>
            <a:t> Nedenleri </a:t>
          </a:r>
        </a:p>
        <a:p>
          <a:pPr marL="0" lvl="0" indent="0" algn="ctr" defTabSz="1111250">
            <a:lnSpc>
              <a:spcPct val="90000"/>
            </a:lnSpc>
            <a:spcBef>
              <a:spcPct val="0"/>
            </a:spcBef>
            <a:spcAft>
              <a:spcPct val="35000"/>
            </a:spcAft>
            <a:buNone/>
          </a:pPr>
          <a:r>
            <a:rPr lang="tr-TR" sz="2500" kern="1200" dirty="0"/>
            <a:t>(SMK m. 5)</a:t>
          </a:r>
        </a:p>
      </dsp:txBody>
      <dsp:txXfrm>
        <a:off x="2187699" y="2258391"/>
        <a:ext cx="3177480" cy="1588740"/>
      </dsp:txXfrm>
    </dsp:sp>
    <dsp:sp modelId="{0AE2FA59-3CAF-46B6-B5F4-E769FDD6BFF4}">
      <dsp:nvSpPr>
        <dsp:cNvPr id="0" name=""/>
        <dsp:cNvSpPr/>
      </dsp:nvSpPr>
      <dsp:spPr>
        <a:xfrm>
          <a:off x="2982069" y="4514403"/>
          <a:ext cx="3177480" cy="158874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Kamu yararı ile ilgili olduğu için Kurum tarafından re’sen incelenir.</a:t>
          </a:r>
        </a:p>
      </dsp:txBody>
      <dsp:txXfrm>
        <a:off x="2982069" y="4514403"/>
        <a:ext cx="3177480" cy="1588740"/>
      </dsp:txXfrm>
    </dsp:sp>
    <dsp:sp modelId="{B4643D3C-EC23-436D-BB56-EA6EA8FDA036}">
      <dsp:nvSpPr>
        <dsp:cNvPr id="0" name=""/>
        <dsp:cNvSpPr/>
      </dsp:nvSpPr>
      <dsp:spPr>
        <a:xfrm>
          <a:off x="6032450" y="2258391"/>
          <a:ext cx="3177480" cy="158874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Nispî </a:t>
          </a:r>
          <a:r>
            <a:rPr lang="tr-TR" sz="2500" kern="1200" dirty="0" err="1"/>
            <a:t>Red</a:t>
          </a:r>
          <a:r>
            <a:rPr lang="tr-TR" sz="2500" kern="1200" dirty="0"/>
            <a:t> Nedenleri </a:t>
          </a:r>
        </a:p>
        <a:p>
          <a:pPr marL="0" lvl="0" indent="0" algn="ctr" defTabSz="1111250">
            <a:lnSpc>
              <a:spcPct val="90000"/>
            </a:lnSpc>
            <a:spcBef>
              <a:spcPct val="0"/>
            </a:spcBef>
            <a:spcAft>
              <a:spcPct val="35000"/>
            </a:spcAft>
            <a:buNone/>
          </a:pPr>
          <a:r>
            <a:rPr lang="tr-TR" sz="2500" kern="1200" dirty="0"/>
            <a:t>(SMK m. 6)</a:t>
          </a:r>
        </a:p>
      </dsp:txBody>
      <dsp:txXfrm>
        <a:off x="6032450" y="2258391"/>
        <a:ext cx="3177480" cy="1588740"/>
      </dsp:txXfrm>
    </dsp:sp>
    <dsp:sp modelId="{22D74785-DCE0-4A2E-AE04-04A1A036216D}">
      <dsp:nvSpPr>
        <dsp:cNvPr id="0" name=""/>
        <dsp:cNvSpPr/>
      </dsp:nvSpPr>
      <dsp:spPr>
        <a:xfrm>
          <a:off x="6826820" y="4514403"/>
          <a:ext cx="3177480" cy="158874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tr-TR" sz="2500" kern="1200" dirty="0"/>
            <a:t>Önceki hak sahiplerini korumak amacı taşır. Bu nedenle ilgili tarafından ileri sürülmelidir.</a:t>
          </a:r>
        </a:p>
      </dsp:txBody>
      <dsp:txXfrm>
        <a:off x="6826820" y="4514403"/>
        <a:ext cx="3177480" cy="1588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1CCFF-04D2-414C-A1FF-C0E2F6DB137C}">
      <dsp:nvSpPr>
        <dsp:cNvPr id="0" name=""/>
        <dsp:cNvSpPr/>
      </dsp:nvSpPr>
      <dsp:spPr>
        <a:xfrm>
          <a:off x="0" y="112130"/>
          <a:ext cx="12192000" cy="11647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a- 4 üncü madde kapsamında marka olamayacak işaretler. </a:t>
          </a:r>
        </a:p>
      </dsp:txBody>
      <dsp:txXfrm>
        <a:off x="56859" y="168989"/>
        <a:ext cx="12078282" cy="1051053"/>
      </dsp:txXfrm>
    </dsp:sp>
    <dsp:sp modelId="{090A8CF0-590B-4CA7-AD1C-588FD8789BC2}">
      <dsp:nvSpPr>
        <dsp:cNvPr id="0" name=""/>
        <dsp:cNvSpPr/>
      </dsp:nvSpPr>
      <dsp:spPr>
        <a:xfrm>
          <a:off x="0" y="1276901"/>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Tek harfler? </a:t>
          </a:r>
        </a:p>
        <a:p>
          <a:pPr marL="171450" lvl="1" indent="-171450" algn="l" defTabSz="711200">
            <a:lnSpc>
              <a:spcPct val="90000"/>
            </a:lnSpc>
            <a:spcBef>
              <a:spcPct val="0"/>
            </a:spcBef>
            <a:spcAft>
              <a:spcPct val="20000"/>
            </a:spcAft>
            <a:buChar char="•"/>
          </a:pPr>
          <a:r>
            <a:rPr lang="tr-TR" sz="1600" kern="1200" dirty="0"/>
            <a:t>Kelimeler olabilir. Slogan? Ayırt edici olması gerekir. </a:t>
          </a:r>
          <a:r>
            <a:rPr lang="tr-TR" sz="1600" b="1" kern="1200" dirty="0" err="1"/>
            <a:t>Turkcell’e</a:t>
          </a:r>
          <a:r>
            <a:rPr lang="tr-TR" sz="1600" b="1" kern="1200" dirty="0"/>
            <a:t> bağlan hayata</a:t>
          </a:r>
          <a:endParaRPr lang="tr-TR" sz="1600" kern="1200" dirty="0"/>
        </a:p>
        <a:p>
          <a:pPr marL="171450" lvl="1" indent="-171450" algn="l" defTabSz="711200">
            <a:lnSpc>
              <a:spcPct val="90000"/>
            </a:lnSpc>
            <a:spcBef>
              <a:spcPct val="0"/>
            </a:spcBef>
            <a:spcAft>
              <a:spcPct val="20000"/>
            </a:spcAft>
            <a:buChar char="•"/>
          </a:pPr>
          <a:r>
            <a:rPr lang="tr-TR" sz="1600" b="1" i="0" u="none" kern="1200" dirty="0"/>
            <a:t>Neşeli ol hayatı yaşa hayat kısa et ye tıka basa?</a:t>
          </a:r>
          <a:r>
            <a:rPr lang="tr-TR" sz="1600" kern="1200" dirty="0"/>
            <a:t> </a:t>
          </a:r>
        </a:p>
      </dsp:txBody>
      <dsp:txXfrm>
        <a:off x="0" y="1276901"/>
        <a:ext cx="12192000" cy="825930"/>
      </dsp:txXfrm>
    </dsp:sp>
    <dsp:sp modelId="{59C0465B-8CC8-4363-9447-CD840FFA8A0E}">
      <dsp:nvSpPr>
        <dsp:cNvPr id="0" name=""/>
        <dsp:cNvSpPr/>
      </dsp:nvSpPr>
      <dsp:spPr>
        <a:xfrm>
          <a:off x="0" y="2102831"/>
          <a:ext cx="12192000" cy="11647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b- Herhangi bir ayırt edici niteliğe sahip olmayan işaretler. </a:t>
          </a:r>
        </a:p>
      </dsp:txBody>
      <dsp:txXfrm>
        <a:off x="56859" y="2159690"/>
        <a:ext cx="12078282" cy="1051053"/>
      </dsp:txXfrm>
    </dsp:sp>
    <dsp:sp modelId="{49DF6FF1-086C-4A18-8087-DB4B28C39947}">
      <dsp:nvSpPr>
        <dsp:cNvPr id="0" name=""/>
        <dsp:cNvSpPr/>
      </dsp:nvSpPr>
      <dsp:spPr>
        <a:xfrm>
          <a:off x="0" y="3267603"/>
          <a:ext cx="12192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Örneğin sadece kırmızı renk</a:t>
          </a:r>
        </a:p>
      </dsp:txBody>
      <dsp:txXfrm>
        <a:off x="0" y="3267603"/>
        <a:ext cx="12192000" cy="347760"/>
      </dsp:txXfrm>
    </dsp:sp>
    <dsp:sp modelId="{2822E81B-DFFE-43B2-B71B-34FC321CBE0A}">
      <dsp:nvSpPr>
        <dsp:cNvPr id="0" name=""/>
        <dsp:cNvSpPr/>
      </dsp:nvSpPr>
      <dsp:spPr>
        <a:xfrm>
          <a:off x="0" y="3615363"/>
          <a:ext cx="12192000" cy="11647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c- Ticaret alanında cins, çeşit, vasıf, kalite, miktar, amaç, değer, coğrafi kaynak belirten veya malların üretildiği, hizmetlerin sunulduğu zamanı gösteren veya malların ya da hizmetlerin diğer özelliklerini belirten işaret veya adlandırmaları münhasıran ya da esas unsur olarak içeren işaretler. </a:t>
          </a:r>
        </a:p>
      </dsp:txBody>
      <dsp:txXfrm>
        <a:off x="56859" y="3672222"/>
        <a:ext cx="12078282" cy="1051053"/>
      </dsp:txXfrm>
    </dsp:sp>
    <dsp:sp modelId="{A0E3193F-ACAD-4FF9-AA6F-F2891C36F289}">
      <dsp:nvSpPr>
        <dsp:cNvPr id="0" name=""/>
        <dsp:cNvSpPr/>
      </dsp:nvSpPr>
      <dsp:spPr>
        <a:xfrm>
          <a:off x="0" y="4780134"/>
          <a:ext cx="121920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a:t>Esas unsur olarak kullanılamaz. </a:t>
          </a:r>
          <a:endParaRPr lang="tr-TR" sz="1600" kern="1200" dirty="0"/>
        </a:p>
        <a:p>
          <a:pPr marL="171450" lvl="1" indent="-171450" algn="l" defTabSz="711200">
            <a:lnSpc>
              <a:spcPct val="90000"/>
            </a:lnSpc>
            <a:spcBef>
              <a:spcPct val="0"/>
            </a:spcBef>
            <a:spcAft>
              <a:spcPct val="20000"/>
            </a:spcAft>
            <a:buChar char="•"/>
          </a:pPr>
          <a:r>
            <a:rPr lang="tr-TR" sz="1600" b="1" kern="1200" dirty="0"/>
            <a:t>Vatan bilgisayar? </a:t>
          </a:r>
          <a:endParaRPr lang="tr-TR" sz="1600" kern="1200" dirty="0"/>
        </a:p>
        <a:p>
          <a:pPr marL="171450" lvl="1" indent="-171450" algn="l" defTabSz="711200">
            <a:lnSpc>
              <a:spcPct val="90000"/>
            </a:lnSpc>
            <a:spcBef>
              <a:spcPct val="0"/>
            </a:spcBef>
            <a:spcAft>
              <a:spcPct val="20000"/>
            </a:spcAft>
            <a:buChar char="•"/>
          </a:pPr>
          <a:r>
            <a:rPr lang="tr-TR" sz="1600" b="1" kern="1200" dirty="0" err="1"/>
            <a:t>Pantolan</a:t>
          </a:r>
          <a:r>
            <a:rPr lang="tr-TR" sz="1600" b="1" kern="1200" dirty="0"/>
            <a:t> markası olarak </a:t>
          </a:r>
          <a:r>
            <a:rPr lang="tr-TR" sz="1600" b="1" kern="1200" dirty="0" err="1"/>
            <a:t>Diesel</a:t>
          </a:r>
          <a:r>
            <a:rPr lang="tr-TR" sz="1600" b="1" kern="1200" dirty="0"/>
            <a:t>?</a:t>
          </a:r>
          <a:endParaRPr lang="tr-TR" sz="1600" kern="1200" dirty="0"/>
        </a:p>
        <a:p>
          <a:pPr marL="171450" lvl="1" indent="-171450" algn="l" defTabSz="711200">
            <a:lnSpc>
              <a:spcPct val="90000"/>
            </a:lnSpc>
            <a:spcBef>
              <a:spcPct val="0"/>
            </a:spcBef>
            <a:spcAft>
              <a:spcPct val="20000"/>
            </a:spcAft>
            <a:buChar char="•"/>
          </a:pPr>
          <a:endParaRPr lang="tr-TR" sz="1600" kern="1200" dirty="0"/>
        </a:p>
      </dsp:txBody>
      <dsp:txXfrm>
        <a:off x="0" y="4780134"/>
        <a:ext cx="12192000" cy="1108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15878-76BB-4168-8E83-A760F0798CC8}">
      <dsp:nvSpPr>
        <dsp:cNvPr id="0" name=""/>
        <dsp:cNvSpPr/>
      </dsp:nvSpPr>
      <dsp:spPr>
        <a:xfrm>
          <a:off x="0" y="356265"/>
          <a:ext cx="12192000" cy="83537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 ç- Aynı veya aynı türdeki mal veya hizmetlerle ilgili olarak tescil edilmiş ya da daha önceki tarihte tescil başvurusu yapılmış marka ile aynı veya ayırt edilemeyecek kadar benzer işaretler.</a:t>
          </a:r>
        </a:p>
      </dsp:txBody>
      <dsp:txXfrm>
        <a:off x="40780" y="397045"/>
        <a:ext cx="12110440" cy="753819"/>
      </dsp:txXfrm>
    </dsp:sp>
    <dsp:sp modelId="{C6331341-C542-45B1-9753-A0EE7940EC41}">
      <dsp:nvSpPr>
        <dsp:cNvPr id="0" name=""/>
        <dsp:cNvSpPr/>
      </dsp:nvSpPr>
      <dsp:spPr>
        <a:xfrm>
          <a:off x="0" y="1191645"/>
          <a:ext cx="12192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kern="1200" dirty="0"/>
            <a:t>Örn. </a:t>
          </a:r>
          <a:r>
            <a:rPr lang="tr-TR" sz="1600" kern="1200" dirty="0" err="1"/>
            <a:t>Pril-Piril</a:t>
          </a:r>
          <a:r>
            <a:rPr lang="tr-TR" sz="1600" kern="1200" dirty="0"/>
            <a:t>, Excel-</a:t>
          </a:r>
          <a:r>
            <a:rPr lang="tr-TR" sz="1600" kern="1200" dirty="0" err="1"/>
            <a:t>Exel</a:t>
          </a:r>
          <a:r>
            <a:rPr lang="tr-TR" sz="1600" kern="1200" dirty="0"/>
            <a:t>, İKEA-İKİA</a:t>
          </a:r>
        </a:p>
      </dsp:txBody>
      <dsp:txXfrm>
        <a:off x="0" y="1191645"/>
        <a:ext cx="12192000" cy="347760"/>
      </dsp:txXfrm>
    </dsp:sp>
    <dsp:sp modelId="{B0653BB8-0FEE-41A5-BDD0-6BD8A3CB3C82}">
      <dsp:nvSpPr>
        <dsp:cNvPr id="0" name=""/>
        <dsp:cNvSpPr/>
      </dsp:nvSpPr>
      <dsp:spPr>
        <a:xfrm>
          <a:off x="0" y="1539405"/>
          <a:ext cx="12192000" cy="83537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 d- Ticaret alanında herkes tarafından kullanılan veya belirli bir meslek, sanat veya ticaret grubuna mensup olanları ayırt etmeye yarayan işaret veya adlandırmaları münhasıran ya da esas unsur olarak içeren işaretler. </a:t>
          </a:r>
        </a:p>
      </dsp:txBody>
      <dsp:txXfrm>
        <a:off x="40780" y="1580185"/>
        <a:ext cx="12110440" cy="753819"/>
      </dsp:txXfrm>
    </dsp:sp>
    <dsp:sp modelId="{E55264BE-59EE-45BC-B03C-8514B8B1ABA8}">
      <dsp:nvSpPr>
        <dsp:cNvPr id="0" name=""/>
        <dsp:cNvSpPr/>
      </dsp:nvSpPr>
      <dsp:spPr>
        <a:xfrm>
          <a:off x="0" y="2374785"/>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tr-TR" sz="1600" b="1" kern="1200" dirty="0"/>
            <a:t>Örneğin Bakkal</a:t>
          </a:r>
        </a:p>
        <a:p>
          <a:pPr marL="171450" lvl="1" indent="-171450" algn="l" defTabSz="711200">
            <a:lnSpc>
              <a:spcPct val="90000"/>
            </a:lnSpc>
            <a:spcBef>
              <a:spcPct val="0"/>
            </a:spcBef>
            <a:spcAft>
              <a:spcPct val="20000"/>
            </a:spcAft>
            <a:buChar char="•"/>
          </a:pPr>
          <a:r>
            <a:rPr lang="tr-TR" sz="1600" b="1" kern="1200" dirty="0" err="1"/>
            <a:t>Komşufırın</a:t>
          </a:r>
          <a:r>
            <a:rPr lang="tr-TR" sz="1600" b="1" kern="1200" dirty="0"/>
            <a:t>?</a:t>
          </a:r>
          <a:r>
            <a:rPr lang="tr-TR" sz="1600" kern="1200" dirty="0"/>
            <a:t> </a:t>
          </a:r>
        </a:p>
        <a:p>
          <a:pPr marL="171450" lvl="1" indent="-171450" algn="l" defTabSz="711200">
            <a:lnSpc>
              <a:spcPct val="90000"/>
            </a:lnSpc>
            <a:spcBef>
              <a:spcPct val="0"/>
            </a:spcBef>
            <a:spcAft>
              <a:spcPct val="20000"/>
            </a:spcAft>
            <a:buChar char="•"/>
          </a:pPr>
          <a:r>
            <a:rPr lang="tr-TR" sz="1600" b="1" kern="1200" dirty="0"/>
            <a:t>Günaydın Kasap </a:t>
          </a:r>
          <a:r>
            <a:rPr lang="tr-TR" sz="1600" b="1" kern="1200" dirty="0" err="1"/>
            <a:t>Steak</a:t>
          </a:r>
          <a:r>
            <a:rPr lang="tr-TR" sz="1600" b="1" kern="1200" dirty="0"/>
            <a:t> House?</a:t>
          </a:r>
        </a:p>
      </dsp:txBody>
      <dsp:txXfrm>
        <a:off x="0" y="2374785"/>
        <a:ext cx="12192000" cy="825930"/>
      </dsp:txXfrm>
    </dsp:sp>
    <dsp:sp modelId="{C571F7A0-694C-4327-A314-8842EB728296}">
      <dsp:nvSpPr>
        <dsp:cNvPr id="0" name=""/>
        <dsp:cNvSpPr/>
      </dsp:nvSpPr>
      <dsp:spPr>
        <a:xfrm>
          <a:off x="0" y="3200715"/>
          <a:ext cx="12192000" cy="83537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İstisnalar (SMK m. 5.2 ve m. 5.3) </a:t>
          </a:r>
        </a:p>
      </dsp:txBody>
      <dsp:txXfrm>
        <a:off x="40780" y="3241495"/>
        <a:ext cx="12110440" cy="753819"/>
      </dsp:txXfrm>
    </dsp:sp>
    <dsp:sp modelId="{582F5AE1-0810-405E-A2C6-E7829C5EA849}">
      <dsp:nvSpPr>
        <dsp:cNvPr id="0" name=""/>
        <dsp:cNvSpPr/>
      </dsp:nvSpPr>
      <dsp:spPr>
        <a:xfrm>
          <a:off x="0" y="4036095"/>
          <a:ext cx="12192000"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150000"/>
            </a:lnSpc>
            <a:spcBef>
              <a:spcPct val="0"/>
            </a:spcBef>
            <a:spcAft>
              <a:spcPts val="600"/>
            </a:spcAft>
            <a:buChar char="•"/>
          </a:pPr>
          <a:r>
            <a:rPr lang="tr-TR" sz="1600" b="1" kern="1200" dirty="0"/>
            <a:t>SMK m. 5.2:  </a:t>
          </a:r>
          <a:r>
            <a:rPr lang="tr-TR" sz="1600" kern="1200" dirty="0"/>
            <a:t>Bir marka, başvuru tarihinden önce kullanılmış ve başvuruya konu mal veya hizmetler bakımından bu kullanım sonucu </a:t>
          </a:r>
          <a:r>
            <a:rPr lang="tr-TR" sz="1600" b="1" kern="1200" dirty="0"/>
            <a:t>ayırt edici nitelik</a:t>
          </a:r>
          <a:r>
            <a:rPr lang="tr-TR" sz="1600" kern="1200" dirty="0"/>
            <a:t> kazanmışsa bu markanın tescili birinci fıkranın (b), (c) ve (d) bentlerine göre reddedilemez. </a:t>
          </a:r>
        </a:p>
        <a:p>
          <a:pPr marL="171450" lvl="1" indent="-171450" algn="l" defTabSz="711200">
            <a:lnSpc>
              <a:spcPct val="150000"/>
            </a:lnSpc>
            <a:spcBef>
              <a:spcPct val="0"/>
            </a:spcBef>
            <a:spcAft>
              <a:spcPts val="600"/>
            </a:spcAft>
            <a:buChar char="•"/>
          </a:pPr>
          <a:r>
            <a:rPr lang="tr-TR" sz="1600" b="1" kern="1200" dirty="0"/>
            <a:t>SMK m. 5.3:</a:t>
          </a:r>
          <a:r>
            <a:rPr lang="tr-TR" sz="1600" kern="1200" dirty="0"/>
            <a:t> Bir marka başvurusu, önceki marka sahibinin başvurunun </a:t>
          </a:r>
          <a:r>
            <a:rPr lang="tr-TR" sz="1600" b="1" kern="1200" dirty="0"/>
            <a:t>tesciline açıkça muvafakat ettiğini gösteren </a:t>
          </a:r>
          <a:r>
            <a:rPr lang="tr-TR" sz="1600" kern="1200" dirty="0"/>
            <a:t>noter onaylı belgenin Kuruma sunulması hâlinde birinci fıkranın (ç) bendine göre reddedilemez. </a:t>
          </a:r>
          <a:r>
            <a:rPr lang="tr-TR" sz="1600" kern="1200" dirty="0" err="1"/>
            <a:t>Muvafakatnameye</a:t>
          </a:r>
          <a:r>
            <a:rPr lang="tr-TR" sz="1600" kern="1200" dirty="0"/>
            <a:t> ilişkin usul ve esaslar yönetmelikle belirlenir. </a:t>
          </a:r>
        </a:p>
      </dsp:txBody>
      <dsp:txXfrm>
        <a:off x="0" y="4036095"/>
        <a:ext cx="12192000" cy="16083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15878-76BB-4168-8E83-A760F0798CC8}">
      <dsp:nvSpPr>
        <dsp:cNvPr id="0" name=""/>
        <dsp:cNvSpPr/>
      </dsp:nvSpPr>
      <dsp:spPr>
        <a:xfrm>
          <a:off x="0" y="139432"/>
          <a:ext cx="12192000" cy="10628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a:t> e- Malın doğası gereği ortaya çıkan şeklini ya da başka bir özelliğini veya teknik bir sonucu elde etmek için zorunlu olan veya mala asli değerini veren şeklî ya da başka bir özelliğini münhasıran içeren işaretler. </a:t>
          </a:r>
        </a:p>
      </dsp:txBody>
      <dsp:txXfrm>
        <a:off x="51885" y="191317"/>
        <a:ext cx="12088230" cy="959101"/>
      </dsp:txXfrm>
    </dsp:sp>
    <dsp:sp modelId="{C6331341-C542-45B1-9753-A0EE7940EC41}">
      <dsp:nvSpPr>
        <dsp:cNvPr id="0" name=""/>
        <dsp:cNvSpPr/>
      </dsp:nvSpPr>
      <dsp:spPr>
        <a:xfrm>
          <a:off x="0" y="1202304"/>
          <a:ext cx="12192000"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2860" rIns="128016" bIns="22860" numCol="1" spcCol="1270" anchor="t" anchorCtr="0">
          <a:noAutofit/>
        </a:bodyPr>
        <a:lstStyle/>
        <a:p>
          <a:pPr marL="171450" lvl="1" indent="-171450" algn="l" defTabSz="800100">
            <a:lnSpc>
              <a:spcPct val="150000"/>
            </a:lnSpc>
            <a:spcBef>
              <a:spcPct val="0"/>
            </a:spcBef>
            <a:spcAft>
              <a:spcPts val="600"/>
            </a:spcAft>
            <a:buChar char="•"/>
          </a:pPr>
          <a:r>
            <a:rPr lang="tr-TR" sz="1800" kern="1200" dirty="0"/>
            <a:t>Sıradan gözlük şekli marka olarak alınamaz.</a:t>
          </a:r>
        </a:p>
        <a:p>
          <a:pPr marL="171450" lvl="1" indent="-171450" algn="l" defTabSz="800100">
            <a:lnSpc>
              <a:spcPct val="150000"/>
            </a:lnSpc>
            <a:spcBef>
              <a:spcPct val="0"/>
            </a:spcBef>
            <a:spcAft>
              <a:spcPts val="600"/>
            </a:spcAft>
            <a:buChar char="•"/>
          </a:pPr>
          <a:r>
            <a:rPr lang="tr-TR" sz="1800" kern="1200" dirty="0" err="1"/>
            <a:t>Legonun</a:t>
          </a:r>
          <a:r>
            <a:rPr lang="tr-TR" sz="1800" kern="1200" dirty="0"/>
            <a:t> şekli?</a:t>
          </a:r>
        </a:p>
      </dsp:txBody>
      <dsp:txXfrm>
        <a:off x="0" y="1202304"/>
        <a:ext cx="12192000" cy="924255"/>
      </dsp:txXfrm>
    </dsp:sp>
    <dsp:sp modelId="{B0653BB8-0FEE-41A5-BDD0-6BD8A3CB3C82}">
      <dsp:nvSpPr>
        <dsp:cNvPr id="0" name=""/>
        <dsp:cNvSpPr/>
      </dsp:nvSpPr>
      <dsp:spPr>
        <a:xfrm>
          <a:off x="0" y="2126559"/>
          <a:ext cx="12192000" cy="10628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a:t> f-  Mal veya hizmetin niteliği, kalitesi veya coğrafi kaynağı gibi konularda halkı yanıltacak işaretler</a:t>
          </a:r>
        </a:p>
      </dsp:txBody>
      <dsp:txXfrm>
        <a:off x="51885" y="2178444"/>
        <a:ext cx="12088230" cy="959101"/>
      </dsp:txXfrm>
    </dsp:sp>
    <dsp:sp modelId="{E55264BE-59EE-45BC-B03C-8514B8B1ABA8}">
      <dsp:nvSpPr>
        <dsp:cNvPr id="0" name=""/>
        <dsp:cNvSpPr/>
      </dsp:nvSpPr>
      <dsp:spPr>
        <a:xfrm>
          <a:off x="0" y="3189431"/>
          <a:ext cx="12192000"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2860" rIns="128016" bIns="22860" numCol="1" spcCol="1270" anchor="t" anchorCtr="0">
          <a:noAutofit/>
        </a:bodyPr>
        <a:lstStyle/>
        <a:p>
          <a:pPr marL="114300" lvl="1" indent="-114300" algn="l" defTabSz="666750">
            <a:lnSpc>
              <a:spcPct val="90000"/>
            </a:lnSpc>
            <a:spcBef>
              <a:spcPct val="0"/>
            </a:spcBef>
            <a:spcAft>
              <a:spcPct val="20000"/>
            </a:spcAft>
            <a:buChar char="•"/>
          </a:pPr>
          <a:endParaRPr lang="tr-TR" sz="1500" b="1" kern="1200" dirty="0"/>
        </a:p>
        <a:p>
          <a:pPr marL="171450" lvl="1" indent="-171450" algn="l" defTabSz="800100">
            <a:lnSpc>
              <a:spcPct val="90000"/>
            </a:lnSpc>
            <a:spcBef>
              <a:spcPct val="0"/>
            </a:spcBef>
            <a:spcAft>
              <a:spcPct val="20000"/>
            </a:spcAft>
            <a:buChar char="•"/>
          </a:pPr>
          <a:r>
            <a:rPr lang="tr-TR" sz="1800" b="0" kern="1200" dirty="0"/>
            <a:t>Laktoz ürünü için </a:t>
          </a:r>
          <a:r>
            <a:rPr lang="tr-TR" sz="1800" b="0" kern="1200" dirty="0" err="1"/>
            <a:t>loctosefree</a:t>
          </a:r>
          <a:r>
            <a:rPr lang="tr-TR" sz="1800" b="0" kern="1200" dirty="0"/>
            <a:t> markasının alınması</a:t>
          </a:r>
        </a:p>
        <a:p>
          <a:pPr marL="114300" lvl="1" indent="-114300" algn="l" defTabSz="666750">
            <a:lnSpc>
              <a:spcPct val="90000"/>
            </a:lnSpc>
            <a:spcBef>
              <a:spcPct val="0"/>
            </a:spcBef>
            <a:spcAft>
              <a:spcPct val="20000"/>
            </a:spcAft>
            <a:buChar char="•"/>
          </a:pPr>
          <a:endParaRPr lang="tr-TR" sz="1500" b="0" kern="1200" dirty="0"/>
        </a:p>
      </dsp:txBody>
      <dsp:txXfrm>
        <a:off x="0" y="3189431"/>
        <a:ext cx="12192000" cy="825929"/>
      </dsp:txXfrm>
    </dsp:sp>
    <dsp:sp modelId="{C571F7A0-694C-4327-A314-8842EB728296}">
      <dsp:nvSpPr>
        <dsp:cNvPr id="0" name=""/>
        <dsp:cNvSpPr/>
      </dsp:nvSpPr>
      <dsp:spPr>
        <a:xfrm>
          <a:off x="0" y="4015361"/>
          <a:ext cx="12192000" cy="106287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a:t>g- Paris Sözleşmesinin 2 </a:t>
          </a:r>
          <a:r>
            <a:rPr lang="tr-TR" sz="1900" kern="1200" dirty="0" err="1"/>
            <a:t>nci</a:t>
          </a:r>
          <a:r>
            <a:rPr lang="tr-TR" sz="1900" kern="1200" dirty="0"/>
            <a:t> mükerrer 6 </a:t>
          </a:r>
          <a:r>
            <a:rPr lang="tr-TR" sz="1900" kern="1200" dirty="0" err="1"/>
            <a:t>ncı</a:t>
          </a:r>
          <a:r>
            <a:rPr lang="tr-TR" sz="1900" kern="1200" dirty="0"/>
            <a:t> maddesine göre reddedilecek işaretler; Paris Sözleşmesinin 2 </a:t>
          </a:r>
          <a:r>
            <a:rPr lang="tr-TR" sz="1900" kern="1200" dirty="0" err="1"/>
            <a:t>nci</a:t>
          </a:r>
          <a:r>
            <a:rPr lang="tr-TR" sz="1900" kern="1200" dirty="0"/>
            <a:t> mükerrer 6 </a:t>
          </a:r>
          <a:r>
            <a:rPr lang="tr-TR" sz="1900" kern="1200" dirty="0" err="1"/>
            <a:t>ncı</a:t>
          </a:r>
          <a:r>
            <a:rPr lang="tr-TR" sz="1900" kern="1200" dirty="0"/>
            <a:t> maddesi kapsamı dışında kalan ancak kamuyu ilgilendiren, tarihi ve kültürel değerler bakımından halka mal olmuş diğer işaretler ile yetkili mercilerce tescil izni verilmemiş olan armaları, nişanları veya adlandırmaları içeren işaretler </a:t>
          </a:r>
        </a:p>
      </dsp:txBody>
      <dsp:txXfrm>
        <a:off x="51885" y="4067246"/>
        <a:ext cx="12088230" cy="959101"/>
      </dsp:txXfrm>
    </dsp:sp>
    <dsp:sp modelId="{582F5AE1-0810-405E-A2C6-E7829C5EA849}">
      <dsp:nvSpPr>
        <dsp:cNvPr id="0" name=""/>
        <dsp:cNvSpPr/>
      </dsp:nvSpPr>
      <dsp:spPr>
        <a:xfrm>
          <a:off x="0" y="5078233"/>
          <a:ext cx="12192000" cy="783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2860" rIns="128016" bIns="22860" numCol="1" spcCol="1270" anchor="t" anchorCtr="0">
          <a:noAutofit/>
        </a:bodyPr>
        <a:lstStyle/>
        <a:p>
          <a:pPr marL="171450" lvl="1" indent="-171450" algn="l" defTabSz="800100">
            <a:lnSpc>
              <a:spcPct val="150000"/>
            </a:lnSpc>
            <a:spcBef>
              <a:spcPct val="0"/>
            </a:spcBef>
            <a:spcAft>
              <a:spcPts val="600"/>
            </a:spcAft>
            <a:buChar char="•"/>
          </a:pPr>
          <a:r>
            <a:rPr lang="tr-TR" sz="1800" kern="1200" dirty="0"/>
            <a:t>Kızılay işareti; Olimpiyat halkaları</a:t>
          </a:r>
        </a:p>
      </dsp:txBody>
      <dsp:txXfrm>
        <a:off x="0" y="5078233"/>
        <a:ext cx="12192000" cy="783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15878-76BB-4168-8E83-A760F0798CC8}">
      <dsp:nvSpPr>
        <dsp:cNvPr id="0" name=""/>
        <dsp:cNvSpPr/>
      </dsp:nvSpPr>
      <dsp:spPr>
        <a:xfrm>
          <a:off x="0" y="232997"/>
          <a:ext cx="11513976" cy="69556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  h- Dinî değerleri veya sembolleri içeren işaretler. </a:t>
          </a:r>
        </a:p>
      </dsp:txBody>
      <dsp:txXfrm>
        <a:off x="33955" y="266952"/>
        <a:ext cx="11446066" cy="627655"/>
      </dsp:txXfrm>
    </dsp:sp>
    <dsp:sp modelId="{C6331341-C542-45B1-9753-A0EE7940EC41}">
      <dsp:nvSpPr>
        <dsp:cNvPr id="0" name=""/>
        <dsp:cNvSpPr/>
      </dsp:nvSpPr>
      <dsp:spPr>
        <a:xfrm>
          <a:off x="0" y="928562"/>
          <a:ext cx="11513976"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569"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tr-TR" sz="2300" kern="1200" dirty="0"/>
        </a:p>
      </dsp:txBody>
      <dsp:txXfrm>
        <a:off x="0" y="928562"/>
        <a:ext cx="11513976" cy="480240"/>
      </dsp:txXfrm>
    </dsp:sp>
    <dsp:sp modelId="{B0653BB8-0FEE-41A5-BDD0-6BD8A3CB3C82}">
      <dsp:nvSpPr>
        <dsp:cNvPr id="0" name=""/>
        <dsp:cNvSpPr/>
      </dsp:nvSpPr>
      <dsp:spPr>
        <a:xfrm>
          <a:off x="0" y="1408802"/>
          <a:ext cx="11513976" cy="69556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 ı- Kamu düzenine veya genel ahlaka aykırı işaretler</a:t>
          </a:r>
        </a:p>
      </dsp:txBody>
      <dsp:txXfrm>
        <a:off x="33955" y="1442757"/>
        <a:ext cx="11446066" cy="627655"/>
      </dsp:txXfrm>
    </dsp:sp>
    <dsp:sp modelId="{E55264BE-59EE-45BC-B03C-8514B8B1ABA8}">
      <dsp:nvSpPr>
        <dsp:cNvPr id="0" name=""/>
        <dsp:cNvSpPr/>
      </dsp:nvSpPr>
      <dsp:spPr>
        <a:xfrm>
          <a:off x="0" y="2104367"/>
          <a:ext cx="11513976" cy="27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569"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tr-TR" sz="2300" kern="1200" dirty="0"/>
        </a:p>
        <a:p>
          <a:pPr marL="228600" lvl="1" indent="-228600" algn="l" defTabSz="1022350">
            <a:lnSpc>
              <a:spcPct val="90000"/>
            </a:lnSpc>
            <a:spcBef>
              <a:spcPct val="0"/>
            </a:spcBef>
            <a:spcAft>
              <a:spcPct val="20000"/>
            </a:spcAft>
            <a:buChar char="•"/>
          </a:pPr>
          <a:r>
            <a:rPr lang="tr-TR" sz="2300" kern="1200" dirty="0"/>
            <a:t>İfade Özgürlüğüne Dikkat Edilmeli</a:t>
          </a:r>
        </a:p>
        <a:p>
          <a:pPr marL="228600" lvl="1" indent="-228600" algn="l" defTabSz="1022350">
            <a:lnSpc>
              <a:spcPct val="90000"/>
            </a:lnSpc>
            <a:spcBef>
              <a:spcPct val="0"/>
            </a:spcBef>
            <a:spcAft>
              <a:spcPct val="20000"/>
            </a:spcAft>
            <a:buChar char="•"/>
          </a:pPr>
          <a:r>
            <a:rPr lang="tr-TR" sz="2300" kern="1200" dirty="0"/>
            <a:t>AVRUPA BİRLİĞİ FİKRİ MÜLKİYET OFİSİ KARARLARI</a:t>
          </a:r>
        </a:p>
        <a:p>
          <a:pPr marL="457200" lvl="2" indent="-228600" algn="l" defTabSz="1022350">
            <a:lnSpc>
              <a:spcPct val="90000"/>
            </a:lnSpc>
            <a:spcBef>
              <a:spcPct val="0"/>
            </a:spcBef>
            <a:spcAft>
              <a:spcPct val="20000"/>
            </a:spcAft>
            <a:buChar char="•"/>
          </a:pPr>
          <a:r>
            <a:rPr lang="tr-TR" sz="2300" kern="1200" dirty="0"/>
            <a:t> ATATÜRK</a:t>
          </a:r>
        </a:p>
        <a:p>
          <a:pPr marL="457200" lvl="2" indent="-228600" algn="l" defTabSz="1022350">
            <a:lnSpc>
              <a:spcPct val="90000"/>
            </a:lnSpc>
            <a:spcBef>
              <a:spcPct val="0"/>
            </a:spcBef>
            <a:spcAft>
              <a:spcPct val="20000"/>
            </a:spcAft>
            <a:buChar char="•"/>
          </a:pPr>
          <a:r>
            <a:rPr lang="tr-TR" sz="2300" kern="1200" dirty="0" err="1"/>
            <a:t>Screw</a:t>
          </a:r>
          <a:r>
            <a:rPr lang="tr-TR" sz="2300" kern="1200" dirty="0"/>
            <a:t> </a:t>
          </a:r>
          <a:r>
            <a:rPr lang="tr-TR" sz="2300" kern="1200" dirty="0" err="1"/>
            <a:t>You</a:t>
          </a:r>
          <a:endParaRPr lang="tr-TR" sz="2300" kern="1200" dirty="0"/>
        </a:p>
        <a:p>
          <a:pPr marL="457200" lvl="2" indent="-228600" algn="l" defTabSz="1022350">
            <a:lnSpc>
              <a:spcPct val="90000"/>
            </a:lnSpc>
            <a:spcBef>
              <a:spcPct val="0"/>
            </a:spcBef>
            <a:spcAft>
              <a:spcPct val="20000"/>
            </a:spcAft>
            <a:buChar char="•"/>
          </a:pPr>
          <a:r>
            <a:rPr lang="tr-TR" sz="2300" kern="1200" dirty="0"/>
            <a:t>ETA</a:t>
          </a:r>
        </a:p>
        <a:p>
          <a:pPr marL="457200" lvl="2" indent="-228600" algn="l" defTabSz="1022350">
            <a:lnSpc>
              <a:spcPct val="90000"/>
            </a:lnSpc>
            <a:spcBef>
              <a:spcPct val="0"/>
            </a:spcBef>
            <a:spcAft>
              <a:spcPct val="20000"/>
            </a:spcAft>
            <a:buChar char="•"/>
          </a:pPr>
          <a:r>
            <a:rPr lang="tr-TR" sz="2300" kern="1200" dirty="0"/>
            <a:t>La </a:t>
          </a:r>
          <a:r>
            <a:rPr lang="tr-TR" sz="2300" kern="1200" dirty="0" err="1"/>
            <a:t>Mafia</a:t>
          </a:r>
          <a:endParaRPr lang="tr-TR" sz="2300" kern="1200" dirty="0"/>
        </a:p>
      </dsp:txBody>
      <dsp:txXfrm>
        <a:off x="0" y="2104367"/>
        <a:ext cx="11513976" cy="2761379"/>
      </dsp:txXfrm>
    </dsp:sp>
    <dsp:sp modelId="{C571F7A0-694C-4327-A314-8842EB728296}">
      <dsp:nvSpPr>
        <dsp:cNvPr id="0" name=""/>
        <dsp:cNvSpPr/>
      </dsp:nvSpPr>
      <dsp:spPr>
        <a:xfrm>
          <a:off x="0" y="4865747"/>
          <a:ext cx="11513976" cy="69556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dirty="0"/>
            <a:t>i- Tescilli coğrafi işaretten oluşan ya da tescilli coğrafi işaret içeren işaretler </a:t>
          </a:r>
        </a:p>
      </dsp:txBody>
      <dsp:txXfrm>
        <a:off x="33955" y="4899702"/>
        <a:ext cx="11446066"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4614A04-4298-4063-9432-DE6070BAF6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A991814-93BA-468B-B96A-264C030C348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891C-99A8-4678-AEBE-E81E53D09F33}" type="datetimeFigureOut">
              <a:rPr lang="tr-TR" smtClean="0"/>
              <a:t>25.12.2018</a:t>
            </a:fld>
            <a:endParaRPr lang="tr-TR"/>
          </a:p>
        </p:txBody>
      </p:sp>
      <p:sp>
        <p:nvSpPr>
          <p:cNvPr id="4" name="Slayt Resmi Yer Tutucusu 3">
            <a:extLst>
              <a:ext uri="{FF2B5EF4-FFF2-40B4-BE49-F238E27FC236}">
                <a16:creationId xmlns:a16="http://schemas.microsoft.com/office/drawing/2014/main" id="{A5B69622-90B3-4A6E-AD69-EFB12E36388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a:extLst>
              <a:ext uri="{FF2B5EF4-FFF2-40B4-BE49-F238E27FC236}">
                <a16:creationId xmlns:a16="http://schemas.microsoft.com/office/drawing/2014/main" id="{AB484E62-F26B-465A-A117-F87CB8E26C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a:extLst>
              <a:ext uri="{FF2B5EF4-FFF2-40B4-BE49-F238E27FC236}">
                <a16:creationId xmlns:a16="http://schemas.microsoft.com/office/drawing/2014/main" id="{AF71D51B-71A7-4C32-8F2A-3BE4CA718F6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a:extLst>
              <a:ext uri="{FF2B5EF4-FFF2-40B4-BE49-F238E27FC236}">
                <a16:creationId xmlns:a16="http://schemas.microsoft.com/office/drawing/2014/main" id="{F315A02B-089A-48A7-A7F9-86994D3E039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0D6F7-CEF4-4747-A428-AA008F42AC05}"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6901C7-857A-48FF-9F5E-0F4EF81893CD}" type="slidenum">
              <a:rPr lang="tr-TR" smtClean="0"/>
              <a:t>6</a:t>
            </a:fld>
            <a:endParaRPr lang="tr-TR"/>
          </a:p>
        </p:txBody>
      </p:sp>
    </p:spTree>
    <p:extLst>
      <p:ext uri="{BB962C8B-B14F-4D97-AF65-F5344CB8AC3E}">
        <p14:creationId xmlns:p14="http://schemas.microsoft.com/office/powerpoint/2010/main" val="207395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FCA3C9-A033-40F9-9069-D66FF9EFB51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7A8936B-149A-4017-82A4-7FCB9C462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4E96A2B-1860-4114-9328-B9FD53B8E3FD}"/>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41E03EBF-310D-4716-A1D8-CFA2F35FCA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FA932C-7D8A-4DEC-8D93-DC4EDEDB0DCE}"/>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45395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FD428B-C946-4963-A4DD-AD3A93D72F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FBCCF9B-B24D-420D-BDF7-387143E76820}"/>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8D66D6-42F9-4588-9CFB-89FC52BADA89}"/>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95D31367-E104-4E15-828F-5F208904D7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5ACCCAB-C4FB-4BBC-988D-9674B22402B9}"/>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21746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11B4DAA-DDEA-44CD-A783-0A8A827D2BA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ABC4736-A25A-4F13-B7F9-80EAC9C46B3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45EAB8-46F4-482F-849D-693DB682F17C}"/>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A47B23A2-AD01-4B40-B1C2-90E3926F06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77FE0AC-892F-41D8-ADCA-89965700F21B}"/>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385450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C2BAB2-11D2-4E9A-9F71-05222142E51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544B1D6-49C1-4F0D-85DE-F1FFEDEE60E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78C279-ECB5-4CB8-A3B3-F8EA0391531B}"/>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BE8841BD-27BB-4CC0-A663-01EE56A468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F7F2A73-C04F-442D-8B5C-C30423750C5A}"/>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54984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42D8FC-2F15-4497-9765-6B77E62200A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8979A7D-27BD-498F-B43F-A60EB9C25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7071274-16AA-4296-9476-1730711945ED}"/>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DDAE1E31-F2FA-4332-9532-1EC29404B6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881876-D2A2-46A3-A75F-2E49AF06EC15}"/>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0002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3778F7-9F2B-4991-ADDE-1E8BAC9FD91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964573-5C15-46BE-A7BF-14416BE9CD05}"/>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787B80C-4AB0-4CE5-8342-01E775492DD7}"/>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CB9244-F518-4375-8954-34780CB8CE16}"/>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6" name="Alt Bilgi Yer Tutucusu 5">
            <a:extLst>
              <a:ext uri="{FF2B5EF4-FFF2-40B4-BE49-F238E27FC236}">
                <a16:creationId xmlns:a16="http://schemas.microsoft.com/office/drawing/2014/main" id="{E39B6D4F-D3C7-4650-BE44-20172FB15E7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117C8A7-EDE6-45BB-919C-037C85849011}"/>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298192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E3E34C-E7F3-41F3-9D19-A2A2D25B3F0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29FE894-A6F9-4151-BAE0-B4E810E9F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07F6FE1-C3F1-4CDE-BD38-6C54AC2895D6}"/>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83A9662-B3F2-4814-9BA5-2BA9455A2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A660544-0748-4161-B2EB-1C9404BDC9A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2010B60-1142-4A3A-BE8E-4DBFB1CB0079}"/>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8" name="Alt Bilgi Yer Tutucusu 7">
            <a:extLst>
              <a:ext uri="{FF2B5EF4-FFF2-40B4-BE49-F238E27FC236}">
                <a16:creationId xmlns:a16="http://schemas.microsoft.com/office/drawing/2014/main" id="{C9A5BF81-2E12-4BF3-943B-251E56175C2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0A300E8-2714-4EFF-8B57-361FF56445D5}"/>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60087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68EDE2-6F11-4F49-8688-09D03748F1F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A3A7112-0C8A-4F27-97A4-59DEE2783B68}"/>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4" name="Alt Bilgi Yer Tutucusu 3">
            <a:extLst>
              <a:ext uri="{FF2B5EF4-FFF2-40B4-BE49-F238E27FC236}">
                <a16:creationId xmlns:a16="http://schemas.microsoft.com/office/drawing/2014/main" id="{93FAB736-FBE2-4328-A491-3E40C489ED3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4F110B-8237-4DB0-BD8A-4467FD3E36F5}"/>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300224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4181FFC-C024-4330-BD9F-07B713E9DB59}"/>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3" name="Alt Bilgi Yer Tutucusu 2">
            <a:extLst>
              <a:ext uri="{FF2B5EF4-FFF2-40B4-BE49-F238E27FC236}">
                <a16:creationId xmlns:a16="http://schemas.microsoft.com/office/drawing/2014/main" id="{9C4942DC-532A-4D1D-B8C7-DD316FF4B6E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F4A95A7-30A5-48C1-A10C-770058EB70F8}"/>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0713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13C490-68D2-4AF6-BB0B-CB606D27047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5C158A3-F569-4908-8988-0271BE07E5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435787B-0683-467C-BDDE-B27E48C16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3BD88A7-1C35-461B-8BC6-46B53CEAE06E}"/>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6" name="Alt Bilgi Yer Tutucusu 5">
            <a:extLst>
              <a:ext uri="{FF2B5EF4-FFF2-40B4-BE49-F238E27FC236}">
                <a16:creationId xmlns:a16="http://schemas.microsoft.com/office/drawing/2014/main" id="{94C6F973-743B-4DD5-9224-50A863B7A4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F73C1D-222C-404A-B84D-B1E43464F039}"/>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143655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6CE8D9-2D74-451B-B407-50544F1F58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E09EF80-DE9C-4695-81D7-887AFD87C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348E3D2-E2A3-44F0-A1AB-8B8D1A3B4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E90E807-D576-4D4E-AE45-EDD0CDAD14D4}"/>
              </a:ext>
            </a:extLst>
          </p:cNvPr>
          <p:cNvSpPr>
            <a:spLocks noGrp="1"/>
          </p:cNvSpPr>
          <p:nvPr>
            <p:ph type="dt" sz="half" idx="10"/>
          </p:nvPr>
        </p:nvSpPr>
        <p:spPr/>
        <p:txBody>
          <a:bodyPr/>
          <a:lstStyle/>
          <a:p>
            <a:fld id="{9F1ACE66-B090-4719-9AD9-B7D6C2E25453}" type="datetimeFigureOut">
              <a:rPr lang="tr-TR" smtClean="0"/>
              <a:t>25.12.2018</a:t>
            </a:fld>
            <a:endParaRPr lang="tr-TR"/>
          </a:p>
        </p:txBody>
      </p:sp>
      <p:sp>
        <p:nvSpPr>
          <p:cNvPr id="6" name="Alt Bilgi Yer Tutucusu 5">
            <a:extLst>
              <a:ext uri="{FF2B5EF4-FFF2-40B4-BE49-F238E27FC236}">
                <a16:creationId xmlns:a16="http://schemas.microsoft.com/office/drawing/2014/main" id="{1AECC7C1-D776-4AD4-B5A9-EC91FAE8D31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B97C7B-391F-4699-9F64-DE02BF06F805}"/>
              </a:ext>
            </a:extLst>
          </p:cNvPr>
          <p:cNvSpPr>
            <a:spLocks noGrp="1"/>
          </p:cNvSpPr>
          <p:nvPr>
            <p:ph type="sldNum" sz="quarter" idx="12"/>
          </p:nvPr>
        </p:nvSpPr>
        <p:spPr/>
        <p:txBody>
          <a:bodyPr/>
          <a:lstStyle/>
          <a:p>
            <a:fld id="{BE53A000-AC58-46BC-A8F5-2D7D124D17B4}" type="slidenum">
              <a:rPr lang="tr-TR" smtClean="0"/>
              <a:t>‹#›</a:t>
            </a:fld>
            <a:endParaRPr lang="tr-TR"/>
          </a:p>
        </p:txBody>
      </p:sp>
    </p:spTree>
    <p:extLst>
      <p:ext uri="{BB962C8B-B14F-4D97-AF65-F5344CB8AC3E}">
        <p14:creationId xmlns:p14="http://schemas.microsoft.com/office/powerpoint/2010/main" val="370696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124DD6-4687-41C1-A841-9FEE0A7A7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D91418-8850-4065-8F89-71472C5C2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2D904A-A428-445E-B79A-A6A1B5BEF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ACE66-B090-4719-9AD9-B7D6C2E25453}" type="datetimeFigureOut">
              <a:rPr lang="tr-TR" smtClean="0"/>
              <a:t>25.12.2018</a:t>
            </a:fld>
            <a:endParaRPr lang="tr-TR"/>
          </a:p>
        </p:txBody>
      </p:sp>
      <p:sp>
        <p:nvSpPr>
          <p:cNvPr id="5" name="Alt Bilgi Yer Tutucusu 4">
            <a:extLst>
              <a:ext uri="{FF2B5EF4-FFF2-40B4-BE49-F238E27FC236}">
                <a16:creationId xmlns:a16="http://schemas.microsoft.com/office/drawing/2014/main" id="{72D3599F-DB86-49F0-B3EB-8CC670855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EDEBD69-D5F1-4BCD-98F3-65150FBB9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3A000-AC58-46BC-A8F5-2D7D124D17B4}" type="slidenum">
              <a:rPr lang="tr-TR" smtClean="0"/>
              <a:t>‹#›</a:t>
            </a:fld>
            <a:endParaRPr lang="tr-TR"/>
          </a:p>
        </p:txBody>
      </p:sp>
    </p:spTree>
    <p:extLst>
      <p:ext uri="{BB962C8B-B14F-4D97-AF65-F5344CB8AC3E}">
        <p14:creationId xmlns:p14="http://schemas.microsoft.com/office/powerpoint/2010/main" val="76233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EEA988-7D07-4CEB-BC67-373D7B203432}"/>
              </a:ext>
            </a:extLst>
          </p:cNvPr>
          <p:cNvSpPr>
            <a:spLocks noGrp="1"/>
          </p:cNvSpPr>
          <p:nvPr>
            <p:ph type="ctrTitle"/>
          </p:nvPr>
        </p:nvSpPr>
        <p:spPr/>
        <p:txBody>
          <a:bodyPr/>
          <a:lstStyle/>
          <a:p>
            <a:r>
              <a:rPr lang="tr-TR" dirty="0"/>
              <a:t>Marka</a:t>
            </a:r>
          </a:p>
        </p:txBody>
      </p:sp>
      <p:sp>
        <p:nvSpPr>
          <p:cNvPr id="3" name="Alt Başlık 2">
            <a:extLst>
              <a:ext uri="{FF2B5EF4-FFF2-40B4-BE49-F238E27FC236}">
                <a16:creationId xmlns:a16="http://schemas.microsoft.com/office/drawing/2014/main" id="{BABF9EE9-31A7-4D87-8B23-521AD2B06014}"/>
              </a:ext>
            </a:extLst>
          </p:cNvPr>
          <p:cNvSpPr>
            <a:spLocks noGrp="1"/>
          </p:cNvSpPr>
          <p:nvPr>
            <p:ph type="subTitle" idx="1"/>
          </p:nvPr>
        </p:nvSpPr>
        <p:spPr/>
        <p:txBody>
          <a:bodyPr/>
          <a:lstStyle/>
          <a:p>
            <a:r>
              <a:rPr lang="tr-TR" dirty="0" err="1"/>
              <a:t>Trademark</a:t>
            </a:r>
            <a:r>
              <a:rPr lang="tr-TR" dirty="0"/>
              <a:t>- </a:t>
            </a:r>
            <a:r>
              <a:rPr lang="tr-TR" dirty="0" err="1"/>
              <a:t>die</a:t>
            </a:r>
            <a:r>
              <a:rPr lang="tr-TR" dirty="0"/>
              <a:t> Marke</a:t>
            </a:r>
          </a:p>
        </p:txBody>
      </p:sp>
    </p:spTree>
    <p:extLst>
      <p:ext uri="{BB962C8B-B14F-4D97-AF65-F5344CB8AC3E}">
        <p14:creationId xmlns:p14="http://schemas.microsoft.com/office/powerpoint/2010/main" val="408454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148F83E-A0C5-4959-958E-BC22C35872C7}"/>
              </a:ext>
            </a:extLst>
          </p:cNvPr>
          <p:cNvGraphicFramePr>
            <a:graphicFrameLocks noGrp="1"/>
          </p:cNvGraphicFramePr>
          <p:nvPr>
            <p:ph idx="1"/>
            <p:extLst>
              <p:ext uri="{D42A27DB-BD31-4B8C-83A1-F6EECF244321}">
                <p14:modId xmlns:p14="http://schemas.microsoft.com/office/powerpoint/2010/main" val="1910729191"/>
              </p:ext>
            </p:extLst>
          </p:nvPr>
        </p:nvGraphicFramePr>
        <p:xfrm>
          <a:off x="78658" y="88490"/>
          <a:ext cx="11867536" cy="645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43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18B9785F-1742-48EA-B1CC-176BD15940E8}"/>
              </a:ext>
            </a:extLst>
          </p:cNvPr>
          <p:cNvGraphicFramePr>
            <a:graphicFrameLocks noGrp="1"/>
          </p:cNvGraphicFramePr>
          <p:nvPr>
            <p:ph idx="1"/>
            <p:extLst>
              <p:ext uri="{D42A27DB-BD31-4B8C-83A1-F6EECF244321}">
                <p14:modId xmlns:p14="http://schemas.microsoft.com/office/powerpoint/2010/main" val="1489903212"/>
              </p:ext>
            </p:extLst>
          </p:nvPr>
        </p:nvGraphicFramePr>
        <p:xfrm>
          <a:off x="0" y="0"/>
          <a:ext cx="12192000" cy="692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A3382B-F96D-4D06-A012-A28E39E16B4E}"/>
              </a:ext>
            </a:extLst>
          </p:cNvPr>
          <p:cNvSpPr>
            <a:spLocks noGrp="1"/>
          </p:cNvSpPr>
          <p:nvPr>
            <p:ph type="title"/>
          </p:nvPr>
        </p:nvSpPr>
        <p:spPr>
          <a:xfrm>
            <a:off x="838200" y="1"/>
            <a:ext cx="10515600" cy="752474"/>
          </a:xfrm>
        </p:spPr>
        <p:txBody>
          <a:bodyPr>
            <a:normAutofit/>
          </a:bodyPr>
          <a:lstStyle/>
          <a:p>
            <a:r>
              <a:rPr lang="tr-TR" dirty="0"/>
              <a:t>Markanın Tescili</a:t>
            </a:r>
          </a:p>
        </p:txBody>
      </p:sp>
      <p:graphicFrame>
        <p:nvGraphicFramePr>
          <p:cNvPr id="4" name="İçerik Yer Tutucusu 3">
            <a:extLst>
              <a:ext uri="{FF2B5EF4-FFF2-40B4-BE49-F238E27FC236}">
                <a16:creationId xmlns:a16="http://schemas.microsoft.com/office/drawing/2014/main" id="{8A6A09FF-48DE-4FA7-9983-05DE5DA0F369}"/>
              </a:ext>
            </a:extLst>
          </p:cNvPr>
          <p:cNvGraphicFramePr>
            <a:graphicFrameLocks noGrp="1"/>
          </p:cNvGraphicFramePr>
          <p:nvPr>
            <p:ph idx="1"/>
            <p:extLst>
              <p:ext uri="{D42A27DB-BD31-4B8C-83A1-F6EECF244321}">
                <p14:modId xmlns:p14="http://schemas.microsoft.com/office/powerpoint/2010/main" val="484574410"/>
              </p:ext>
            </p:extLst>
          </p:nvPr>
        </p:nvGraphicFramePr>
        <p:xfrm>
          <a:off x="0" y="752476"/>
          <a:ext cx="12192000" cy="6105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39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6C212E-8046-494A-AE82-933FC3614036}"/>
              </a:ext>
            </a:extLst>
          </p:cNvPr>
          <p:cNvSpPr>
            <a:spLocks noGrp="1"/>
          </p:cNvSpPr>
          <p:nvPr>
            <p:ph type="title"/>
          </p:nvPr>
        </p:nvSpPr>
        <p:spPr>
          <a:xfrm>
            <a:off x="838200" y="0"/>
            <a:ext cx="10515600" cy="514350"/>
          </a:xfrm>
        </p:spPr>
        <p:txBody>
          <a:bodyPr>
            <a:normAutofit fontScale="90000"/>
          </a:bodyPr>
          <a:lstStyle/>
          <a:p>
            <a:r>
              <a:rPr lang="tr-TR" dirty="0"/>
              <a:t>Mutlak </a:t>
            </a:r>
            <a:r>
              <a:rPr lang="tr-TR" dirty="0" err="1"/>
              <a:t>red</a:t>
            </a:r>
            <a:r>
              <a:rPr lang="tr-TR" dirty="0"/>
              <a:t> nedenleri (SMK m. 5)-I</a:t>
            </a:r>
          </a:p>
        </p:txBody>
      </p:sp>
      <p:graphicFrame>
        <p:nvGraphicFramePr>
          <p:cNvPr id="4" name="İçerik Yer Tutucusu 3">
            <a:extLst>
              <a:ext uri="{FF2B5EF4-FFF2-40B4-BE49-F238E27FC236}">
                <a16:creationId xmlns:a16="http://schemas.microsoft.com/office/drawing/2014/main" id="{8D81A68D-45B7-485D-883E-192CA5F958AC}"/>
              </a:ext>
            </a:extLst>
          </p:cNvPr>
          <p:cNvGraphicFramePr>
            <a:graphicFrameLocks noGrp="1"/>
          </p:cNvGraphicFramePr>
          <p:nvPr>
            <p:ph idx="1"/>
            <p:extLst>
              <p:ext uri="{D42A27DB-BD31-4B8C-83A1-F6EECF244321}">
                <p14:modId xmlns:p14="http://schemas.microsoft.com/office/powerpoint/2010/main" val="1880028035"/>
              </p:ext>
            </p:extLst>
          </p:nvPr>
        </p:nvGraphicFramePr>
        <p:xfrm>
          <a:off x="0" y="695325"/>
          <a:ext cx="1219200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55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 mekan, bilgisayar içeren bir resim&#10;&#10;Açıklama otomatik olarak oluşturuldu">
            <a:extLst>
              <a:ext uri="{FF2B5EF4-FFF2-40B4-BE49-F238E27FC236}">
                <a16:creationId xmlns:a16="http://schemas.microsoft.com/office/drawing/2014/main" id="{FBB37EE8-8DA2-43C7-90BD-4943C2FEAD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724650"/>
          </a:xfrm>
        </p:spPr>
      </p:pic>
    </p:spTree>
    <p:extLst>
      <p:ext uri="{BB962C8B-B14F-4D97-AF65-F5344CB8AC3E}">
        <p14:creationId xmlns:p14="http://schemas.microsoft.com/office/powerpoint/2010/main" val="327683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25F52FF6-9CD1-4516-B059-75FA4D41E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334876" cy="6983716"/>
          </a:xfrm>
        </p:spPr>
      </p:pic>
    </p:spTree>
    <p:extLst>
      <p:ext uri="{BB962C8B-B14F-4D97-AF65-F5344CB8AC3E}">
        <p14:creationId xmlns:p14="http://schemas.microsoft.com/office/powerpoint/2010/main" val="278325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6C212E-8046-494A-AE82-933FC3614036}"/>
              </a:ext>
            </a:extLst>
          </p:cNvPr>
          <p:cNvSpPr>
            <a:spLocks noGrp="1"/>
          </p:cNvSpPr>
          <p:nvPr>
            <p:ph type="title"/>
          </p:nvPr>
        </p:nvSpPr>
        <p:spPr>
          <a:xfrm>
            <a:off x="838200" y="0"/>
            <a:ext cx="10515600" cy="514350"/>
          </a:xfrm>
        </p:spPr>
        <p:txBody>
          <a:bodyPr>
            <a:normAutofit fontScale="90000"/>
          </a:bodyPr>
          <a:lstStyle/>
          <a:p>
            <a:r>
              <a:rPr lang="tr-TR" dirty="0"/>
              <a:t>Mutlak </a:t>
            </a:r>
            <a:r>
              <a:rPr lang="tr-TR" dirty="0" err="1"/>
              <a:t>red</a:t>
            </a:r>
            <a:r>
              <a:rPr lang="tr-TR" dirty="0"/>
              <a:t> nedenleri (SMK m. 5)-II</a:t>
            </a:r>
          </a:p>
        </p:txBody>
      </p:sp>
      <p:graphicFrame>
        <p:nvGraphicFramePr>
          <p:cNvPr id="4" name="İçerik Yer Tutucusu 3">
            <a:extLst>
              <a:ext uri="{FF2B5EF4-FFF2-40B4-BE49-F238E27FC236}">
                <a16:creationId xmlns:a16="http://schemas.microsoft.com/office/drawing/2014/main" id="{8D81A68D-45B7-485D-883E-192CA5F958AC}"/>
              </a:ext>
            </a:extLst>
          </p:cNvPr>
          <p:cNvGraphicFramePr>
            <a:graphicFrameLocks noGrp="1"/>
          </p:cNvGraphicFramePr>
          <p:nvPr>
            <p:ph idx="1"/>
            <p:extLst>
              <p:ext uri="{D42A27DB-BD31-4B8C-83A1-F6EECF244321}">
                <p14:modId xmlns:p14="http://schemas.microsoft.com/office/powerpoint/2010/main" val="706757904"/>
              </p:ext>
            </p:extLst>
          </p:nvPr>
        </p:nvGraphicFramePr>
        <p:xfrm>
          <a:off x="0" y="695325"/>
          <a:ext cx="1219200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51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E55E2812-9963-4737-BADC-3F61E7B2AA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49" y="600075"/>
            <a:ext cx="11077575" cy="6019800"/>
          </a:xfrm>
        </p:spPr>
      </p:pic>
    </p:spTree>
    <p:extLst>
      <p:ext uri="{BB962C8B-B14F-4D97-AF65-F5344CB8AC3E}">
        <p14:creationId xmlns:p14="http://schemas.microsoft.com/office/powerpoint/2010/main" val="253982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3D082CB8-2963-4AEA-8BF3-222EFC774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 y="647498"/>
            <a:ext cx="11010900" cy="5381827"/>
          </a:xfrm>
        </p:spPr>
      </p:pic>
    </p:spTree>
    <p:extLst>
      <p:ext uri="{BB962C8B-B14F-4D97-AF65-F5344CB8AC3E}">
        <p14:creationId xmlns:p14="http://schemas.microsoft.com/office/powerpoint/2010/main" val="377364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6C212E-8046-494A-AE82-933FC3614036}"/>
              </a:ext>
            </a:extLst>
          </p:cNvPr>
          <p:cNvSpPr>
            <a:spLocks noGrp="1"/>
          </p:cNvSpPr>
          <p:nvPr>
            <p:ph type="title"/>
          </p:nvPr>
        </p:nvSpPr>
        <p:spPr>
          <a:xfrm>
            <a:off x="838200" y="0"/>
            <a:ext cx="10515600" cy="514350"/>
          </a:xfrm>
        </p:spPr>
        <p:txBody>
          <a:bodyPr>
            <a:normAutofit fontScale="90000"/>
          </a:bodyPr>
          <a:lstStyle/>
          <a:p>
            <a:r>
              <a:rPr lang="tr-TR" dirty="0"/>
              <a:t>Mutlak </a:t>
            </a:r>
            <a:r>
              <a:rPr lang="tr-TR" dirty="0" err="1"/>
              <a:t>red</a:t>
            </a:r>
            <a:r>
              <a:rPr lang="tr-TR" dirty="0"/>
              <a:t> nedenleri (SMK m. 5)-III</a:t>
            </a:r>
          </a:p>
        </p:txBody>
      </p:sp>
      <p:graphicFrame>
        <p:nvGraphicFramePr>
          <p:cNvPr id="4" name="İçerik Yer Tutucusu 3">
            <a:extLst>
              <a:ext uri="{FF2B5EF4-FFF2-40B4-BE49-F238E27FC236}">
                <a16:creationId xmlns:a16="http://schemas.microsoft.com/office/drawing/2014/main" id="{8D81A68D-45B7-485D-883E-192CA5F958AC}"/>
              </a:ext>
            </a:extLst>
          </p:cNvPr>
          <p:cNvGraphicFramePr>
            <a:graphicFrameLocks noGrp="1"/>
          </p:cNvGraphicFramePr>
          <p:nvPr>
            <p:ph idx="1"/>
            <p:extLst>
              <p:ext uri="{D42A27DB-BD31-4B8C-83A1-F6EECF244321}">
                <p14:modId xmlns:p14="http://schemas.microsoft.com/office/powerpoint/2010/main" val="3156888197"/>
              </p:ext>
            </p:extLst>
          </p:nvPr>
        </p:nvGraphicFramePr>
        <p:xfrm>
          <a:off x="0" y="695325"/>
          <a:ext cx="1219200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78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445CD2A9-0709-41F4-9B17-48B1D436E8B4}"/>
              </a:ext>
            </a:extLst>
          </p:cNvPr>
          <p:cNvGraphicFramePr>
            <a:graphicFrameLocks noGrp="1"/>
          </p:cNvGraphicFramePr>
          <p:nvPr>
            <p:ph idx="1"/>
            <p:extLst>
              <p:ext uri="{D42A27DB-BD31-4B8C-83A1-F6EECF244321}">
                <p14:modId xmlns:p14="http://schemas.microsoft.com/office/powerpoint/2010/main" val="126258295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92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54EA69B3-9B83-4C20-8C4C-04B38E772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 y="390525"/>
            <a:ext cx="8620125" cy="5191125"/>
          </a:xfrm>
        </p:spPr>
      </p:pic>
    </p:spTree>
    <p:extLst>
      <p:ext uri="{BB962C8B-B14F-4D97-AF65-F5344CB8AC3E}">
        <p14:creationId xmlns:p14="http://schemas.microsoft.com/office/powerpoint/2010/main" val="144966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5319D4D-45BA-462A-A722-C8031B1100C8}"/>
              </a:ext>
            </a:extLst>
          </p:cNvPr>
          <p:cNvGraphicFramePr>
            <a:graphicFrameLocks/>
          </p:cNvGraphicFramePr>
          <p:nvPr>
            <p:extLst>
              <p:ext uri="{D42A27DB-BD31-4B8C-83A1-F6EECF244321}">
                <p14:modId xmlns:p14="http://schemas.microsoft.com/office/powerpoint/2010/main" val="2779088556"/>
              </p:ext>
            </p:extLst>
          </p:nvPr>
        </p:nvGraphicFramePr>
        <p:xfrm>
          <a:off x="0" y="709128"/>
          <a:ext cx="11513976" cy="579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a:extLst>
              <a:ext uri="{FF2B5EF4-FFF2-40B4-BE49-F238E27FC236}">
                <a16:creationId xmlns:a16="http://schemas.microsoft.com/office/drawing/2014/main" id="{F0ADC456-E8F8-4EF1-9425-1F56F91C3197}"/>
              </a:ext>
            </a:extLst>
          </p:cNvPr>
          <p:cNvSpPr>
            <a:spLocks noGrp="1"/>
          </p:cNvSpPr>
          <p:nvPr>
            <p:ph type="title"/>
          </p:nvPr>
        </p:nvSpPr>
        <p:spPr>
          <a:xfrm>
            <a:off x="838200" y="139964"/>
            <a:ext cx="10515600" cy="514350"/>
          </a:xfrm>
        </p:spPr>
        <p:txBody>
          <a:bodyPr>
            <a:normAutofit fontScale="90000"/>
          </a:bodyPr>
          <a:lstStyle/>
          <a:p>
            <a:r>
              <a:rPr lang="tr-TR" dirty="0"/>
              <a:t>Mutlak </a:t>
            </a:r>
            <a:r>
              <a:rPr lang="tr-TR" dirty="0" err="1"/>
              <a:t>red</a:t>
            </a:r>
            <a:r>
              <a:rPr lang="tr-TR" dirty="0"/>
              <a:t> nedenleri (SMK m. 5)-IV</a:t>
            </a:r>
          </a:p>
        </p:txBody>
      </p:sp>
    </p:spTree>
    <p:extLst>
      <p:ext uri="{BB962C8B-B14F-4D97-AF65-F5344CB8AC3E}">
        <p14:creationId xmlns:p14="http://schemas.microsoft.com/office/powerpoint/2010/main" val="408143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8D990B-10EF-4B59-9F97-0033B1F68F93}"/>
              </a:ext>
            </a:extLst>
          </p:cNvPr>
          <p:cNvSpPr>
            <a:spLocks noGrp="1"/>
          </p:cNvSpPr>
          <p:nvPr>
            <p:ph type="title"/>
          </p:nvPr>
        </p:nvSpPr>
        <p:spPr>
          <a:xfrm>
            <a:off x="960120" y="0"/>
            <a:ext cx="10515600" cy="538480"/>
          </a:xfrm>
        </p:spPr>
        <p:txBody>
          <a:bodyPr>
            <a:normAutofit fontScale="90000"/>
          </a:bodyPr>
          <a:lstStyle/>
          <a:p>
            <a:r>
              <a:rPr lang="tr-TR" dirty="0"/>
              <a:t>Nispî </a:t>
            </a:r>
            <a:r>
              <a:rPr lang="tr-TR" dirty="0" err="1"/>
              <a:t>red</a:t>
            </a:r>
            <a:r>
              <a:rPr lang="tr-TR" dirty="0"/>
              <a:t> nedenleri (SMK m. 6)</a:t>
            </a:r>
          </a:p>
        </p:txBody>
      </p:sp>
      <p:graphicFrame>
        <p:nvGraphicFramePr>
          <p:cNvPr id="4" name="İçerik Yer Tutucusu 3">
            <a:extLst>
              <a:ext uri="{FF2B5EF4-FFF2-40B4-BE49-F238E27FC236}">
                <a16:creationId xmlns:a16="http://schemas.microsoft.com/office/drawing/2014/main" id="{F41FAB09-C7B4-4A8B-BA40-C15762E9C615}"/>
              </a:ext>
            </a:extLst>
          </p:cNvPr>
          <p:cNvGraphicFramePr>
            <a:graphicFrameLocks noGrp="1"/>
          </p:cNvGraphicFramePr>
          <p:nvPr>
            <p:ph idx="1"/>
            <p:extLst>
              <p:ext uri="{D42A27DB-BD31-4B8C-83A1-F6EECF244321}">
                <p14:modId xmlns:p14="http://schemas.microsoft.com/office/powerpoint/2010/main" val="3316271530"/>
              </p:ext>
            </p:extLst>
          </p:nvPr>
        </p:nvGraphicFramePr>
        <p:xfrm>
          <a:off x="0" y="731521"/>
          <a:ext cx="12192000" cy="6004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87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descr="ekran görüntüsü içeren bir resim&#10;&#10;Açıklama otomatik olarak oluşturuldu">
            <a:extLst>
              <a:ext uri="{FF2B5EF4-FFF2-40B4-BE49-F238E27FC236}">
                <a16:creationId xmlns:a16="http://schemas.microsoft.com/office/drawing/2014/main" id="{BB6174EC-31E8-41EA-B890-F615EA9473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772160"/>
            <a:ext cx="10810239" cy="5404803"/>
          </a:xfrm>
        </p:spPr>
      </p:pic>
    </p:spTree>
    <p:extLst>
      <p:ext uri="{BB962C8B-B14F-4D97-AF65-F5344CB8AC3E}">
        <p14:creationId xmlns:p14="http://schemas.microsoft.com/office/powerpoint/2010/main" val="332871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8FF82D9F-1B72-4D3E-83A6-93A2FE0ED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799" y="586105"/>
            <a:ext cx="8941601" cy="4351338"/>
          </a:xfrm>
        </p:spPr>
      </p:pic>
    </p:spTree>
    <p:extLst>
      <p:ext uri="{BB962C8B-B14F-4D97-AF65-F5344CB8AC3E}">
        <p14:creationId xmlns:p14="http://schemas.microsoft.com/office/powerpoint/2010/main" val="293741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ekran görüntüsü içeren bir resim&#10;&#10;Açıklama otomatik olarak oluşturuldu">
            <a:extLst>
              <a:ext uri="{FF2B5EF4-FFF2-40B4-BE49-F238E27FC236}">
                <a16:creationId xmlns:a16="http://schemas.microsoft.com/office/drawing/2014/main" id="{A077764E-8DD9-4A3E-BE93-C0C842D0F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173" y="852360"/>
            <a:ext cx="9609653" cy="2956816"/>
          </a:xfrm>
        </p:spPr>
      </p:pic>
    </p:spTree>
    <p:extLst>
      <p:ext uri="{BB962C8B-B14F-4D97-AF65-F5344CB8AC3E}">
        <p14:creationId xmlns:p14="http://schemas.microsoft.com/office/powerpoint/2010/main" val="416602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45781F1F-8D12-4018-A718-8F112FE10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886" y="850265"/>
            <a:ext cx="10226787" cy="4351338"/>
          </a:xfrm>
        </p:spPr>
      </p:pic>
    </p:spTree>
    <p:extLst>
      <p:ext uri="{BB962C8B-B14F-4D97-AF65-F5344CB8AC3E}">
        <p14:creationId xmlns:p14="http://schemas.microsoft.com/office/powerpoint/2010/main" val="227406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A50FEE-A913-4186-BE21-B9B08A01CCC7}"/>
              </a:ext>
            </a:extLst>
          </p:cNvPr>
          <p:cNvSpPr>
            <a:spLocks noGrp="1"/>
          </p:cNvSpPr>
          <p:nvPr>
            <p:ph idx="1"/>
          </p:nvPr>
        </p:nvSpPr>
        <p:spPr>
          <a:xfrm>
            <a:off x="838200" y="196850"/>
            <a:ext cx="10515600" cy="717550"/>
          </a:xfrm>
        </p:spPr>
        <p:txBody>
          <a:bodyPr/>
          <a:lstStyle/>
          <a:p>
            <a:r>
              <a:rPr lang="tr-TR" dirty="0" err="1"/>
              <a:t>Zeckie</a:t>
            </a:r>
            <a:r>
              <a:rPr lang="tr-TR" dirty="0"/>
              <a:t>- Zeki Triko (11. HD, 10.11.2014, E. 2014/10172, K. 2014/17289)</a:t>
            </a:r>
          </a:p>
        </p:txBody>
      </p:sp>
      <p:pic>
        <p:nvPicPr>
          <p:cNvPr id="5" name="Resim 4" descr="ekran görüntüsü içeren bir resim&#10;&#10;Açıklama otomatik olarak oluşturuldu">
            <a:extLst>
              <a:ext uri="{FF2B5EF4-FFF2-40B4-BE49-F238E27FC236}">
                <a16:creationId xmlns:a16="http://schemas.microsoft.com/office/drawing/2014/main" id="{CC0D408E-0A4D-4E02-A106-AEF302A3D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12" y="914400"/>
            <a:ext cx="10434808" cy="2554853"/>
          </a:xfrm>
          <a:prstGeom prst="rect">
            <a:avLst/>
          </a:prstGeom>
        </p:spPr>
      </p:pic>
      <p:pic>
        <p:nvPicPr>
          <p:cNvPr id="7" name="Resim 6" descr="ekran görüntüsü içeren bir resim&#10;&#10;Açıklama otomatik olarak oluşturuldu">
            <a:extLst>
              <a:ext uri="{FF2B5EF4-FFF2-40B4-BE49-F238E27FC236}">
                <a16:creationId xmlns:a16="http://schemas.microsoft.com/office/drawing/2014/main" id="{BCBF4263-8D28-489F-9DBA-5EB33C78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480" y="3609975"/>
            <a:ext cx="10434808" cy="2688203"/>
          </a:xfrm>
          <a:prstGeom prst="rect">
            <a:avLst/>
          </a:prstGeom>
        </p:spPr>
      </p:pic>
    </p:spTree>
    <p:extLst>
      <p:ext uri="{BB962C8B-B14F-4D97-AF65-F5344CB8AC3E}">
        <p14:creationId xmlns:p14="http://schemas.microsoft.com/office/powerpoint/2010/main" val="23819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descr="ekran görüntüsü içeren bir resim&#10;&#10;Açıklama otomatik olarak oluşturuldu">
            <a:extLst>
              <a:ext uri="{FF2B5EF4-FFF2-40B4-BE49-F238E27FC236}">
                <a16:creationId xmlns:a16="http://schemas.microsoft.com/office/drawing/2014/main" id="{48982D22-FA9D-410C-8DE6-AE03C6394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9872" y="1924783"/>
            <a:ext cx="4903568" cy="1409822"/>
          </a:xfrm>
        </p:spPr>
      </p:pic>
      <p:pic>
        <p:nvPicPr>
          <p:cNvPr id="13" name="Resim 12" descr="ekran görüntüsü içeren bir resim&#10;&#10;Açıklama otomatik olarak oluşturuldu">
            <a:extLst>
              <a:ext uri="{FF2B5EF4-FFF2-40B4-BE49-F238E27FC236}">
                <a16:creationId xmlns:a16="http://schemas.microsoft.com/office/drawing/2014/main" id="{97C392A6-70D3-4CC2-8125-D189A3F05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44834"/>
            <a:ext cx="4450080" cy="1684166"/>
          </a:xfrm>
          <a:prstGeom prst="rect">
            <a:avLst/>
          </a:prstGeom>
        </p:spPr>
      </p:pic>
    </p:spTree>
    <p:extLst>
      <p:ext uri="{BB962C8B-B14F-4D97-AF65-F5344CB8AC3E}">
        <p14:creationId xmlns:p14="http://schemas.microsoft.com/office/powerpoint/2010/main" val="186899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7D3242-1024-483B-AD1F-0C97AAB188D0}"/>
              </a:ext>
            </a:extLst>
          </p:cNvPr>
          <p:cNvSpPr>
            <a:spLocks noGrp="1"/>
          </p:cNvSpPr>
          <p:nvPr>
            <p:ph type="title"/>
          </p:nvPr>
        </p:nvSpPr>
        <p:spPr>
          <a:xfrm>
            <a:off x="350520" y="167641"/>
            <a:ext cx="11506200" cy="1325563"/>
          </a:xfrm>
        </p:spPr>
        <p:txBody>
          <a:bodyPr>
            <a:normAutofit/>
          </a:bodyPr>
          <a:lstStyle/>
          <a:p>
            <a:r>
              <a:rPr lang="tr-TR" sz="2800" dirty="0"/>
              <a:t>Yargıtay 11. HD, 5.1.10.2009, E. E. 2008/5579, K. 2009/10103 (Batider 2009, C.XXV, Sayı 4,  s. 670).</a:t>
            </a:r>
          </a:p>
        </p:txBody>
      </p:sp>
      <p:sp>
        <p:nvSpPr>
          <p:cNvPr id="3" name="İçerik Yer Tutucusu 2">
            <a:extLst>
              <a:ext uri="{FF2B5EF4-FFF2-40B4-BE49-F238E27FC236}">
                <a16:creationId xmlns:a16="http://schemas.microsoft.com/office/drawing/2014/main" id="{FCB301C1-FBB7-4E03-8A94-E7DBCF77D34B}"/>
              </a:ext>
            </a:extLst>
          </p:cNvPr>
          <p:cNvSpPr>
            <a:spLocks noGrp="1"/>
          </p:cNvSpPr>
          <p:nvPr>
            <p:ph idx="1"/>
          </p:nvPr>
        </p:nvSpPr>
        <p:spPr>
          <a:xfrm>
            <a:off x="121920" y="1371600"/>
            <a:ext cx="12070080" cy="5318759"/>
          </a:xfrm>
        </p:spPr>
        <p:txBody>
          <a:bodyPr>
            <a:normAutofit fontScale="55000" lnSpcReduction="20000"/>
          </a:bodyPr>
          <a:lstStyle/>
          <a:p>
            <a:pPr marL="0" indent="0">
              <a:lnSpc>
                <a:spcPct val="170000"/>
              </a:lnSpc>
              <a:spcBef>
                <a:spcPts val="1200"/>
              </a:spcBef>
              <a:spcAft>
                <a:spcPts val="1200"/>
              </a:spcAft>
              <a:buNone/>
            </a:pPr>
            <a:r>
              <a:rPr lang="tr-TR" dirty="0"/>
              <a:t>«Davacı vekili, müvekkilinin "MISWAK" ve "MESWAK" ibareli markalarının 1993 yılından beri dünyanın pek çok ülkesinde tescil edildiğini ve 1995 yılından itibaren de Türkiye'de diş macunu ürünüyle satışa sunulduğunu ve 2005/50466 </a:t>
            </a:r>
            <a:r>
              <a:rPr lang="tr-TR" dirty="0" err="1"/>
              <a:t>nolu</a:t>
            </a:r>
            <a:r>
              <a:rPr lang="tr-TR" dirty="0"/>
              <a:t> "BALSARA'S </a:t>
            </a:r>
            <a:r>
              <a:rPr lang="tr-TR" dirty="0" err="1"/>
              <a:t>MiSWAK</a:t>
            </a:r>
            <a:r>
              <a:rPr lang="tr-TR" dirty="0"/>
              <a:t>" ibaresiyle tescil edildiğini, davalının ise 2005/1274 </a:t>
            </a:r>
            <a:r>
              <a:rPr lang="tr-TR" dirty="0" err="1"/>
              <a:t>nolu</a:t>
            </a:r>
            <a:r>
              <a:rPr lang="tr-TR" dirty="0"/>
              <a:t> "COLGATE </a:t>
            </a:r>
            <a:r>
              <a:rPr lang="tr-TR" dirty="0" err="1"/>
              <a:t>MiSVAK</a:t>
            </a:r>
            <a:r>
              <a:rPr lang="tr-TR" dirty="0"/>
              <a:t>", 2005/1275 </a:t>
            </a:r>
            <a:r>
              <a:rPr lang="tr-TR" dirty="0" err="1"/>
              <a:t>nolu</a:t>
            </a:r>
            <a:r>
              <a:rPr lang="tr-TR" dirty="0"/>
              <a:t> "COLGATE </a:t>
            </a:r>
            <a:r>
              <a:rPr lang="tr-TR" dirty="0" err="1"/>
              <a:t>MiSVAKLI</a:t>
            </a:r>
            <a:r>
              <a:rPr lang="tr-TR" dirty="0"/>
              <a:t>" ve 2005/1276 </a:t>
            </a:r>
            <a:r>
              <a:rPr lang="tr-TR" dirty="0" err="1"/>
              <a:t>nolu</a:t>
            </a:r>
            <a:r>
              <a:rPr lang="tr-TR" dirty="0"/>
              <a:t> "COLGATE MISVAK ÖZÜ" ibareli tescillerinin müvekkili markalarıyla iltibasa sebebiyet verip haksız rekabet oluşturduğunu ileri sürerek, davalı markalarının hükümsüzlüğüne, terkinine, haksız rekabetin tespitine, markaya tecavüzün </a:t>
            </a:r>
            <a:r>
              <a:rPr lang="tr-TR" dirty="0" err="1"/>
              <a:t>men’ine</a:t>
            </a:r>
            <a:r>
              <a:rPr lang="tr-TR" dirty="0"/>
              <a:t> ve ilana karar verilmesini talep ve dava etmiştir.</a:t>
            </a:r>
          </a:p>
          <a:p>
            <a:pPr marL="0" indent="0">
              <a:lnSpc>
                <a:spcPct val="170000"/>
              </a:lnSpc>
              <a:spcBef>
                <a:spcPts val="1200"/>
              </a:spcBef>
              <a:spcAft>
                <a:spcPts val="1200"/>
              </a:spcAft>
              <a:buNone/>
            </a:pPr>
            <a:r>
              <a:rPr lang="tr-TR" dirty="0"/>
              <a:t> </a:t>
            </a:r>
            <a:r>
              <a:rPr lang="sv-SE" dirty="0"/>
              <a:t>Dava</a:t>
            </a:r>
            <a:r>
              <a:rPr lang="tr-TR" dirty="0" err="1"/>
              <a:t>lı</a:t>
            </a:r>
            <a:r>
              <a:rPr lang="sv-SE" dirty="0"/>
              <a:t> vekili, markalar aras</a:t>
            </a:r>
            <a:r>
              <a:rPr lang="tr-TR" dirty="0"/>
              <a:t>ı</a:t>
            </a:r>
            <a:r>
              <a:rPr lang="sv-SE" dirty="0"/>
              <a:t>nda benzerlik ve iltibas olmad</a:t>
            </a:r>
            <a:r>
              <a:rPr lang="tr-TR" dirty="0" err="1"/>
              <a:t>ığını</a:t>
            </a:r>
            <a:r>
              <a:rPr lang="sv-SE" dirty="0"/>
              <a:t> savunarak,</a:t>
            </a:r>
            <a:r>
              <a:rPr lang="tr-TR" dirty="0"/>
              <a:t> davanın reddini istemiştir.</a:t>
            </a:r>
          </a:p>
          <a:p>
            <a:pPr marL="0" indent="0">
              <a:lnSpc>
                <a:spcPct val="170000"/>
              </a:lnSpc>
              <a:spcBef>
                <a:spcPts val="1200"/>
              </a:spcBef>
              <a:spcAft>
                <a:spcPts val="1200"/>
              </a:spcAft>
              <a:buNone/>
            </a:pPr>
            <a:r>
              <a:rPr lang="tr-TR" dirty="0"/>
              <a:t>Mahkemece, iddia, savunma, benimsenen bilirkişi raporu ve dosya kapsamına göre, davacı marka tescilinin, davalı marka tescil tarihlerinden sonrasına ait olduğundan markasına dayanarak hükümsüzlük talebinde bulunamayacağı, kullanıma yönelik iddia açısından ise; misvak ibaresinin diş temizleme ürünleri açısından vasıf bildirici nitelikte olduğu, ayırt ediciliğinin bulunmadığı, tanımlayıcı bir kelime olduğundan 556 sayılı KHK'nin 7/c [SMK m. 4.c] maddesi uyarınca </a:t>
            </a:r>
            <a:r>
              <a:rPr lang="tr-TR" dirty="0" err="1"/>
              <a:t>markasal</a:t>
            </a:r>
            <a:r>
              <a:rPr lang="tr-TR" dirty="0"/>
              <a:t> koruma hakkı kazandırmayacağı, taraf markaları arasında iltibas tehlikesinin bulunmadığı ve davalı kullanımında haksız rekabet unsurlarının da oluşmadığı gerekçeleriyle davanın reddine karar verilmiştir.»</a:t>
            </a:r>
          </a:p>
          <a:p>
            <a:pPr marL="0" indent="0">
              <a:lnSpc>
                <a:spcPct val="170000"/>
              </a:lnSpc>
              <a:spcBef>
                <a:spcPts val="1200"/>
              </a:spcBef>
              <a:spcAft>
                <a:spcPts val="1200"/>
              </a:spcAft>
              <a:buNone/>
            </a:pPr>
            <a:r>
              <a:rPr lang="tr-TR" dirty="0"/>
              <a:t>Karar: ONAMA</a:t>
            </a:r>
          </a:p>
        </p:txBody>
      </p:sp>
    </p:spTree>
    <p:extLst>
      <p:ext uri="{BB962C8B-B14F-4D97-AF65-F5344CB8AC3E}">
        <p14:creationId xmlns:p14="http://schemas.microsoft.com/office/powerpoint/2010/main" val="164240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7B9857-3DAF-45BE-B2C7-663B9CB17818}"/>
              </a:ext>
            </a:extLst>
          </p:cNvPr>
          <p:cNvSpPr>
            <a:spLocks noGrp="1"/>
          </p:cNvSpPr>
          <p:nvPr>
            <p:ph type="title"/>
          </p:nvPr>
        </p:nvSpPr>
        <p:spPr>
          <a:xfrm>
            <a:off x="838200" y="181897"/>
            <a:ext cx="10515600" cy="972933"/>
          </a:xfrm>
        </p:spPr>
        <p:txBody>
          <a:bodyPr/>
          <a:lstStyle/>
          <a:p>
            <a:r>
              <a:rPr lang="tr-TR" dirty="0"/>
              <a:t>Tanımı ve İşlevi</a:t>
            </a:r>
          </a:p>
        </p:txBody>
      </p:sp>
      <p:sp>
        <p:nvSpPr>
          <p:cNvPr id="3" name="İçerik Yer Tutucusu 2">
            <a:extLst>
              <a:ext uri="{FF2B5EF4-FFF2-40B4-BE49-F238E27FC236}">
                <a16:creationId xmlns:a16="http://schemas.microsoft.com/office/drawing/2014/main" id="{FFB36F16-C931-4A11-B280-1DA42C8953E8}"/>
              </a:ext>
            </a:extLst>
          </p:cNvPr>
          <p:cNvSpPr>
            <a:spLocks noGrp="1"/>
          </p:cNvSpPr>
          <p:nvPr>
            <p:ph idx="1"/>
          </p:nvPr>
        </p:nvSpPr>
        <p:spPr>
          <a:xfrm>
            <a:off x="334297" y="1307690"/>
            <a:ext cx="11651225" cy="5368413"/>
          </a:xfrm>
        </p:spPr>
        <p:txBody>
          <a:bodyPr>
            <a:normAutofit/>
          </a:bodyPr>
          <a:lstStyle/>
          <a:p>
            <a:pPr>
              <a:lnSpc>
                <a:spcPct val="150000"/>
              </a:lnSpc>
              <a:spcBef>
                <a:spcPts val="1200"/>
              </a:spcBef>
              <a:spcAft>
                <a:spcPts val="1200"/>
              </a:spcAft>
            </a:pPr>
            <a:r>
              <a:rPr lang="tr-TR" dirty="0"/>
              <a:t>Sınai Mülkiyet Kanunu m. 4: </a:t>
            </a:r>
            <a:r>
              <a:rPr lang="tr-TR" b="1" dirty="0"/>
              <a:t>Marka, bir teşebbüsün mallarının veya hizmetlerinin diğer teşebbüslerin mallarından veya hizmetlerinden ayırt edilmesini sağlaması </a:t>
            </a:r>
            <a:r>
              <a:rPr lang="tr-TR" dirty="0"/>
              <a:t>ve marka sahibine sağlanan korumanın konusunun açık ve kesin olarak anlaşılmasını sağlayabilecek şekilde sicilde gösterilebilir olması şartıyla </a:t>
            </a:r>
            <a:r>
              <a:rPr lang="tr-TR" b="1" dirty="0"/>
              <a:t>kişi adları dâhil sözcükler</a:t>
            </a:r>
            <a:r>
              <a:rPr lang="tr-TR" dirty="0"/>
              <a:t>, </a:t>
            </a:r>
            <a:r>
              <a:rPr lang="tr-TR" b="1" dirty="0"/>
              <a:t>şekiller</a:t>
            </a:r>
            <a:r>
              <a:rPr lang="tr-TR" dirty="0"/>
              <a:t>, </a:t>
            </a:r>
            <a:r>
              <a:rPr lang="tr-TR" b="1" dirty="0"/>
              <a:t>renkler</a:t>
            </a:r>
            <a:r>
              <a:rPr lang="tr-TR" dirty="0"/>
              <a:t>, </a:t>
            </a:r>
            <a:r>
              <a:rPr lang="tr-TR" b="1" dirty="0"/>
              <a:t>harfler</a:t>
            </a:r>
            <a:r>
              <a:rPr lang="tr-TR" dirty="0"/>
              <a:t>, </a:t>
            </a:r>
            <a:r>
              <a:rPr lang="tr-TR" b="1" dirty="0"/>
              <a:t>sayılar</a:t>
            </a:r>
            <a:r>
              <a:rPr lang="tr-TR" dirty="0"/>
              <a:t>, </a:t>
            </a:r>
            <a:r>
              <a:rPr lang="tr-TR" b="1" dirty="0"/>
              <a:t>sesler</a:t>
            </a:r>
            <a:r>
              <a:rPr lang="tr-TR" dirty="0"/>
              <a:t> ve </a:t>
            </a:r>
            <a:r>
              <a:rPr lang="tr-TR" b="1" dirty="0"/>
              <a:t>malların veya ambalajlarının biçimi </a:t>
            </a:r>
            <a:r>
              <a:rPr lang="tr-TR" dirty="0"/>
              <a:t>olmak üzere her tür işaretten oluşabilir. </a:t>
            </a:r>
          </a:p>
        </p:txBody>
      </p:sp>
    </p:spTree>
    <p:extLst>
      <p:ext uri="{BB962C8B-B14F-4D97-AF65-F5344CB8AC3E}">
        <p14:creationId xmlns:p14="http://schemas.microsoft.com/office/powerpoint/2010/main" val="3632569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0A1FC4-6783-4A41-B8F0-A1E7724B6AAC}"/>
              </a:ext>
            </a:extLst>
          </p:cNvPr>
          <p:cNvSpPr>
            <a:spLocks noGrp="1"/>
          </p:cNvSpPr>
          <p:nvPr>
            <p:ph idx="1"/>
          </p:nvPr>
        </p:nvSpPr>
        <p:spPr/>
        <p:txBody>
          <a:bodyPr/>
          <a:lstStyle/>
          <a:p>
            <a:endParaRPr lang="tr-TR" dirty="0"/>
          </a:p>
          <a:p>
            <a:endParaRPr lang="tr-TR" dirty="0"/>
          </a:p>
          <a:p>
            <a:endParaRPr lang="tr-TR" dirty="0"/>
          </a:p>
          <a:p>
            <a:endParaRPr lang="tr-TR" dirty="0"/>
          </a:p>
          <a:p>
            <a:endParaRPr lang="tr-TR" dirty="0"/>
          </a:p>
        </p:txBody>
      </p:sp>
      <p:graphicFrame>
        <p:nvGraphicFramePr>
          <p:cNvPr id="4" name="Diyagram 3">
            <a:extLst>
              <a:ext uri="{FF2B5EF4-FFF2-40B4-BE49-F238E27FC236}">
                <a16:creationId xmlns:a16="http://schemas.microsoft.com/office/drawing/2014/main" id="{0B464871-C643-4B2D-835D-F7A831AF9A1C}"/>
              </a:ext>
            </a:extLst>
          </p:cNvPr>
          <p:cNvGraphicFramePr/>
          <p:nvPr>
            <p:extLst>
              <p:ext uri="{D42A27DB-BD31-4B8C-83A1-F6EECF244321}">
                <p14:modId xmlns:p14="http://schemas.microsoft.com/office/powerpoint/2010/main" val="2310115516"/>
              </p:ext>
            </p:extLst>
          </p:nvPr>
        </p:nvGraphicFramePr>
        <p:xfrm>
          <a:off x="0" y="0"/>
          <a:ext cx="1205992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418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14838B3B-2658-4E49-A99C-DB58662B5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07404"/>
            <a:ext cx="10515600" cy="3471300"/>
          </a:xfrm>
        </p:spPr>
      </p:pic>
    </p:spTree>
    <p:extLst>
      <p:ext uri="{BB962C8B-B14F-4D97-AF65-F5344CB8AC3E}">
        <p14:creationId xmlns:p14="http://schemas.microsoft.com/office/powerpoint/2010/main" val="3022294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B24CD061-8A9B-487F-A241-0318A1E417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600" y="609600"/>
            <a:ext cx="9652000" cy="6177280"/>
          </a:xfrm>
        </p:spPr>
      </p:pic>
    </p:spTree>
    <p:extLst>
      <p:ext uri="{BB962C8B-B14F-4D97-AF65-F5344CB8AC3E}">
        <p14:creationId xmlns:p14="http://schemas.microsoft.com/office/powerpoint/2010/main" val="1081754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1F045289-BC9B-4C3C-9FEA-3C48DB2CCE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271" y="464185"/>
            <a:ext cx="9220098" cy="4351338"/>
          </a:xfrm>
        </p:spPr>
      </p:pic>
    </p:spTree>
    <p:extLst>
      <p:ext uri="{BB962C8B-B14F-4D97-AF65-F5344CB8AC3E}">
        <p14:creationId xmlns:p14="http://schemas.microsoft.com/office/powerpoint/2010/main" val="28200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B8850DDD-D4C4-4D33-9139-EF46DDD0B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560" y="254965"/>
            <a:ext cx="8564880" cy="6348070"/>
          </a:xfrm>
        </p:spPr>
      </p:pic>
    </p:spTree>
    <p:extLst>
      <p:ext uri="{BB962C8B-B14F-4D97-AF65-F5344CB8AC3E}">
        <p14:creationId xmlns:p14="http://schemas.microsoft.com/office/powerpoint/2010/main" val="64415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83383B8C-0C24-4A60-9CD8-7933EC5824FE}"/>
              </a:ext>
            </a:extLst>
          </p:cNvPr>
          <p:cNvGraphicFramePr>
            <a:graphicFrameLocks noGrp="1"/>
          </p:cNvGraphicFramePr>
          <p:nvPr>
            <p:ph idx="1"/>
            <p:extLst>
              <p:ext uri="{D42A27DB-BD31-4B8C-83A1-F6EECF244321}">
                <p14:modId xmlns:p14="http://schemas.microsoft.com/office/powerpoint/2010/main" val="2237067645"/>
              </p:ext>
            </p:extLst>
          </p:nvPr>
        </p:nvGraphicFramePr>
        <p:xfrm>
          <a:off x="0" y="0"/>
          <a:ext cx="1219200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626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CE6D85-AEBC-4873-A938-82924E481F41}"/>
              </a:ext>
            </a:extLst>
          </p:cNvPr>
          <p:cNvSpPr>
            <a:spLocks noGrp="1"/>
          </p:cNvSpPr>
          <p:nvPr>
            <p:ph type="title"/>
          </p:nvPr>
        </p:nvSpPr>
        <p:spPr>
          <a:xfrm>
            <a:off x="233265" y="701028"/>
            <a:ext cx="11439331" cy="717226"/>
          </a:xfrm>
        </p:spPr>
        <p:txBody>
          <a:bodyPr>
            <a:normAutofit fontScale="90000"/>
          </a:bodyPr>
          <a:lstStyle/>
          <a:p>
            <a:r>
              <a:rPr lang="tr-TR" dirty="0"/>
              <a:t>HGK, 15.4.2015, E. 2013/11-1831, K. 2015/1198</a:t>
            </a:r>
            <a:br>
              <a:rPr lang="tr-TR" dirty="0"/>
            </a:br>
            <a:endParaRPr lang="tr-TR" dirty="0"/>
          </a:p>
        </p:txBody>
      </p:sp>
      <p:sp>
        <p:nvSpPr>
          <p:cNvPr id="3" name="İçerik Yer Tutucusu 2">
            <a:extLst>
              <a:ext uri="{FF2B5EF4-FFF2-40B4-BE49-F238E27FC236}">
                <a16:creationId xmlns:a16="http://schemas.microsoft.com/office/drawing/2014/main" id="{0E52AFFF-7F51-41B0-8F5A-2EFB6F81CD71}"/>
              </a:ext>
            </a:extLst>
          </p:cNvPr>
          <p:cNvSpPr>
            <a:spLocks noGrp="1"/>
          </p:cNvSpPr>
          <p:nvPr>
            <p:ph idx="1"/>
          </p:nvPr>
        </p:nvSpPr>
        <p:spPr>
          <a:xfrm>
            <a:off x="317241" y="1825625"/>
            <a:ext cx="11653935" cy="4920408"/>
          </a:xfrm>
        </p:spPr>
        <p:txBody>
          <a:bodyPr>
            <a:normAutofit/>
          </a:bodyPr>
          <a:lstStyle/>
          <a:p>
            <a:pPr marL="0" indent="0" algn="just">
              <a:lnSpc>
                <a:spcPct val="150000"/>
              </a:lnSpc>
              <a:spcBef>
                <a:spcPts val="1200"/>
              </a:spcBef>
              <a:spcAft>
                <a:spcPts val="1200"/>
              </a:spcAft>
              <a:buNone/>
            </a:pPr>
            <a:r>
              <a:rPr lang="tr-TR" dirty="0"/>
              <a:t>«… [M]arka hukukunda genel olarak kabul gören anlayışa göre, tescil nedeniyle sağlanan marka korumasının amacına aykırı biçimde kötüye kullanılması yoluyla başkasının </a:t>
            </a:r>
            <a:r>
              <a:rPr lang="tr-TR" b="1" dirty="0"/>
              <a:t>markasından haksız yararlanmak </a:t>
            </a:r>
            <a:r>
              <a:rPr lang="tr-TR" dirty="0"/>
              <a:t>veya </a:t>
            </a:r>
            <a:r>
              <a:rPr lang="tr-TR" b="1" dirty="0"/>
              <a:t>gerçekte kullanmayıp yedekleme, marka ticareti yapmak amacına ya da şantaja yönelik başvuru </a:t>
            </a:r>
            <a:r>
              <a:rPr lang="tr-TR" dirty="0"/>
              <a:t>ve tesciller kötüniyetli tescil olarak kabul edilmektedir. »</a:t>
            </a:r>
          </a:p>
        </p:txBody>
      </p:sp>
    </p:spTree>
    <p:extLst>
      <p:ext uri="{BB962C8B-B14F-4D97-AF65-F5344CB8AC3E}">
        <p14:creationId xmlns:p14="http://schemas.microsoft.com/office/powerpoint/2010/main" val="124040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5953A338-9E2C-4D36-93E8-0475AA2F6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400" y="243839"/>
            <a:ext cx="8788400" cy="6051305"/>
          </a:xfrm>
        </p:spPr>
      </p:pic>
    </p:spTree>
    <p:extLst>
      <p:ext uri="{BB962C8B-B14F-4D97-AF65-F5344CB8AC3E}">
        <p14:creationId xmlns:p14="http://schemas.microsoft.com/office/powerpoint/2010/main" val="2898190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E8B90A-CF40-4B8A-A412-4D747ABE79FA}"/>
              </a:ext>
            </a:extLst>
          </p:cNvPr>
          <p:cNvSpPr>
            <a:spLocks noGrp="1"/>
          </p:cNvSpPr>
          <p:nvPr>
            <p:ph type="title"/>
          </p:nvPr>
        </p:nvSpPr>
        <p:spPr>
          <a:xfrm>
            <a:off x="269032" y="80801"/>
            <a:ext cx="11653935" cy="316710"/>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tr-TR" sz="2800" dirty="0"/>
              <a:t>Başvuru ve Tescil Süreci</a:t>
            </a:r>
          </a:p>
        </p:txBody>
      </p:sp>
      <p:sp>
        <p:nvSpPr>
          <p:cNvPr id="4" name="Akış Çizelgesi: İşlem 3">
            <a:extLst>
              <a:ext uri="{FF2B5EF4-FFF2-40B4-BE49-F238E27FC236}">
                <a16:creationId xmlns:a16="http://schemas.microsoft.com/office/drawing/2014/main" id="{A926E009-87B6-4A3E-A044-8FB7F2C2D4BA}"/>
              </a:ext>
            </a:extLst>
          </p:cNvPr>
          <p:cNvSpPr/>
          <p:nvPr/>
        </p:nvSpPr>
        <p:spPr>
          <a:xfrm>
            <a:off x="43665" y="1757080"/>
            <a:ext cx="1520060" cy="738664"/>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Türk Patent ve Marka Kurumu’na Başvuru</a:t>
            </a:r>
          </a:p>
        </p:txBody>
      </p:sp>
      <p:sp>
        <p:nvSpPr>
          <p:cNvPr id="24" name="Akış Çizelgesi: Öteki İşlem 23">
            <a:extLst>
              <a:ext uri="{FF2B5EF4-FFF2-40B4-BE49-F238E27FC236}">
                <a16:creationId xmlns:a16="http://schemas.microsoft.com/office/drawing/2014/main" id="{CBA6C3BF-9F22-44BB-8F47-2EA04BF97963}"/>
              </a:ext>
            </a:extLst>
          </p:cNvPr>
          <p:cNvSpPr/>
          <p:nvPr/>
        </p:nvSpPr>
        <p:spPr>
          <a:xfrm>
            <a:off x="3862134" y="1429284"/>
            <a:ext cx="1447076" cy="838891"/>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Başvuru Marka Bülteni’nde yayımlanır. (SMK m. 16.2)</a:t>
            </a:r>
          </a:p>
        </p:txBody>
      </p:sp>
      <p:sp>
        <p:nvSpPr>
          <p:cNvPr id="100" name="Akış Çizelgesi: Karar 99">
            <a:extLst>
              <a:ext uri="{FF2B5EF4-FFF2-40B4-BE49-F238E27FC236}">
                <a16:creationId xmlns:a16="http://schemas.microsoft.com/office/drawing/2014/main" id="{30EB7E2F-C42A-4569-B941-38F3D3C156F7}"/>
              </a:ext>
            </a:extLst>
          </p:cNvPr>
          <p:cNvSpPr/>
          <p:nvPr/>
        </p:nvSpPr>
        <p:spPr>
          <a:xfrm>
            <a:off x="10707742" y="506632"/>
            <a:ext cx="1378240" cy="1057132"/>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dirty="0">
                <a:solidFill>
                  <a:schemeClr val="tx1"/>
                </a:solidFill>
              </a:rPr>
              <a:t>Tescil</a:t>
            </a:r>
          </a:p>
        </p:txBody>
      </p:sp>
      <p:cxnSp>
        <p:nvCxnSpPr>
          <p:cNvPr id="130" name="Düz Ok Bağlayıcısı 129">
            <a:extLst>
              <a:ext uri="{FF2B5EF4-FFF2-40B4-BE49-F238E27FC236}">
                <a16:creationId xmlns:a16="http://schemas.microsoft.com/office/drawing/2014/main" id="{9F9EFCD9-2276-4D0E-B1A5-1363BA6AFD66}"/>
              </a:ext>
            </a:extLst>
          </p:cNvPr>
          <p:cNvCxnSpPr>
            <a:cxnSpLocks/>
            <a:stCxn id="100" idx="3"/>
            <a:endCxn id="100" idx="3"/>
          </p:cNvCxnSpPr>
          <p:nvPr/>
        </p:nvCxnSpPr>
        <p:spPr>
          <a:xfrm>
            <a:off x="12085982" y="1035198"/>
            <a:ext cx="0"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73" name="Düz Ok Bağlayıcısı 172">
            <a:extLst>
              <a:ext uri="{FF2B5EF4-FFF2-40B4-BE49-F238E27FC236}">
                <a16:creationId xmlns:a16="http://schemas.microsoft.com/office/drawing/2014/main" id="{7E4BDEF3-706D-4D8A-B1D6-97792CA17986}"/>
              </a:ext>
            </a:extLst>
          </p:cNvPr>
          <p:cNvCxnSpPr>
            <a:cxnSpLocks/>
            <a:stCxn id="4" idx="3"/>
            <a:endCxn id="174" idx="1"/>
          </p:cNvCxnSpPr>
          <p:nvPr/>
        </p:nvCxnSpPr>
        <p:spPr>
          <a:xfrm flipV="1">
            <a:off x="1563725" y="2115478"/>
            <a:ext cx="122223" cy="1093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74" name="Akış Çizelgesi: Öteki İşlem 173">
            <a:extLst>
              <a:ext uri="{FF2B5EF4-FFF2-40B4-BE49-F238E27FC236}">
                <a16:creationId xmlns:a16="http://schemas.microsoft.com/office/drawing/2014/main" id="{B9A502A0-C5B1-42F5-9A5A-2CE560D02B48}"/>
              </a:ext>
            </a:extLst>
          </p:cNvPr>
          <p:cNvSpPr/>
          <p:nvPr/>
        </p:nvSpPr>
        <p:spPr>
          <a:xfrm>
            <a:off x="1685948" y="1775653"/>
            <a:ext cx="1167574" cy="679649"/>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Şeklî Eksiklik var mı? (SMK m. 15)</a:t>
            </a:r>
          </a:p>
        </p:txBody>
      </p:sp>
      <p:cxnSp>
        <p:nvCxnSpPr>
          <p:cNvPr id="181" name="Bağlayıcı: Dirsek 180">
            <a:extLst>
              <a:ext uri="{FF2B5EF4-FFF2-40B4-BE49-F238E27FC236}">
                <a16:creationId xmlns:a16="http://schemas.microsoft.com/office/drawing/2014/main" id="{0D3FED84-B443-4933-A1D7-D5D9D2E887E8}"/>
              </a:ext>
            </a:extLst>
          </p:cNvPr>
          <p:cNvCxnSpPr>
            <a:cxnSpLocks/>
            <a:stCxn id="174" idx="3"/>
            <a:endCxn id="184" idx="2"/>
          </p:cNvCxnSpPr>
          <p:nvPr/>
        </p:nvCxnSpPr>
        <p:spPr>
          <a:xfrm flipV="1">
            <a:off x="2853522" y="1180706"/>
            <a:ext cx="341157" cy="934772"/>
          </a:xfrm>
          <a:prstGeom prst="bentConnector2">
            <a:avLst/>
          </a:prstGeom>
          <a:ln>
            <a:tailEnd type="triangle"/>
          </a:ln>
        </p:spPr>
        <p:style>
          <a:lnRef idx="2">
            <a:schemeClr val="dk1"/>
          </a:lnRef>
          <a:fillRef idx="1">
            <a:schemeClr val="lt1"/>
          </a:fillRef>
          <a:effectRef idx="0">
            <a:schemeClr val="dk1"/>
          </a:effectRef>
          <a:fontRef idx="minor">
            <a:schemeClr val="dk1"/>
          </a:fontRef>
        </p:style>
      </p:cxnSp>
      <p:cxnSp>
        <p:nvCxnSpPr>
          <p:cNvPr id="183" name="Bağlayıcı: Dirsek 182">
            <a:extLst>
              <a:ext uri="{FF2B5EF4-FFF2-40B4-BE49-F238E27FC236}">
                <a16:creationId xmlns:a16="http://schemas.microsoft.com/office/drawing/2014/main" id="{4C569683-97BB-4C86-BE40-B8DD88E6A74A}"/>
              </a:ext>
            </a:extLst>
          </p:cNvPr>
          <p:cNvCxnSpPr>
            <a:cxnSpLocks/>
            <a:stCxn id="174" idx="3"/>
            <a:endCxn id="190" idx="0"/>
          </p:cNvCxnSpPr>
          <p:nvPr/>
        </p:nvCxnSpPr>
        <p:spPr>
          <a:xfrm>
            <a:off x="2853522" y="2115478"/>
            <a:ext cx="333811" cy="1012405"/>
          </a:xfrm>
          <a:prstGeom prst="bentConnector2">
            <a:avLst/>
          </a:prstGeom>
          <a:ln>
            <a:tailEnd type="triangle"/>
          </a:ln>
        </p:spPr>
        <p:style>
          <a:lnRef idx="2">
            <a:schemeClr val="dk1"/>
          </a:lnRef>
          <a:fillRef idx="1">
            <a:schemeClr val="lt1"/>
          </a:fillRef>
          <a:effectRef idx="0">
            <a:schemeClr val="dk1"/>
          </a:effectRef>
          <a:fontRef idx="minor">
            <a:schemeClr val="dk1"/>
          </a:fontRef>
        </p:style>
      </p:cxnSp>
      <p:sp>
        <p:nvSpPr>
          <p:cNvPr id="184" name="Akış Çizelgesi: Öteki İşlem 183">
            <a:extLst>
              <a:ext uri="{FF2B5EF4-FFF2-40B4-BE49-F238E27FC236}">
                <a16:creationId xmlns:a16="http://schemas.microsoft.com/office/drawing/2014/main" id="{498AFB5D-4C80-4320-99EB-D8DD22B0550F}"/>
              </a:ext>
            </a:extLst>
          </p:cNvPr>
          <p:cNvSpPr/>
          <p:nvPr/>
        </p:nvSpPr>
        <p:spPr>
          <a:xfrm>
            <a:off x="1536940" y="605832"/>
            <a:ext cx="3315478" cy="574874"/>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Eksikliklerin giderilmesi için süre verilir (SMK m. 15.2, 3).</a:t>
            </a:r>
          </a:p>
        </p:txBody>
      </p:sp>
      <p:sp>
        <p:nvSpPr>
          <p:cNvPr id="185" name="Metin kutusu 184">
            <a:extLst>
              <a:ext uri="{FF2B5EF4-FFF2-40B4-BE49-F238E27FC236}">
                <a16:creationId xmlns:a16="http://schemas.microsoft.com/office/drawing/2014/main" id="{B4CA0218-89D1-41DE-8AF8-E0F71692A1D2}"/>
              </a:ext>
            </a:extLst>
          </p:cNvPr>
          <p:cNvSpPr txBox="1"/>
          <p:nvPr/>
        </p:nvSpPr>
        <p:spPr>
          <a:xfrm>
            <a:off x="3001526" y="1441964"/>
            <a:ext cx="645833" cy="3077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Evet</a:t>
            </a:r>
          </a:p>
        </p:txBody>
      </p:sp>
      <p:sp>
        <p:nvSpPr>
          <p:cNvPr id="190" name="Akış Çizelgesi: Öteki İşlem 189">
            <a:extLst>
              <a:ext uri="{FF2B5EF4-FFF2-40B4-BE49-F238E27FC236}">
                <a16:creationId xmlns:a16="http://schemas.microsoft.com/office/drawing/2014/main" id="{772C4170-921B-485B-AE6F-B71AB5617ED5}"/>
              </a:ext>
            </a:extLst>
          </p:cNvPr>
          <p:cNvSpPr/>
          <p:nvPr/>
        </p:nvSpPr>
        <p:spPr>
          <a:xfrm>
            <a:off x="2309179" y="3127883"/>
            <a:ext cx="1756307" cy="616394"/>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Mutlak </a:t>
            </a:r>
            <a:r>
              <a:rPr lang="tr-TR" sz="1400" dirty="0" err="1">
                <a:solidFill>
                  <a:schemeClr val="tx1"/>
                </a:solidFill>
              </a:rPr>
              <a:t>red</a:t>
            </a:r>
            <a:r>
              <a:rPr lang="tr-TR" sz="1400" dirty="0">
                <a:solidFill>
                  <a:schemeClr val="tx1"/>
                </a:solidFill>
              </a:rPr>
              <a:t> nedeni var mı? (SMK m. 16)</a:t>
            </a:r>
          </a:p>
        </p:txBody>
      </p:sp>
      <p:sp>
        <p:nvSpPr>
          <p:cNvPr id="197" name="Metin kutusu 196">
            <a:extLst>
              <a:ext uri="{FF2B5EF4-FFF2-40B4-BE49-F238E27FC236}">
                <a16:creationId xmlns:a16="http://schemas.microsoft.com/office/drawing/2014/main" id="{4665F497-0510-4B59-AC31-E72FC5802D89}"/>
              </a:ext>
            </a:extLst>
          </p:cNvPr>
          <p:cNvSpPr txBox="1"/>
          <p:nvPr/>
        </p:nvSpPr>
        <p:spPr>
          <a:xfrm>
            <a:off x="2896332" y="2564976"/>
            <a:ext cx="582002"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Hayır</a:t>
            </a:r>
          </a:p>
        </p:txBody>
      </p:sp>
      <p:cxnSp>
        <p:nvCxnSpPr>
          <p:cNvPr id="210" name="Bağlayıcı: Dirsek 209">
            <a:extLst>
              <a:ext uri="{FF2B5EF4-FFF2-40B4-BE49-F238E27FC236}">
                <a16:creationId xmlns:a16="http://schemas.microsoft.com/office/drawing/2014/main" id="{C7972E15-7542-4865-9A69-45CDA63B05BA}"/>
              </a:ext>
            </a:extLst>
          </p:cNvPr>
          <p:cNvCxnSpPr>
            <a:cxnSpLocks/>
            <a:stCxn id="190" idx="3"/>
            <a:endCxn id="24" idx="2"/>
          </p:cNvCxnSpPr>
          <p:nvPr/>
        </p:nvCxnSpPr>
        <p:spPr>
          <a:xfrm flipV="1">
            <a:off x="4065486" y="2268175"/>
            <a:ext cx="520186" cy="1167905"/>
          </a:xfrm>
          <a:prstGeom prst="bentConnector2">
            <a:avLst/>
          </a:prstGeom>
          <a:ln>
            <a:tailEnd type="triangle"/>
          </a:ln>
        </p:spPr>
        <p:style>
          <a:lnRef idx="2">
            <a:schemeClr val="dk1"/>
          </a:lnRef>
          <a:fillRef idx="1">
            <a:schemeClr val="lt1"/>
          </a:fillRef>
          <a:effectRef idx="0">
            <a:schemeClr val="dk1"/>
          </a:effectRef>
          <a:fontRef idx="minor">
            <a:schemeClr val="dk1"/>
          </a:fontRef>
        </p:style>
      </p:cxnSp>
      <p:sp>
        <p:nvSpPr>
          <p:cNvPr id="211" name="Metin kutusu 210">
            <a:extLst>
              <a:ext uri="{FF2B5EF4-FFF2-40B4-BE49-F238E27FC236}">
                <a16:creationId xmlns:a16="http://schemas.microsoft.com/office/drawing/2014/main" id="{F7D8F9F5-E06B-472E-8329-8B9DB3537760}"/>
              </a:ext>
            </a:extLst>
          </p:cNvPr>
          <p:cNvSpPr txBox="1"/>
          <p:nvPr/>
        </p:nvSpPr>
        <p:spPr>
          <a:xfrm>
            <a:off x="4039291" y="2709971"/>
            <a:ext cx="66879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Hayır</a:t>
            </a:r>
            <a:endParaRPr lang="tr-TR" dirty="0"/>
          </a:p>
        </p:txBody>
      </p:sp>
      <p:cxnSp>
        <p:nvCxnSpPr>
          <p:cNvPr id="214" name="Düz Ok Bağlayıcısı 213">
            <a:extLst>
              <a:ext uri="{FF2B5EF4-FFF2-40B4-BE49-F238E27FC236}">
                <a16:creationId xmlns:a16="http://schemas.microsoft.com/office/drawing/2014/main" id="{74825FD4-4572-404E-9BCF-79643BA0FD52}"/>
              </a:ext>
            </a:extLst>
          </p:cNvPr>
          <p:cNvCxnSpPr>
            <a:cxnSpLocks/>
            <a:stCxn id="190" idx="2"/>
            <a:endCxn id="216" idx="0"/>
          </p:cNvCxnSpPr>
          <p:nvPr/>
        </p:nvCxnSpPr>
        <p:spPr>
          <a:xfrm flipH="1">
            <a:off x="3176490" y="3744277"/>
            <a:ext cx="10843" cy="150790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16" name="Akış Çizelgesi: Öteki İşlem 215">
            <a:extLst>
              <a:ext uri="{FF2B5EF4-FFF2-40B4-BE49-F238E27FC236}">
                <a16:creationId xmlns:a16="http://schemas.microsoft.com/office/drawing/2014/main" id="{437C1B63-6F16-4BE6-85A7-0EDCD5A1BE78}"/>
              </a:ext>
            </a:extLst>
          </p:cNvPr>
          <p:cNvSpPr/>
          <p:nvPr/>
        </p:nvSpPr>
        <p:spPr>
          <a:xfrm>
            <a:off x="2123299" y="5252181"/>
            <a:ext cx="2106381" cy="638219"/>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ysClr val="windowText" lastClr="000000"/>
                </a:solidFill>
              </a:rPr>
              <a:t>Başvurunun reddi (SMK m. 16.1).</a:t>
            </a:r>
          </a:p>
          <a:p>
            <a:pPr algn="ctr"/>
            <a:endParaRPr lang="tr-TR" sz="1400" dirty="0">
              <a:solidFill>
                <a:sysClr val="windowText" lastClr="000000"/>
              </a:solidFill>
            </a:endParaRPr>
          </a:p>
        </p:txBody>
      </p:sp>
      <p:sp>
        <p:nvSpPr>
          <p:cNvPr id="225" name="Metin kutusu 224">
            <a:extLst>
              <a:ext uri="{FF2B5EF4-FFF2-40B4-BE49-F238E27FC236}">
                <a16:creationId xmlns:a16="http://schemas.microsoft.com/office/drawing/2014/main" id="{17B0B0A0-6DBD-4DD7-AE96-C7C68D321E7D}"/>
              </a:ext>
            </a:extLst>
          </p:cNvPr>
          <p:cNvSpPr txBox="1"/>
          <p:nvPr/>
        </p:nvSpPr>
        <p:spPr>
          <a:xfrm>
            <a:off x="2974913" y="4072880"/>
            <a:ext cx="517234" cy="30777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Evet</a:t>
            </a:r>
          </a:p>
        </p:txBody>
      </p:sp>
      <p:cxnSp>
        <p:nvCxnSpPr>
          <p:cNvPr id="231" name="Düz Ok Bağlayıcısı 230">
            <a:extLst>
              <a:ext uri="{FF2B5EF4-FFF2-40B4-BE49-F238E27FC236}">
                <a16:creationId xmlns:a16="http://schemas.microsoft.com/office/drawing/2014/main" id="{F0FE7439-0CB0-4B4B-A1C6-BBC31B01D96C}"/>
              </a:ext>
            </a:extLst>
          </p:cNvPr>
          <p:cNvCxnSpPr>
            <a:cxnSpLocks/>
            <a:stCxn id="24" idx="3"/>
            <a:endCxn id="233" idx="1"/>
          </p:cNvCxnSpPr>
          <p:nvPr/>
        </p:nvCxnSpPr>
        <p:spPr>
          <a:xfrm flipV="1">
            <a:off x="5309210" y="1035198"/>
            <a:ext cx="653798" cy="81353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33" name="Akış Çizelgesi: Öteki İşlem 232">
            <a:extLst>
              <a:ext uri="{FF2B5EF4-FFF2-40B4-BE49-F238E27FC236}">
                <a16:creationId xmlns:a16="http://schemas.microsoft.com/office/drawing/2014/main" id="{3AEC7E30-E683-4AEE-A4FB-F74FB21CD192}"/>
              </a:ext>
            </a:extLst>
          </p:cNvPr>
          <p:cNvSpPr/>
          <p:nvPr/>
        </p:nvSpPr>
        <p:spPr>
          <a:xfrm>
            <a:off x="5963008" y="615753"/>
            <a:ext cx="3306077" cy="838890"/>
          </a:xfrm>
          <a:prstGeom prst="flowChartAlternateProcess">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solidFill>
                  <a:schemeClr val="tx1"/>
                </a:solidFill>
              </a:rPr>
              <a:t>Mutlak </a:t>
            </a:r>
            <a:r>
              <a:rPr lang="tr-TR" sz="1400" dirty="0" err="1">
                <a:solidFill>
                  <a:schemeClr val="tx1"/>
                </a:solidFill>
              </a:rPr>
              <a:t>red</a:t>
            </a:r>
            <a:r>
              <a:rPr lang="tr-TR" sz="1400" dirty="0">
                <a:solidFill>
                  <a:schemeClr val="tx1"/>
                </a:solidFill>
              </a:rPr>
              <a:t> nedenlerine dayalı görüş veya iki aylık sürede nispi </a:t>
            </a:r>
            <a:r>
              <a:rPr lang="tr-TR" sz="1400" dirty="0" err="1">
                <a:solidFill>
                  <a:schemeClr val="tx1"/>
                </a:solidFill>
              </a:rPr>
              <a:t>red</a:t>
            </a:r>
            <a:r>
              <a:rPr lang="tr-TR" sz="1400" dirty="0">
                <a:solidFill>
                  <a:schemeClr val="tx1"/>
                </a:solidFill>
              </a:rPr>
              <a:t> nedenlerine ilişkin yayıma itiraz var mı? SMK m. 17-18)</a:t>
            </a:r>
          </a:p>
        </p:txBody>
      </p:sp>
      <p:cxnSp>
        <p:nvCxnSpPr>
          <p:cNvPr id="239" name="Düz Ok Bağlayıcısı 238">
            <a:extLst>
              <a:ext uri="{FF2B5EF4-FFF2-40B4-BE49-F238E27FC236}">
                <a16:creationId xmlns:a16="http://schemas.microsoft.com/office/drawing/2014/main" id="{46487E39-E0FC-4842-B2AF-55A06A0576DE}"/>
              </a:ext>
            </a:extLst>
          </p:cNvPr>
          <p:cNvCxnSpPr>
            <a:cxnSpLocks/>
            <a:stCxn id="233" idx="2"/>
            <a:endCxn id="250" idx="0"/>
          </p:cNvCxnSpPr>
          <p:nvPr/>
        </p:nvCxnSpPr>
        <p:spPr>
          <a:xfrm flipH="1">
            <a:off x="7606329" y="1454643"/>
            <a:ext cx="9718" cy="558113"/>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41" name="Düz Ok Bağlayıcısı 240">
            <a:extLst>
              <a:ext uri="{FF2B5EF4-FFF2-40B4-BE49-F238E27FC236}">
                <a16:creationId xmlns:a16="http://schemas.microsoft.com/office/drawing/2014/main" id="{0F556E8F-AE5A-41AA-8792-7826F55C2E3C}"/>
              </a:ext>
            </a:extLst>
          </p:cNvPr>
          <p:cNvCxnSpPr>
            <a:cxnSpLocks/>
            <a:stCxn id="233" idx="3"/>
            <a:endCxn id="100" idx="1"/>
          </p:cNvCxnSpPr>
          <p:nvPr/>
        </p:nvCxnSpPr>
        <p:spPr>
          <a:xfrm>
            <a:off x="9269085" y="1035198"/>
            <a:ext cx="1438657"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47" name="Metin kutusu 246">
            <a:extLst>
              <a:ext uri="{FF2B5EF4-FFF2-40B4-BE49-F238E27FC236}">
                <a16:creationId xmlns:a16="http://schemas.microsoft.com/office/drawing/2014/main" id="{CB65AFB9-9B7B-4C05-BF06-D26FF11258B4}"/>
              </a:ext>
            </a:extLst>
          </p:cNvPr>
          <p:cNvSpPr txBox="1"/>
          <p:nvPr/>
        </p:nvSpPr>
        <p:spPr>
          <a:xfrm>
            <a:off x="9748720" y="670420"/>
            <a:ext cx="906340" cy="307777"/>
          </a:xfrm>
          <a:prstGeom prst="rect">
            <a:avLst/>
          </a:prstGeom>
          <a:noFill/>
        </p:spPr>
        <p:txBody>
          <a:bodyPr wrap="square" rtlCol="0">
            <a:spAutoFit/>
          </a:bodyPr>
          <a:lstStyle/>
          <a:p>
            <a:r>
              <a:rPr lang="tr-TR" sz="1400" dirty="0"/>
              <a:t>Hayır</a:t>
            </a:r>
          </a:p>
        </p:txBody>
      </p:sp>
      <p:sp>
        <p:nvSpPr>
          <p:cNvPr id="248" name="Metin kutusu 247">
            <a:extLst>
              <a:ext uri="{FF2B5EF4-FFF2-40B4-BE49-F238E27FC236}">
                <a16:creationId xmlns:a16="http://schemas.microsoft.com/office/drawing/2014/main" id="{2B4589D7-0887-4F55-B775-2A24F263B8C5}"/>
              </a:ext>
            </a:extLst>
          </p:cNvPr>
          <p:cNvSpPr txBox="1"/>
          <p:nvPr/>
        </p:nvSpPr>
        <p:spPr>
          <a:xfrm>
            <a:off x="6935795" y="1579811"/>
            <a:ext cx="694692" cy="307777"/>
          </a:xfrm>
          <a:prstGeom prst="rect">
            <a:avLst/>
          </a:prstGeom>
          <a:noFill/>
        </p:spPr>
        <p:txBody>
          <a:bodyPr wrap="square" rtlCol="0">
            <a:spAutoFit/>
          </a:bodyPr>
          <a:lstStyle/>
          <a:p>
            <a:r>
              <a:rPr lang="tr-TR" sz="1400" dirty="0"/>
              <a:t>Evet</a:t>
            </a:r>
            <a:endParaRPr lang="tr-TR" dirty="0"/>
          </a:p>
        </p:txBody>
      </p:sp>
      <p:sp>
        <p:nvSpPr>
          <p:cNvPr id="250" name="Akış Çizelgesi: Öteki İşlem 249">
            <a:extLst>
              <a:ext uri="{FF2B5EF4-FFF2-40B4-BE49-F238E27FC236}">
                <a16:creationId xmlns:a16="http://schemas.microsoft.com/office/drawing/2014/main" id="{42BC889D-45CE-4601-A78F-A3A696B08B8B}"/>
              </a:ext>
            </a:extLst>
          </p:cNvPr>
          <p:cNvSpPr/>
          <p:nvPr/>
        </p:nvSpPr>
        <p:spPr>
          <a:xfrm>
            <a:off x="6316532" y="2012756"/>
            <a:ext cx="2579593" cy="644794"/>
          </a:xfrm>
          <a:prstGeom prst="flowChartAlternate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dirty="0">
                <a:solidFill>
                  <a:schemeClr val="tx1"/>
                </a:solidFill>
              </a:rPr>
              <a:t>Kurum karar verir. (SMK m. 19). </a:t>
            </a:r>
          </a:p>
        </p:txBody>
      </p:sp>
      <p:cxnSp>
        <p:nvCxnSpPr>
          <p:cNvPr id="272" name="Bağlayıcı: Dirsek 271">
            <a:extLst>
              <a:ext uri="{FF2B5EF4-FFF2-40B4-BE49-F238E27FC236}">
                <a16:creationId xmlns:a16="http://schemas.microsoft.com/office/drawing/2014/main" id="{DF73F761-DCFC-4696-977A-82860DB59760}"/>
              </a:ext>
            </a:extLst>
          </p:cNvPr>
          <p:cNvCxnSpPr>
            <a:cxnSpLocks/>
            <a:stCxn id="282" idx="3"/>
            <a:endCxn id="100" idx="2"/>
          </p:cNvCxnSpPr>
          <p:nvPr/>
        </p:nvCxnSpPr>
        <p:spPr>
          <a:xfrm flipV="1">
            <a:off x="9153712" y="1563764"/>
            <a:ext cx="2243150" cy="3786358"/>
          </a:xfrm>
          <a:prstGeom prst="bentConnector2">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2" name="Akış Çizelgesi: Öteki İşlem 281">
            <a:extLst>
              <a:ext uri="{FF2B5EF4-FFF2-40B4-BE49-F238E27FC236}">
                <a16:creationId xmlns:a16="http://schemas.microsoft.com/office/drawing/2014/main" id="{FD5E4408-FDA0-40BA-9800-05CF67967F1D}"/>
              </a:ext>
            </a:extLst>
          </p:cNvPr>
          <p:cNvSpPr/>
          <p:nvPr/>
        </p:nvSpPr>
        <p:spPr>
          <a:xfrm>
            <a:off x="6058944" y="5028337"/>
            <a:ext cx="3094768" cy="64357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Yeniden İnceleme ve Değerlendirme Kurulu Kararı (SMK m. 20). Tescil veya </a:t>
            </a:r>
            <a:r>
              <a:rPr lang="tr-TR" sz="1400" dirty="0" err="1">
                <a:solidFill>
                  <a:schemeClr val="tx1"/>
                </a:solidFill>
              </a:rPr>
              <a:t>red</a:t>
            </a:r>
            <a:r>
              <a:rPr lang="tr-TR" sz="1400" dirty="0">
                <a:solidFill>
                  <a:schemeClr val="tx1"/>
                </a:solidFill>
              </a:rPr>
              <a:t> kararı verir.</a:t>
            </a:r>
          </a:p>
        </p:txBody>
      </p:sp>
      <p:cxnSp>
        <p:nvCxnSpPr>
          <p:cNvPr id="369" name="Bağlayıcı: Dirsek 368">
            <a:extLst>
              <a:ext uri="{FF2B5EF4-FFF2-40B4-BE49-F238E27FC236}">
                <a16:creationId xmlns:a16="http://schemas.microsoft.com/office/drawing/2014/main" id="{5C45CC7D-A7C1-4D42-94C1-D0FCA198D574}"/>
              </a:ext>
            </a:extLst>
          </p:cNvPr>
          <p:cNvCxnSpPr>
            <a:cxnSpLocks/>
            <a:stCxn id="250" idx="2"/>
            <a:endCxn id="379" idx="3"/>
          </p:cNvCxnSpPr>
          <p:nvPr/>
        </p:nvCxnSpPr>
        <p:spPr>
          <a:xfrm rot="5400000">
            <a:off x="6499870" y="2454685"/>
            <a:ext cx="903595" cy="13093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Bağlayıcı: Dirsek 370">
            <a:extLst>
              <a:ext uri="{FF2B5EF4-FFF2-40B4-BE49-F238E27FC236}">
                <a16:creationId xmlns:a16="http://schemas.microsoft.com/office/drawing/2014/main" id="{23F5BFD6-21BB-43BD-BBDE-ACF1CC4CFAC2}"/>
              </a:ext>
            </a:extLst>
          </p:cNvPr>
          <p:cNvCxnSpPr>
            <a:cxnSpLocks/>
            <a:stCxn id="250" idx="2"/>
            <a:endCxn id="372" idx="1"/>
          </p:cNvCxnSpPr>
          <p:nvPr/>
        </p:nvCxnSpPr>
        <p:spPr>
          <a:xfrm rot="16200000" flipH="1">
            <a:off x="7919420" y="2344458"/>
            <a:ext cx="899104" cy="152528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2" name="Akış Çizelgesi: Öteki İşlem 371">
            <a:extLst>
              <a:ext uri="{FF2B5EF4-FFF2-40B4-BE49-F238E27FC236}">
                <a16:creationId xmlns:a16="http://schemas.microsoft.com/office/drawing/2014/main" id="{E9CA6E97-25A6-4EE3-A69B-84B81B361F64}"/>
              </a:ext>
            </a:extLst>
          </p:cNvPr>
          <p:cNvSpPr/>
          <p:nvPr/>
        </p:nvSpPr>
        <p:spPr>
          <a:xfrm>
            <a:off x="9131616" y="3160696"/>
            <a:ext cx="1356343" cy="791916"/>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İtiraz var mı? (SMK m. 20)</a:t>
            </a:r>
          </a:p>
        </p:txBody>
      </p:sp>
      <p:sp>
        <p:nvSpPr>
          <p:cNvPr id="379" name="Akış Çizelgesi: Öteki İşlem 378">
            <a:extLst>
              <a:ext uri="{FF2B5EF4-FFF2-40B4-BE49-F238E27FC236}">
                <a16:creationId xmlns:a16="http://schemas.microsoft.com/office/drawing/2014/main" id="{380701E6-B783-4042-B810-4B425E7D21B8}"/>
              </a:ext>
            </a:extLst>
          </p:cNvPr>
          <p:cNvSpPr/>
          <p:nvPr/>
        </p:nvSpPr>
        <p:spPr>
          <a:xfrm>
            <a:off x="5112487" y="3160696"/>
            <a:ext cx="1184518" cy="80089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İtiraz var mı? (SMK m. 20)</a:t>
            </a:r>
          </a:p>
        </p:txBody>
      </p:sp>
      <p:cxnSp>
        <p:nvCxnSpPr>
          <p:cNvPr id="462" name="Bağlayıcı: Dirsek 461">
            <a:extLst>
              <a:ext uri="{FF2B5EF4-FFF2-40B4-BE49-F238E27FC236}">
                <a16:creationId xmlns:a16="http://schemas.microsoft.com/office/drawing/2014/main" id="{F934E5E8-7AD4-4105-B8DA-D92A2A038205}"/>
              </a:ext>
            </a:extLst>
          </p:cNvPr>
          <p:cNvCxnSpPr>
            <a:cxnSpLocks/>
            <a:stCxn id="282" idx="2"/>
            <a:endCxn id="465" idx="1"/>
          </p:cNvCxnSpPr>
          <p:nvPr/>
        </p:nvCxnSpPr>
        <p:spPr>
          <a:xfrm rot="16200000" flipH="1">
            <a:off x="9155532" y="4122703"/>
            <a:ext cx="215042" cy="331345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5" name="Akış Çizelgesi: Karar 464">
            <a:extLst>
              <a:ext uri="{FF2B5EF4-FFF2-40B4-BE49-F238E27FC236}">
                <a16:creationId xmlns:a16="http://schemas.microsoft.com/office/drawing/2014/main" id="{7EFF4259-DC42-4DF6-80E8-B33B261B68B8}"/>
              </a:ext>
            </a:extLst>
          </p:cNvPr>
          <p:cNvSpPr/>
          <p:nvPr/>
        </p:nvSpPr>
        <p:spPr>
          <a:xfrm>
            <a:off x="10919778" y="5448410"/>
            <a:ext cx="1166204" cy="87707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Red</a:t>
            </a:r>
            <a:endParaRPr lang="tr-TR" dirty="0">
              <a:solidFill>
                <a:schemeClr val="tx1"/>
              </a:solidFill>
            </a:endParaRPr>
          </a:p>
        </p:txBody>
      </p:sp>
      <p:cxnSp>
        <p:nvCxnSpPr>
          <p:cNvPr id="472" name="Bağlayıcı: Dirsek 471">
            <a:extLst>
              <a:ext uri="{FF2B5EF4-FFF2-40B4-BE49-F238E27FC236}">
                <a16:creationId xmlns:a16="http://schemas.microsoft.com/office/drawing/2014/main" id="{5B8395AB-B34B-4F0E-BCD0-8ACECC350362}"/>
              </a:ext>
            </a:extLst>
          </p:cNvPr>
          <p:cNvCxnSpPr>
            <a:cxnSpLocks/>
            <a:stCxn id="372" idx="3"/>
            <a:endCxn id="100" idx="2"/>
          </p:cNvCxnSpPr>
          <p:nvPr/>
        </p:nvCxnSpPr>
        <p:spPr>
          <a:xfrm flipV="1">
            <a:off x="10487959" y="1563764"/>
            <a:ext cx="908903" cy="19928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3" name="Metin kutusu 472">
            <a:extLst>
              <a:ext uri="{FF2B5EF4-FFF2-40B4-BE49-F238E27FC236}">
                <a16:creationId xmlns:a16="http://schemas.microsoft.com/office/drawing/2014/main" id="{FB69D1BF-605E-4AA8-9FDD-EB226F8B3D4B}"/>
              </a:ext>
            </a:extLst>
          </p:cNvPr>
          <p:cNvSpPr txBox="1"/>
          <p:nvPr/>
        </p:nvSpPr>
        <p:spPr>
          <a:xfrm>
            <a:off x="10668691" y="3314257"/>
            <a:ext cx="653456" cy="307777"/>
          </a:xfrm>
          <a:prstGeom prst="rect">
            <a:avLst/>
          </a:prstGeom>
          <a:solidFill>
            <a:schemeClr val="bg1"/>
          </a:solidFill>
        </p:spPr>
        <p:txBody>
          <a:bodyPr wrap="square" rtlCol="0">
            <a:spAutoFit/>
          </a:bodyPr>
          <a:lstStyle/>
          <a:p>
            <a:r>
              <a:rPr lang="tr-TR" sz="1400" dirty="0"/>
              <a:t>Hayır</a:t>
            </a:r>
          </a:p>
        </p:txBody>
      </p:sp>
      <p:cxnSp>
        <p:nvCxnSpPr>
          <p:cNvPr id="475" name="Bağlayıcı: Dirsek 474">
            <a:extLst>
              <a:ext uri="{FF2B5EF4-FFF2-40B4-BE49-F238E27FC236}">
                <a16:creationId xmlns:a16="http://schemas.microsoft.com/office/drawing/2014/main" id="{532D119D-77E8-4594-BB1E-78C66DC20414}"/>
              </a:ext>
            </a:extLst>
          </p:cNvPr>
          <p:cNvCxnSpPr>
            <a:cxnSpLocks/>
            <a:stCxn id="372" idx="2"/>
            <a:endCxn id="282" idx="0"/>
          </p:cNvCxnSpPr>
          <p:nvPr/>
        </p:nvCxnSpPr>
        <p:spPr>
          <a:xfrm rot="5400000">
            <a:off x="8170196" y="3388744"/>
            <a:ext cx="1075725" cy="220346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0" name="Metin kutusu 479">
            <a:extLst>
              <a:ext uri="{FF2B5EF4-FFF2-40B4-BE49-F238E27FC236}">
                <a16:creationId xmlns:a16="http://schemas.microsoft.com/office/drawing/2014/main" id="{84F456B7-B534-42D9-A8EF-E9E3C29D1FB2}"/>
              </a:ext>
            </a:extLst>
          </p:cNvPr>
          <p:cNvSpPr txBox="1"/>
          <p:nvPr/>
        </p:nvSpPr>
        <p:spPr>
          <a:xfrm>
            <a:off x="8663578" y="4261987"/>
            <a:ext cx="515600" cy="307777"/>
          </a:xfrm>
          <a:prstGeom prst="rect">
            <a:avLst/>
          </a:prstGeom>
          <a:solidFill>
            <a:schemeClr val="bg1"/>
          </a:solidFill>
        </p:spPr>
        <p:txBody>
          <a:bodyPr wrap="square" rtlCol="0">
            <a:spAutoFit/>
          </a:bodyPr>
          <a:lstStyle/>
          <a:p>
            <a:r>
              <a:rPr lang="tr-TR" sz="1400" dirty="0"/>
              <a:t>Evet</a:t>
            </a:r>
          </a:p>
        </p:txBody>
      </p:sp>
      <p:cxnSp>
        <p:nvCxnSpPr>
          <p:cNvPr id="486" name="Bağlayıcı: Dirsek 485">
            <a:extLst>
              <a:ext uri="{FF2B5EF4-FFF2-40B4-BE49-F238E27FC236}">
                <a16:creationId xmlns:a16="http://schemas.microsoft.com/office/drawing/2014/main" id="{7E692F30-7712-48FB-9D50-BB7E06DDFF24}"/>
              </a:ext>
            </a:extLst>
          </p:cNvPr>
          <p:cNvCxnSpPr>
            <a:cxnSpLocks/>
            <a:stCxn id="379" idx="2"/>
            <a:endCxn id="282" idx="0"/>
          </p:cNvCxnSpPr>
          <p:nvPr/>
        </p:nvCxnSpPr>
        <p:spPr>
          <a:xfrm rot="16200000" flipH="1">
            <a:off x="6122166" y="3544174"/>
            <a:ext cx="1066743" cy="190158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7" name="Metin kutusu 486">
            <a:extLst>
              <a:ext uri="{FF2B5EF4-FFF2-40B4-BE49-F238E27FC236}">
                <a16:creationId xmlns:a16="http://schemas.microsoft.com/office/drawing/2014/main" id="{0534F2DC-52C8-4403-BAE1-76BF637440DE}"/>
              </a:ext>
            </a:extLst>
          </p:cNvPr>
          <p:cNvSpPr txBox="1"/>
          <p:nvPr/>
        </p:nvSpPr>
        <p:spPr>
          <a:xfrm>
            <a:off x="6380859" y="4297680"/>
            <a:ext cx="508113" cy="307777"/>
          </a:xfrm>
          <a:prstGeom prst="rect">
            <a:avLst/>
          </a:prstGeom>
          <a:solidFill>
            <a:schemeClr val="bg1"/>
          </a:solidFill>
        </p:spPr>
        <p:txBody>
          <a:bodyPr wrap="square" rtlCol="0">
            <a:spAutoFit/>
          </a:bodyPr>
          <a:lstStyle/>
          <a:p>
            <a:r>
              <a:rPr lang="tr-TR" sz="1400" dirty="0"/>
              <a:t>Evet</a:t>
            </a:r>
          </a:p>
        </p:txBody>
      </p:sp>
      <p:cxnSp>
        <p:nvCxnSpPr>
          <p:cNvPr id="490" name="Bağlayıcı: Dirsek 489">
            <a:extLst>
              <a:ext uri="{FF2B5EF4-FFF2-40B4-BE49-F238E27FC236}">
                <a16:creationId xmlns:a16="http://schemas.microsoft.com/office/drawing/2014/main" id="{9B2C9EFE-873B-41A2-81A9-814F7C0F35F2}"/>
              </a:ext>
            </a:extLst>
          </p:cNvPr>
          <p:cNvCxnSpPr>
            <a:cxnSpLocks/>
            <a:stCxn id="379" idx="2"/>
            <a:endCxn id="465" idx="2"/>
          </p:cNvCxnSpPr>
          <p:nvPr/>
        </p:nvCxnSpPr>
        <p:spPr>
          <a:xfrm rot="16200000" flipH="1">
            <a:off x="7421866" y="2244474"/>
            <a:ext cx="2363894" cy="5798134"/>
          </a:xfrm>
          <a:prstGeom prst="bentConnector3">
            <a:avLst>
              <a:gd name="adj1" fmla="val 10967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7" name="Metin kutusu 496">
            <a:extLst>
              <a:ext uri="{FF2B5EF4-FFF2-40B4-BE49-F238E27FC236}">
                <a16:creationId xmlns:a16="http://schemas.microsoft.com/office/drawing/2014/main" id="{7EAAE9FB-53E7-4BC2-87E7-6E8DC5FEC5B6}"/>
              </a:ext>
            </a:extLst>
          </p:cNvPr>
          <p:cNvSpPr txBox="1"/>
          <p:nvPr/>
        </p:nvSpPr>
        <p:spPr>
          <a:xfrm>
            <a:off x="8002835" y="3288178"/>
            <a:ext cx="660743" cy="523220"/>
          </a:xfrm>
          <a:prstGeom prst="rect">
            <a:avLst/>
          </a:prstGeom>
          <a:solidFill>
            <a:schemeClr val="bg1"/>
          </a:solidFill>
        </p:spPr>
        <p:txBody>
          <a:bodyPr wrap="square" rtlCol="0">
            <a:spAutoFit/>
          </a:bodyPr>
          <a:lstStyle/>
          <a:p>
            <a:r>
              <a:rPr lang="tr-TR" sz="1400" dirty="0"/>
              <a:t>Tescil kararı</a:t>
            </a:r>
          </a:p>
        </p:txBody>
      </p:sp>
      <p:sp>
        <p:nvSpPr>
          <p:cNvPr id="509" name="Metin kutusu 508">
            <a:extLst>
              <a:ext uri="{FF2B5EF4-FFF2-40B4-BE49-F238E27FC236}">
                <a16:creationId xmlns:a16="http://schemas.microsoft.com/office/drawing/2014/main" id="{9D2FF29B-BFD9-46D4-8351-B35BAD556E18}"/>
              </a:ext>
            </a:extLst>
          </p:cNvPr>
          <p:cNvSpPr txBox="1"/>
          <p:nvPr/>
        </p:nvSpPr>
        <p:spPr>
          <a:xfrm>
            <a:off x="6580257" y="3160696"/>
            <a:ext cx="800336" cy="738664"/>
          </a:xfrm>
          <a:prstGeom prst="rect">
            <a:avLst/>
          </a:prstGeom>
          <a:solidFill>
            <a:schemeClr val="bg1"/>
          </a:solidFill>
        </p:spPr>
        <p:txBody>
          <a:bodyPr wrap="square" rtlCol="0">
            <a:spAutoFit/>
          </a:bodyPr>
          <a:lstStyle/>
          <a:p>
            <a:r>
              <a:rPr lang="tr-TR" sz="1400" dirty="0"/>
              <a:t>Tescilin reddi kararı</a:t>
            </a:r>
          </a:p>
        </p:txBody>
      </p:sp>
      <p:cxnSp>
        <p:nvCxnSpPr>
          <p:cNvPr id="543" name="Bağlayıcı: Dirsek 542">
            <a:extLst>
              <a:ext uri="{FF2B5EF4-FFF2-40B4-BE49-F238E27FC236}">
                <a16:creationId xmlns:a16="http://schemas.microsoft.com/office/drawing/2014/main" id="{E51D943A-93DD-461F-9029-A24A0111C393}"/>
              </a:ext>
            </a:extLst>
          </p:cNvPr>
          <p:cNvCxnSpPr>
            <a:cxnSpLocks/>
            <a:stCxn id="216" idx="3"/>
            <a:endCxn id="379" idx="1"/>
          </p:cNvCxnSpPr>
          <p:nvPr/>
        </p:nvCxnSpPr>
        <p:spPr>
          <a:xfrm flipV="1">
            <a:off x="4229680" y="3561145"/>
            <a:ext cx="882807" cy="201014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8" name="Metin kutusu 557">
            <a:extLst>
              <a:ext uri="{FF2B5EF4-FFF2-40B4-BE49-F238E27FC236}">
                <a16:creationId xmlns:a16="http://schemas.microsoft.com/office/drawing/2014/main" id="{E4EB99D1-D21B-4758-B67A-CE3E3E0CB1AE}"/>
              </a:ext>
            </a:extLst>
          </p:cNvPr>
          <p:cNvSpPr txBox="1"/>
          <p:nvPr/>
        </p:nvSpPr>
        <p:spPr>
          <a:xfrm>
            <a:off x="5244438" y="5350122"/>
            <a:ext cx="659149" cy="307777"/>
          </a:xfrm>
          <a:prstGeom prst="rect">
            <a:avLst/>
          </a:prstGeom>
          <a:solidFill>
            <a:schemeClr val="bg1"/>
          </a:solidFill>
        </p:spPr>
        <p:txBody>
          <a:bodyPr wrap="square" rtlCol="0">
            <a:spAutoFit/>
          </a:bodyPr>
          <a:lstStyle/>
          <a:p>
            <a:r>
              <a:rPr lang="tr-TR" sz="1400" dirty="0"/>
              <a:t>Hayır</a:t>
            </a:r>
          </a:p>
        </p:txBody>
      </p:sp>
    </p:spTree>
    <p:extLst>
      <p:ext uri="{BB962C8B-B14F-4D97-AF65-F5344CB8AC3E}">
        <p14:creationId xmlns:p14="http://schemas.microsoft.com/office/powerpoint/2010/main" val="169971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37D81ED9-D31C-4AA3-9E0F-5D359DC7D9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5689" y="1123122"/>
            <a:ext cx="8786621" cy="3452159"/>
          </a:xfrm>
        </p:spPr>
      </p:pic>
    </p:spTree>
    <p:extLst>
      <p:ext uri="{BB962C8B-B14F-4D97-AF65-F5344CB8AC3E}">
        <p14:creationId xmlns:p14="http://schemas.microsoft.com/office/powerpoint/2010/main" val="252343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EA009C2-A4CE-44FE-A5A3-5FD6D2B8C80E}"/>
              </a:ext>
            </a:extLst>
          </p:cNvPr>
          <p:cNvGraphicFramePr>
            <a:graphicFrameLocks noGrp="1"/>
          </p:cNvGraphicFramePr>
          <p:nvPr>
            <p:ph idx="1"/>
            <p:extLst>
              <p:ext uri="{D42A27DB-BD31-4B8C-83A1-F6EECF244321}">
                <p14:modId xmlns:p14="http://schemas.microsoft.com/office/powerpoint/2010/main" val="651931412"/>
              </p:ext>
            </p:extLst>
          </p:nvPr>
        </p:nvGraphicFramePr>
        <p:xfrm>
          <a:off x="78657" y="0"/>
          <a:ext cx="120600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250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görüntüsü, iç mekan içeren bir resim&#10;&#10;Açıklama otomatik olarak oluşturuldu">
            <a:extLst>
              <a:ext uri="{FF2B5EF4-FFF2-40B4-BE49-F238E27FC236}">
                <a16:creationId xmlns:a16="http://schemas.microsoft.com/office/drawing/2014/main" id="{8796CB1D-5ED9-44A5-9FA3-FA2D12BD17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348" y="1825625"/>
            <a:ext cx="8089303" cy="4351338"/>
          </a:xfrm>
          <a:prstGeom prst="rect">
            <a:avLst/>
          </a:prstGeom>
        </p:spPr>
      </p:pic>
    </p:spTree>
    <p:extLst>
      <p:ext uri="{BB962C8B-B14F-4D97-AF65-F5344CB8AC3E}">
        <p14:creationId xmlns:p14="http://schemas.microsoft.com/office/powerpoint/2010/main" val="2401961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4E3480-CE10-4641-8B7C-4E1AE5C9B8E1}"/>
              </a:ext>
            </a:extLst>
          </p:cNvPr>
          <p:cNvSpPr>
            <a:spLocks noGrp="1"/>
          </p:cNvSpPr>
          <p:nvPr>
            <p:ph type="title"/>
          </p:nvPr>
        </p:nvSpPr>
        <p:spPr>
          <a:xfrm>
            <a:off x="838200" y="81280"/>
            <a:ext cx="10515600" cy="629919"/>
          </a:xfrm>
        </p:spPr>
        <p:txBody>
          <a:bodyPr>
            <a:noAutofit/>
          </a:bodyPr>
          <a:lstStyle/>
          <a:p>
            <a:pPr algn="ctr"/>
            <a:r>
              <a:rPr lang="tr-TR" sz="3200" b="1" dirty="0"/>
              <a:t>Tescilin Hüküm ve Sonuçları</a:t>
            </a:r>
          </a:p>
        </p:txBody>
      </p:sp>
      <p:sp>
        <p:nvSpPr>
          <p:cNvPr id="3" name="İçerik Yer Tutucusu 2">
            <a:extLst>
              <a:ext uri="{FF2B5EF4-FFF2-40B4-BE49-F238E27FC236}">
                <a16:creationId xmlns:a16="http://schemas.microsoft.com/office/drawing/2014/main" id="{D532A3B7-F235-448A-8837-746452842F8D}"/>
              </a:ext>
            </a:extLst>
          </p:cNvPr>
          <p:cNvSpPr>
            <a:spLocks noGrp="1"/>
          </p:cNvSpPr>
          <p:nvPr>
            <p:ph idx="1"/>
          </p:nvPr>
        </p:nvSpPr>
        <p:spPr>
          <a:xfrm>
            <a:off x="416560" y="711200"/>
            <a:ext cx="11470640" cy="5679440"/>
          </a:xfrm>
        </p:spPr>
        <p:txBody>
          <a:bodyPr>
            <a:normAutofit fontScale="92500"/>
          </a:bodyPr>
          <a:lstStyle/>
          <a:p>
            <a:pPr algn="just">
              <a:lnSpc>
                <a:spcPct val="150000"/>
              </a:lnSpc>
              <a:spcBef>
                <a:spcPts val="1200"/>
              </a:spcBef>
              <a:spcAft>
                <a:spcPts val="1200"/>
              </a:spcAft>
            </a:pPr>
            <a:r>
              <a:rPr lang="tr-TR" dirty="0"/>
              <a:t>Madde 7- (1) Bu Kanunla sağlanan marka koruması tescil yoluyla elde edilir. </a:t>
            </a:r>
          </a:p>
          <a:p>
            <a:pPr algn="just">
              <a:lnSpc>
                <a:spcPct val="150000"/>
              </a:lnSpc>
              <a:spcBef>
                <a:spcPts val="1200"/>
              </a:spcBef>
              <a:spcAft>
                <a:spcPts val="1200"/>
              </a:spcAft>
            </a:pPr>
            <a:r>
              <a:rPr lang="tr-TR" dirty="0"/>
              <a:t>Koruma bakımından tescil kurucudur.</a:t>
            </a:r>
          </a:p>
          <a:p>
            <a:pPr algn="just">
              <a:lnSpc>
                <a:spcPct val="150000"/>
              </a:lnSpc>
              <a:spcBef>
                <a:spcPts val="1200"/>
              </a:spcBef>
              <a:spcAft>
                <a:spcPts val="1200"/>
              </a:spcAft>
            </a:pPr>
            <a:r>
              <a:rPr lang="tr-TR" dirty="0"/>
              <a:t> Madde 7(4) Markanın sahibine sağladığı haklar, üçüncü kişilere karşı marka tescilinin yayım tarihi itibarıyla hüküm ifade eder. </a:t>
            </a:r>
            <a:r>
              <a:rPr lang="tr-TR" b="1" dirty="0"/>
              <a:t>Ancak marka başvurusunun Bültende yayımlanmasından sonra gerçekleşen</a:t>
            </a:r>
            <a:r>
              <a:rPr lang="tr-TR" dirty="0"/>
              <a:t> ve </a:t>
            </a:r>
            <a:r>
              <a:rPr lang="tr-TR" b="1" dirty="0"/>
              <a:t>marka tescilinin ilan edilmiş olması hâlinde yasaklanması söz konusu o</a:t>
            </a:r>
            <a:r>
              <a:rPr lang="tr-TR" dirty="0"/>
              <a:t>labilecek fiiller nedeniyle başvuru sahibi, tazminat davası açmaya yetkilidir. Mahkeme, öne sürülen iddiaların geçerliliğine ilişkin olarak </a:t>
            </a:r>
            <a:r>
              <a:rPr lang="tr-TR" b="1" dirty="0"/>
              <a:t>tescilin yayımlanmasından önce </a:t>
            </a:r>
            <a:r>
              <a:rPr lang="tr-TR" dirty="0"/>
              <a:t>karar veremez.  </a:t>
            </a:r>
          </a:p>
        </p:txBody>
      </p:sp>
    </p:spTree>
    <p:extLst>
      <p:ext uri="{BB962C8B-B14F-4D97-AF65-F5344CB8AC3E}">
        <p14:creationId xmlns:p14="http://schemas.microsoft.com/office/powerpoint/2010/main" val="286405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69014A-DC3D-4DDF-83F2-DC8064F5B85E}"/>
              </a:ext>
            </a:extLst>
          </p:cNvPr>
          <p:cNvSpPr>
            <a:spLocks noGrp="1"/>
          </p:cNvSpPr>
          <p:nvPr>
            <p:ph type="title"/>
          </p:nvPr>
        </p:nvSpPr>
        <p:spPr>
          <a:xfrm>
            <a:off x="825499" y="40640"/>
            <a:ext cx="10541000" cy="558800"/>
          </a:xfrm>
        </p:spPr>
        <p:txBody>
          <a:bodyPr>
            <a:noAutofit/>
          </a:bodyPr>
          <a:lstStyle/>
          <a:p>
            <a:pPr algn="ctr"/>
            <a:r>
              <a:rPr lang="tr-TR" sz="2800" dirty="0"/>
              <a:t>Marka Sahibinin Hakları SMK m. 7.2</a:t>
            </a:r>
          </a:p>
        </p:txBody>
      </p:sp>
      <p:graphicFrame>
        <p:nvGraphicFramePr>
          <p:cNvPr id="4" name="İçerik Yer Tutucusu 3">
            <a:extLst>
              <a:ext uri="{FF2B5EF4-FFF2-40B4-BE49-F238E27FC236}">
                <a16:creationId xmlns:a16="http://schemas.microsoft.com/office/drawing/2014/main" id="{568369DB-A82E-4779-9516-9ED99200092E}"/>
              </a:ext>
            </a:extLst>
          </p:cNvPr>
          <p:cNvGraphicFramePr>
            <a:graphicFrameLocks noGrp="1"/>
          </p:cNvGraphicFramePr>
          <p:nvPr>
            <p:ph idx="1"/>
            <p:extLst>
              <p:ext uri="{D42A27DB-BD31-4B8C-83A1-F6EECF244321}">
                <p14:modId xmlns:p14="http://schemas.microsoft.com/office/powerpoint/2010/main" val="2806366875"/>
              </p:ext>
            </p:extLst>
          </p:nvPr>
        </p:nvGraphicFramePr>
        <p:xfrm>
          <a:off x="0" y="680720"/>
          <a:ext cx="12191999" cy="617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227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B7B2CC0D-453E-4A20-9600-1CD76966C478}"/>
              </a:ext>
            </a:extLst>
          </p:cNvPr>
          <p:cNvGraphicFramePr>
            <a:graphicFrameLocks noGrp="1"/>
          </p:cNvGraphicFramePr>
          <p:nvPr>
            <p:ph idx="1"/>
            <p:extLst>
              <p:ext uri="{D42A27DB-BD31-4B8C-83A1-F6EECF244321}">
                <p14:modId xmlns:p14="http://schemas.microsoft.com/office/powerpoint/2010/main" val="88130482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12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F2C31682-58A1-4F13-AD79-140AC5291C57}"/>
              </a:ext>
            </a:extLst>
          </p:cNvPr>
          <p:cNvGraphicFramePr>
            <a:graphicFrameLocks noGrp="1"/>
          </p:cNvGraphicFramePr>
          <p:nvPr>
            <p:ph idx="1"/>
            <p:extLst>
              <p:ext uri="{D42A27DB-BD31-4B8C-83A1-F6EECF244321}">
                <p14:modId xmlns:p14="http://schemas.microsoft.com/office/powerpoint/2010/main" val="232380513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99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bina, açık hava, yol, cadde içeren bir resim&#10;&#10;Açıklama otomatik olarak oluşturuldu">
            <a:extLst>
              <a:ext uri="{FF2B5EF4-FFF2-40B4-BE49-F238E27FC236}">
                <a16:creationId xmlns:a16="http://schemas.microsoft.com/office/drawing/2014/main" id="{D14F0A72-C99F-411C-8399-EA4014CB0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720" y="304800"/>
            <a:ext cx="9723120" cy="6146800"/>
          </a:xfrm>
        </p:spPr>
      </p:pic>
    </p:spTree>
    <p:extLst>
      <p:ext uri="{BB962C8B-B14F-4D97-AF65-F5344CB8AC3E}">
        <p14:creationId xmlns:p14="http://schemas.microsoft.com/office/powerpoint/2010/main" val="2333788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3A326D-E0B5-4E6F-8950-71AEE6E6CF54}"/>
              </a:ext>
            </a:extLst>
          </p:cNvPr>
          <p:cNvSpPr>
            <a:spLocks noGrp="1"/>
          </p:cNvSpPr>
          <p:nvPr>
            <p:ph type="title"/>
          </p:nvPr>
        </p:nvSpPr>
        <p:spPr>
          <a:xfrm>
            <a:off x="838200" y="121921"/>
            <a:ext cx="10515600" cy="416559"/>
          </a:xfrm>
        </p:spPr>
        <p:txBody>
          <a:bodyPr>
            <a:noAutofit/>
          </a:bodyPr>
          <a:lstStyle/>
          <a:p>
            <a:pPr algn="ctr"/>
            <a:r>
              <a:rPr lang="tr-TR" sz="3600" dirty="0"/>
              <a:t>Marka Hakkı Sahibinin Yükümlülüğü (SMK m. 9)</a:t>
            </a:r>
          </a:p>
        </p:txBody>
      </p:sp>
      <p:sp>
        <p:nvSpPr>
          <p:cNvPr id="3" name="İçerik Yer Tutucusu 2">
            <a:extLst>
              <a:ext uri="{FF2B5EF4-FFF2-40B4-BE49-F238E27FC236}">
                <a16:creationId xmlns:a16="http://schemas.microsoft.com/office/drawing/2014/main" id="{09101157-5C1E-4410-84DB-F7D1A4F63907}"/>
              </a:ext>
            </a:extLst>
          </p:cNvPr>
          <p:cNvSpPr>
            <a:spLocks noGrp="1"/>
          </p:cNvSpPr>
          <p:nvPr>
            <p:ph idx="1"/>
          </p:nvPr>
        </p:nvSpPr>
        <p:spPr>
          <a:xfrm>
            <a:off x="91440" y="680720"/>
            <a:ext cx="11948160" cy="6055359"/>
          </a:xfrm>
        </p:spPr>
        <p:txBody>
          <a:bodyPr>
            <a:normAutofit fontScale="92500" lnSpcReduction="20000"/>
          </a:bodyPr>
          <a:lstStyle/>
          <a:p>
            <a:pPr marL="0" indent="0" algn="just">
              <a:lnSpc>
                <a:spcPct val="150000"/>
              </a:lnSpc>
              <a:spcBef>
                <a:spcPts val="1200"/>
              </a:spcBef>
              <a:spcAft>
                <a:spcPts val="1200"/>
              </a:spcAft>
              <a:buNone/>
            </a:pPr>
            <a:r>
              <a:rPr lang="tr-TR" dirty="0"/>
              <a:t>(1) Tescil tarihinden itibaren </a:t>
            </a:r>
            <a:r>
              <a:rPr lang="tr-TR" b="1" dirty="0"/>
              <a:t>beş yıl içinde </a:t>
            </a:r>
            <a:r>
              <a:rPr lang="tr-TR" dirty="0"/>
              <a:t>haklı bir sebep olmadan tescil edildiği mal veya hizmetler bakımından marka sahibi tarafından </a:t>
            </a:r>
            <a:r>
              <a:rPr lang="tr-TR" b="1" dirty="0"/>
              <a:t>Türkiye’de ciddi biçimde kullanılmayan </a:t>
            </a:r>
            <a:r>
              <a:rPr lang="tr-TR" dirty="0"/>
              <a:t>ya da kullanımına </a:t>
            </a:r>
            <a:r>
              <a:rPr lang="tr-TR" b="1" dirty="0"/>
              <a:t>beş yıl kesintisiz</a:t>
            </a:r>
            <a:r>
              <a:rPr lang="tr-TR" dirty="0"/>
              <a:t> </a:t>
            </a:r>
            <a:r>
              <a:rPr lang="tr-TR" b="1" dirty="0"/>
              <a:t>ara verilen markanın </a:t>
            </a:r>
            <a:r>
              <a:rPr lang="tr-TR" dirty="0"/>
              <a:t>iptaline karar verilir.</a:t>
            </a:r>
          </a:p>
          <a:p>
            <a:pPr marL="0" indent="0" algn="just">
              <a:lnSpc>
                <a:spcPct val="150000"/>
              </a:lnSpc>
              <a:spcBef>
                <a:spcPts val="1200"/>
              </a:spcBef>
              <a:spcAft>
                <a:spcPts val="1200"/>
              </a:spcAft>
              <a:buNone/>
            </a:pPr>
            <a:r>
              <a:rPr lang="tr-TR" dirty="0"/>
              <a:t> (2) Aşağıda belirtilen durumlar da birinci fıkra anlamında markayı kullanma kabul edilir: </a:t>
            </a:r>
          </a:p>
          <a:p>
            <a:pPr marL="0" indent="0" algn="just">
              <a:lnSpc>
                <a:spcPct val="150000"/>
              </a:lnSpc>
              <a:spcBef>
                <a:spcPts val="1200"/>
              </a:spcBef>
              <a:spcAft>
                <a:spcPts val="1200"/>
              </a:spcAft>
              <a:buNone/>
            </a:pPr>
            <a:r>
              <a:rPr lang="tr-TR" dirty="0"/>
              <a:t> a) Markanın ayırt edici karakteri değiştirilmeden </a:t>
            </a:r>
            <a:r>
              <a:rPr lang="tr-TR" b="1" dirty="0"/>
              <a:t>farklı unsurlarla </a:t>
            </a:r>
            <a:r>
              <a:rPr lang="tr-TR" dirty="0"/>
              <a:t>kullanılması.  </a:t>
            </a:r>
          </a:p>
          <a:p>
            <a:pPr marL="0" indent="0" algn="just">
              <a:lnSpc>
                <a:spcPct val="150000"/>
              </a:lnSpc>
              <a:spcBef>
                <a:spcPts val="1200"/>
              </a:spcBef>
              <a:spcAft>
                <a:spcPts val="1200"/>
              </a:spcAft>
              <a:buNone/>
            </a:pPr>
            <a:r>
              <a:rPr lang="tr-TR" dirty="0"/>
              <a:t>b) Markanın sadece </a:t>
            </a:r>
            <a:r>
              <a:rPr lang="tr-TR" b="1" dirty="0"/>
              <a:t>ihracat </a:t>
            </a:r>
            <a:r>
              <a:rPr lang="tr-TR" dirty="0"/>
              <a:t>amacıyla mal veya ambalajlarında kullanılması. </a:t>
            </a:r>
          </a:p>
          <a:p>
            <a:pPr marL="0" indent="0" algn="just">
              <a:lnSpc>
                <a:spcPct val="150000"/>
              </a:lnSpc>
              <a:spcBef>
                <a:spcPts val="1200"/>
              </a:spcBef>
              <a:spcAft>
                <a:spcPts val="1200"/>
              </a:spcAft>
              <a:buNone/>
            </a:pPr>
            <a:r>
              <a:rPr lang="tr-TR" dirty="0"/>
              <a:t>(3) Markanın, </a:t>
            </a:r>
            <a:r>
              <a:rPr lang="tr-TR" b="1" dirty="0"/>
              <a:t>marka sahibinin izni ile kullanılması </a:t>
            </a:r>
            <a:r>
              <a:rPr lang="tr-TR" dirty="0"/>
              <a:t>da marka sahibi tarafından kullanım olarak kabul edilir. </a:t>
            </a:r>
          </a:p>
        </p:txBody>
      </p:sp>
    </p:spTree>
    <p:extLst>
      <p:ext uri="{BB962C8B-B14F-4D97-AF65-F5344CB8AC3E}">
        <p14:creationId xmlns:p14="http://schemas.microsoft.com/office/powerpoint/2010/main" val="2741757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C2A6E953-DB7E-4E00-B4AE-DE1211BA0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751" y="274320"/>
            <a:ext cx="6927180" cy="1668925"/>
          </a:xfrm>
        </p:spPr>
      </p:pic>
      <p:sp>
        <p:nvSpPr>
          <p:cNvPr id="6" name="Metin kutusu 5">
            <a:extLst>
              <a:ext uri="{FF2B5EF4-FFF2-40B4-BE49-F238E27FC236}">
                <a16:creationId xmlns:a16="http://schemas.microsoft.com/office/drawing/2014/main" id="{D1376A82-3A0F-492A-AED0-AF3E69E5EE94}"/>
              </a:ext>
            </a:extLst>
          </p:cNvPr>
          <p:cNvSpPr txBox="1"/>
          <p:nvPr/>
        </p:nvSpPr>
        <p:spPr>
          <a:xfrm>
            <a:off x="3439160" y="1984772"/>
            <a:ext cx="1473200" cy="369332"/>
          </a:xfrm>
          <a:prstGeom prst="rect">
            <a:avLst/>
          </a:prstGeom>
          <a:noFill/>
        </p:spPr>
        <p:txBody>
          <a:bodyPr wrap="square" rtlCol="0">
            <a:spAutoFit/>
          </a:bodyPr>
          <a:lstStyle/>
          <a:p>
            <a:r>
              <a:rPr lang="tr-TR" dirty="0"/>
              <a:t>Tescilli marka</a:t>
            </a:r>
          </a:p>
        </p:txBody>
      </p:sp>
      <p:sp>
        <p:nvSpPr>
          <p:cNvPr id="7" name="Metin kutusu 6">
            <a:extLst>
              <a:ext uri="{FF2B5EF4-FFF2-40B4-BE49-F238E27FC236}">
                <a16:creationId xmlns:a16="http://schemas.microsoft.com/office/drawing/2014/main" id="{75F10419-3998-480E-801B-EC6C34D5570E}"/>
              </a:ext>
            </a:extLst>
          </p:cNvPr>
          <p:cNvSpPr txBox="1"/>
          <p:nvPr/>
        </p:nvSpPr>
        <p:spPr>
          <a:xfrm>
            <a:off x="5466080" y="1984772"/>
            <a:ext cx="1473200" cy="369332"/>
          </a:xfrm>
          <a:prstGeom prst="rect">
            <a:avLst/>
          </a:prstGeom>
          <a:noFill/>
        </p:spPr>
        <p:txBody>
          <a:bodyPr wrap="square" rtlCol="0">
            <a:spAutoFit/>
          </a:bodyPr>
          <a:lstStyle/>
          <a:p>
            <a:r>
              <a:rPr lang="tr-TR" dirty="0"/>
              <a:t>Fiilî kullanım</a:t>
            </a:r>
          </a:p>
        </p:txBody>
      </p:sp>
      <p:pic>
        <p:nvPicPr>
          <p:cNvPr id="9" name="Resim 8" descr="ekran görüntüsü içeren bir resim&#10;&#10;Açıklama otomatik olarak oluşturuldu">
            <a:extLst>
              <a:ext uri="{FF2B5EF4-FFF2-40B4-BE49-F238E27FC236}">
                <a16:creationId xmlns:a16="http://schemas.microsoft.com/office/drawing/2014/main" id="{00EFADC1-83FA-463B-8254-5CA8C3271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511" y="2575213"/>
            <a:ext cx="7826418" cy="4008467"/>
          </a:xfrm>
          <a:prstGeom prst="rect">
            <a:avLst/>
          </a:prstGeom>
        </p:spPr>
      </p:pic>
    </p:spTree>
    <p:extLst>
      <p:ext uri="{BB962C8B-B14F-4D97-AF65-F5344CB8AC3E}">
        <p14:creationId xmlns:p14="http://schemas.microsoft.com/office/powerpoint/2010/main" val="4988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5E2D3619-D395-45D2-B8A4-FC341BFD6F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44895"/>
            <a:ext cx="9265920" cy="6168210"/>
          </a:xfrm>
        </p:spPr>
      </p:pic>
    </p:spTree>
    <p:extLst>
      <p:ext uri="{BB962C8B-B14F-4D97-AF65-F5344CB8AC3E}">
        <p14:creationId xmlns:p14="http://schemas.microsoft.com/office/powerpoint/2010/main" val="2062780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D3ABC792-2385-43D6-B2F7-AC20E33D8428}"/>
              </a:ext>
            </a:extLst>
          </p:cNvPr>
          <p:cNvGraphicFramePr>
            <a:graphicFrameLocks noGrp="1"/>
          </p:cNvGraphicFramePr>
          <p:nvPr>
            <p:ph idx="1"/>
            <p:extLst>
              <p:ext uri="{D42A27DB-BD31-4B8C-83A1-F6EECF244321}">
                <p14:modId xmlns:p14="http://schemas.microsoft.com/office/powerpoint/2010/main" val="4002321257"/>
              </p:ext>
            </p:extLst>
          </p:nvPr>
        </p:nvGraphicFramePr>
        <p:xfrm>
          <a:off x="0" y="0"/>
          <a:ext cx="12192000" cy="675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64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99BE6C5-427A-4F48-96F7-61BB87304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45" y="0"/>
            <a:ext cx="12103355" cy="6803043"/>
          </a:xfrm>
        </p:spPr>
      </p:pic>
    </p:spTree>
    <p:extLst>
      <p:ext uri="{BB962C8B-B14F-4D97-AF65-F5344CB8AC3E}">
        <p14:creationId xmlns:p14="http://schemas.microsoft.com/office/powerpoint/2010/main" val="945768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6DD3D7-66DF-4AF7-9CA4-74D81191A332}"/>
              </a:ext>
            </a:extLst>
          </p:cNvPr>
          <p:cNvSpPr>
            <a:spLocks noGrp="1"/>
          </p:cNvSpPr>
          <p:nvPr>
            <p:ph type="title"/>
          </p:nvPr>
        </p:nvSpPr>
        <p:spPr>
          <a:xfrm>
            <a:off x="838200" y="121921"/>
            <a:ext cx="10515600" cy="650240"/>
          </a:xfrm>
        </p:spPr>
        <p:txBody>
          <a:bodyPr>
            <a:normAutofit fontScale="90000"/>
          </a:bodyPr>
          <a:lstStyle/>
          <a:p>
            <a:r>
              <a:rPr lang="tr-TR" dirty="0"/>
              <a:t>Devir</a:t>
            </a:r>
          </a:p>
        </p:txBody>
      </p:sp>
      <p:sp>
        <p:nvSpPr>
          <p:cNvPr id="3" name="İçerik Yer Tutucusu 2">
            <a:extLst>
              <a:ext uri="{FF2B5EF4-FFF2-40B4-BE49-F238E27FC236}">
                <a16:creationId xmlns:a16="http://schemas.microsoft.com/office/drawing/2014/main" id="{640A48A2-A955-4E58-88FD-C9578490DB8A}"/>
              </a:ext>
            </a:extLst>
          </p:cNvPr>
          <p:cNvSpPr>
            <a:spLocks noGrp="1"/>
          </p:cNvSpPr>
          <p:nvPr>
            <p:ph idx="1"/>
          </p:nvPr>
        </p:nvSpPr>
        <p:spPr>
          <a:xfrm>
            <a:off x="254000" y="772160"/>
            <a:ext cx="11805920" cy="5770879"/>
          </a:xfrm>
        </p:spPr>
        <p:txBody>
          <a:bodyPr>
            <a:normAutofit fontScale="92500" lnSpcReduction="10000"/>
          </a:bodyPr>
          <a:lstStyle/>
          <a:p>
            <a:pPr algn="just">
              <a:lnSpc>
                <a:spcPct val="150000"/>
              </a:lnSpc>
              <a:spcBef>
                <a:spcPts val="1200"/>
              </a:spcBef>
              <a:spcAft>
                <a:spcPts val="1200"/>
              </a:spcAft>
            </a:pPr>
            <a:r>
              <a:rPr lang="tr-TR" b="1" dirty="0"/>
              <a:t>SMK m. 148.6: </a:t>
            </a:r>
            <a:r>
              <a:rPr lang="tr-TR" dirty="0"/>
              <a:t>Marka, tescil edildiği mal veya hizmetlerin tümü veya bir kısmı için devredilebilir. </a:t>
            </a:r>
          </a:p>
          <a:p>
            <a:pPr algn="just">
              <a:lnSpc>
                <a:spcPct val="150000"/>
              </a:lnSpc>
              <a:spcBef>
                <a:spcPts val="1200"/>
              </a:spcBef>
              <a:spcAft>
                <a:spcPts val="1200"/>
              </a:spcAft>
            </a:pPr>
            <a:r>
              <a:rPr lang="tr-TR" b="1" dirty="0"/>
              <a:t>SMK m. 148.4, c. 2: </a:t>
            </a:r>
            <a:r>
              <a:rPr lang="tr-TR" dirty="0"/>
              <a:t>Devir sözleşmelerinin geçerliliği, ancak noter tarafından onaylanmış şekilde yapılmış olmalarına bağlıdır.</a:t>
            </a:r>
          </a:p>
          <a:p>
            <a:pPr algn="just">
              <a:lnSpc>
                <a:spcPct val="150000"/>
              </a:lnSpc>
              <a:spcBef>
                <a:spcPts val="1200"/>
              </a:spcBef>
              <a:spcAft>
                <a:spcPts val="1200"/>
              </a:spcAft>
            </a:pPr>
            <a:r>
              <a:rPr lang="tr-TR" b="1" dirty="0"/>
              <a:t>SMK m. 148.5: </a:t>
            </a:r>
            <a:r>
              <a:rPr lang="tr-TR" dirty="0"/>
              <a:t>«Hukuki işlemler taraflardan birinin talebi, ücretin ödenmesi ve yönetmelikle belirlenen diğer şartların yerine getirilmesi hâlinde </a:t>
            </a:r>
            <a:r>
              <a:rPr lang="tr-TR" b="1" dirty="0"/>
              <a:t>sicile kaydedilir</a:t>
            </a:r>
            <a:r>
              <a:rPr lang="tr-TR" dirty="0"/>
              <a:t> ve Bültende yayımlanır. 115 inci madde hükümleri saklı kalmak üzere, </a:t>
            </a:r>
            <a:r>
              <a:rPr lang="tr-TR" b="1" dirty="0"/>
              <a:t>sicile kaydedilmeyen hukuki işlemlerden doğan haklar iyiniyetli üçüncü kişilere karşı ileri sürülemez</a:t>
            </a:r>
          </a:p>
        </p:txBody>
      </p:sp>
    </p:spTree>
    <p:extLst>
      <p:ext uri="{BB962C8B-B14F-4D97-AF65-F5344CB8AC3E}">
        <p14:creationId xmlns:p14="http://schemas.microsoft.com/office/powerpoint/2010/main" val="2899354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8305B4-1B79-4E30-943C-D5F80C5F8254}"/>
              </a:ext>
            </a:extLst>
          </p:cNvPr>
          <p:cNvSpPr>
            <a:spLocks noGrp="1"/>
          </p:cNvSpPr>
          <p:nvPr>
            <p:ph type="title"/>
          </p:nvPr>
        </p:nvSpPr>
        <p:spPr>
          <a:xfrm>
            <a:off x="838200" y="1"/>
            <a:ext cx="10515600" cy="436880"/>
          </a:xfrm>
        </p:spPr>
        <p:txBody>
          <a:bodyPr>
            <a:normAutofit fontScale="90000"/>
          </a:bodyPr>
          <a:lstStyle/>
          <a:p>
            <a:r>
              <a:rPr lang="tr-TR" sz="3200" dirty="0"/>
              <a:t>Rehin</a:t>
            </a:r>
          </a:p>
        </p:txBody>
      </p:sp>
      <p:sp>
        <p:nvSpPr>
          <p:cNvPr id="3" name="İçerik Yer Tutucusu 2">
            <a:extLst>
              <a:ext uri="{FF2B5EF4-FFF2-40B4-BE49-F238E27FC236}">
                <a16:creationId xmlns:a16="http://schemas.microsoft.com/office/drawing/2014/main" id="{B812EEBE-4AC7-4C6C-8788-C0B3F4A5ACB7}"/>
              </a:ext>
            </a:extLst>
          </p:cNvPr>
          <p:cNvSpPr>
            <a:spLocks noGrp="1"/>
          </p:cNvSpPr>
          <p:nvPr>
            <p:ph idx="1"/>
          </p:nvPr>
        </p:nvSpPr>
        <p:spPr>
          <a:xfrm>
            <a:off x="426721" y="650239"/>
            <a:ext cx="10927079" cy="904241"/>
          </a:xfrm>
        </p:spPr>
        <p:txBody>
          <a:bodyPr>
            <a:normAutofit/>
          </a:bodyPr>
          <a:lstStyle/>
          <a:p>
            <a:r>
              <a:rPr lang="tr-TR" sz="2000" dirty="0"/>
              <a:t>SMK veya Ticarî İşlemlerde Taşınır Rehni Kanunu’na göre rehin kurulabilir.</a:t>
            </a:r>
          </a:p>
          <a:p>
            <a:r>
              <a:rPr lang="tr-TR" sz="2000" dirty="0"/>
              <a:t>SMK m. 148.4: Hukuki işlemler, yazılı şekle tabidir. </a:t>
            </a:r>
          </a:p>
        </p:txBody>
      </p:sp>
      <p:pic>
        <p:nvPicPr>
          <p:cNvPr id="7" name="Resim 6" descr="ekran görüntüsü içeren bir resim&#10;&#10;Açıklama otomatik olarak oluşturuldu">
            <a:extLst>
              <a:ext uri="{FF2B5EF4-FFF2-40B4-BE49-F238E27FC236}">
                <a16:creationId xmlns:a16="http://schemas.microsoft.com/office/drawing/2014/main" id="{2FD77664-E9F9-4DC6-9D01-907C261EC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1" y="1483360"/>
            <a:ext cx="9245600" cy="5374640"/>
          </a:xfrm>
          <a:prstGeom prst="rect">
            <a:avLst/>
          </a:prstGeom>
        </p:spPr>
      </p:pic>
      <p:pic>
        <p:nvPicPr>
          <p:cNvPr id="9" name="Resim 8">
            <a:extLst>
              <a:ext uri="{FF2B5EF4-FFF2-40B4-BE49-F238E27FC236}">
                <a16:creationId xmlns:a16="http://schemas.microsoft.com/office/drawing/2014/main" id="{D288124C-0E0E-403C-97C2-B8EF7E8A8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321" y="1417320"/>
            <a:ext cx="1287892" cy="1539373"/>
          </a:xfrm>
          <a:prstGeom prst="rect">
            <a:avLst/>
          </a:prstGeom>
        </p:spPr>
      </p:pic>
    </p:spTree>
    <p:extLst>
      <p:ext uri="{BB962C8B-B14F-4D97-AF65-F5344CB8AC3E}">
        <p14:creationId xmlns:p14="http://schemas.microsoft.com/office/powerpoint/2010/main" val="1763846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20584B-6E75-4A9E-90AE-022B6834FE62}"/>
              </a:ext>
            </a:extLst>
          </p:cNvPr>
          <p:cNvSpPr>
            <a:spLocks noGrp="1"/>
          </p:cNvSpPr>
          <p:nvPr>
            <p:ph type="title"/>
          </p:nvPr>
        </p:nvSpPr>
        <p:spPr>
          <a:xfrm>
            <a:off x="833120" y="240029"/>
            <a:ext cx="10515600" cy="441008"/>
          </a:xfrm>
        </p:spPr>
        <p:txBody>
          <a:bodyPr>
            <a:normAutofit fontScale="90000"/>
          </a:bodyPr>
          <a:lstStyle/>
          <a:p>
            <a:r>
              <a:rPr lang="tr-TR" dirty="0"/>
              <a:t>Lisans</a:t>
            </a:r>
          </a:p>
        </p:txBody>
      </p:sp>
      <p:sp>
        <p:nvSpPr>
          <p:cNvPr id="3" name="İçerik Yer Tutucusu 2">
            <a:extLst>
              <a:ext uri="{FF2B5EF4-FFF2-40B4-BE49-F238E27FC236}">
                <a16:creationId xmlns:a16="http://schemas.microsoft.com/office/drawing/2014/main" id="{80E321C1-ECA1-4379-8ADB-DCE0BA1B329C}"/>
              </a:ext>
            </a:extLst>
          </p:cNvPr>
          <p:cNvSpPr>
            <a:spLocks noGrp="1"/>
          </p:cNvSpPr>
          <p:nvPr>
            <p:ph idx="1"/>
          </p:nvPr>
        </p:nvSpPr>
        <p:spPr>
          <a:xfrm>
            <a:off x="294640" y="914400"/>
            <a:ext cx="11592560" cy="5262563"/>
          </a:xfrm>
        </p:spPr>
        <p:txBody>
          <a:bodyPr>
            <a:normAutofit fontScale="92500" lnSpcReduction="20000"/>
          </a:bodyPr>
          <a:lstStyle/>
          <a:p>
            <a:pPr algn="just">
              <a:lnSpc>
                <a:spcPct val="150000"/>
              </a:lnSpc>
            </a:pPr>
            <a:r>
              <a:rPr lang="tr-TR" dirty="0"/>
              <a:t>Basit veya </a:t>
            </a:r>
            <a:r>
              <a:rPr lang="tr-TR" dirty="0" err="1"/>
              <a:t>inhisarî</a:t>
            </a:r>
            <a:r>
              <a:rPr lang="tr-TR" dirty="0"/>
              <a:t> lisans olabilir.</a:t>
            </a:r>
          </a:p>
          <a:p>
            <a:pPr algn="just">
              <a:lnSpc>
                <a:spcPct val="150000"/>
              </a:lnSpc>
            </a:pPr>
            <a:r>
              <a:rPr lang="tr-TR" dirty="0"/>
              <a:t>SMK m. 24.2: Sözleşmede aksi kararlaştırılmamışsa lisans, </a:t>
            </a:r>
            <a:r>
              <a:rPr lang="tr-TR" dirty="0" err="1"/>
              <a:t>inhisari</a:t>
            </a:r>
            <a:r>
              <a:rPr lang="tr-TR" dirty="0"/>
              <a:t> değildir. </a:t>
            </a:r>
          </a:p>
          <a:p>
            <a:pPr algn="just">
              <a:lnSpc>
                <a:spcPct val="150000"/>
              </a:lnSpc>
            </a:pPr>
            <a:r>
              <a:rPr lang="tr-TR" dirty="0"/>
              <a:t>SMK m. 148.4: Hukuki işlemler, yazılı şekle tabidir.</a:t>
            </a:r>
          </a:p>
          <a:p>
            <a:pPr algn="just">
              <a:lnSpc>
                <a:spcPct val="150000"/>
              </a:lnSpc>
            </a:pPr>
            <a:r>
              <a:rPr lang="tr-TR" dirty="0"/>
              <a:t>SMK m. 148.5, c. 2: Sicile kaydedilmeyen hukuki işlemlerden doğan haklar iyiniyetli üçüncü kişilere karşı ileri sürülemez. </a:t>
            </a:r>
          </a:p>
          <a:p>
            <a:pPr algn="just">
              <a:lnSpc>
                <a:spcPct val="150000"/>
              </a:lnSpc>
            </a:pPr>
            <a:r>
              <a:rPr lang="tr-TR" dirty="0"/>
              <a:t>SMK m. 24.4: «Lisans veren, lisans alan tarafından üretilecek malın veya sunulacak hizmetlerin kalitesini garanti altına alacak önlemleri alır. Lisans alan, lisans sözleşmesinde yer alan şartlara uymak zorundadır. Aksi takdirde marka sahibi, tescilli markadan doğan haklarını lisans alana karşı ileri sürebilir.»</a:t>
            </a:r>
          </a:p>
        </p:txBody>
      </p:sp>
    </p:spTree>
    <p:extLst>
      <p:ext uri="{BB962C8B-B14F-4D97-AF65-F5344CB8AC3E}">
        <p14:creationId xmlns:p14="http://schemas.microsoft.com/office/powerpoint/2010/main" val="269127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3D041A-A163-4432-BA68-E9F7A6440E2A}"/>
              </a:ext>
            </a:extLst>
          </p:cNvPr>
          <p:cNvSpPr>
            <a:spLocks noGrp="1"/>
          </p:cNvSpPr>
          <p:nvPr>
            <p:ph type="title"/>
          </p:nvPr>
        </p:nvSpPr>
        <p:spPr>
          <a:xfrm>
            <a:off x="929640" y="101601"/>
            <a:ext cx="10515600" cy="207329"/>
          </a:xfrm>
        </p:spPr>
        <p:txBody>
          <a:bodyPr>
            <a:noAutofit/>
          </a:bodyPr>
          <a:lstStyle/>
          <a:p>
            <a:pPr algn="ctr"/>
            <a:r>
              <a:rPr lang="tr-TR" sz="2800" dirty="0"/>
              <a:t>Marka Hakkının Sona Ermesi (SMK m. 25 vd.)</a:t>
            </a:r>
          </a:p>
        </p:txBody>
      </p:sp>
      <p:graphicFrame>
        <p:nvGraphicFramePr>
          <p:cNvPr id="4" name="İçerik Yer Tutucusu 3">
            <a:extLst>
              <a:ext uri="{FF2B5EF4-FFF2-40B4-BE49-F238E27FC236}">
                <a16:creationId xmlns:a16="http://schemas.microsoft.com/office/drawing/2014/main" id="{A224F679-4C44-4D8C-A446-25832298206C}"/>
              </a:ext>
            </a:extLst>
          </p:cNvPr>
          <p:cNvGraphicFramePr>
            <a:graphicFrameLocks noGrp="1"/>
          </p:cNvGraphicFramePr>
          <p:nvPr>
            <p:ph idx="1"/>
            <p:extLst>
              <p:ext uri="{D42A27DB-BD31-4B8C-83A1-F6EECF244321}">
                <p14:modId xmlns:p14="http://schemas.microsoft.com/office/powerpoint/2010/main" val="3675272319"/>
              </p:ext>
            </p:extLst>
          </p:nvPr>
        </p:nvGraphicFramePr>
        <p:xfrm>
          <a:off x="0" y="548640"/>
          <a:ext cx="12090400" cy="6207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138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56BA48-D32D-4326-A77B-DAF49C084003}"/>
              </a:ext>
            </a:extLst>
          </p:cNvPr>
          <p:cNvSpPr>
            <a:spLocks noGrp="1"/>
          </p:cNvSpPr>
          <p:nvPr>
            <p:ph type="title"/>
          </p:nvPr>
        </p:nvSpPr>
        <p:spPr>
          <a:xfrm>
            <a:off x="1676400" y="167798"/>
            <a:ext cx="10515600" cy="335597"/>
          </a:xfrm>
        </p:spPr>
        <p:txBody>
          <a:bodyPr>
            <a:normAutofit fontScale="90000"/>
          </a:bodyPr>
          <a:lstStyle/>
          <a:p>
            <a:r>
              <a:rPr lang="tr-TR" sz="2800" dirty="0"/>
              <a:t>Markanın Hükümsüzlüğü ve İptali</a:t>
            </a:r>
          </a:p>
        </p:txBody>
      </p:sp>
      <p:graphicFrame>
        <p:nvGraphicFramePr>
          <p:cNvPr id="4" name="İçerik Yer Tutucusu 3">
            <a:extLst>
              <a:ext uri="{FF2B5EF4-FFF2-40B4-BE49-F238E27FC236}">
                <a16:creationId xmlns:a16="http://schemas.microsoft.com/office/drawing/2014/main" id="{F898F10C-28E0-4C88-ACF9-22508EC71FBC}"/>
              </a:ext>
            </a:extLst>
          </p:cNvPr>
          <p:cNvGraphicFramePr>
            <a:graphicFrameLocks noGrp="1"/>
          </p:cNvGraphicFramePr>
          <p:nvPr>
            <p:ph idx="1"/>
            <p:extLst>
              <p:ext uri="{D42A27DB-BD31-4B8C-83A1-F6EECF244321}">
                <p14:modId xmlns:p14="http://schemas.microsoft.com/office/powerpoint/2010/main" val="3241571389"/>
              </p:ext>
            </p:extLst>
          </p:nvPr>
        </p:nvGraphicFramePr>
        <p:xfrm>
          <a:off x="0" y="335597"/>
          <a:ext cx="12192000" cy="6370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849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4191229-D7A2-446B-A435-847FD6E99471}"/>
              </a:ext>
            </a:extLst>
          </p:cNvPr>
          <p:cNvSpPr>
            <a:spLocks noGrp="1"/>
          </p:cNvSpPr>
          <p:nvPr>
            <p:ph type="title"/>
          </p:nvPr>
        </p:nvSpPr>
        <p:spPr>
          <a:xfrm>
            <a:off x="1676400" y="457200"/>
            <a:ext cx="10515600" cy="396557"/>
          </a:xfrm>
        </p:spPr>
        <p:txBody>
          <a:bodyPr>
            <a:normAutofit fontScale="90000"/>
          </a:bodyPr>
          <a:lstStyle/>
          <a:p>
            <a:r>
              <a:rPr lang="tr-TR" dirty="0"/>
              <a:t>Marka Hakkının Korunması</a:t>
            </a:r>
          </a:p>
        </p:txBody>
      </p:sp>
      <p:graphicFrame>
        <p:nvGraphicFramePr>
          <p:cNvPr id="4" name="İçerik Yer Tutucusu 3">
            <a:extLst>
              <a:ext uri="{FF2B5EF4-FFF2-40B4-BE49-F238E27FC236}">
                <a16:creationId xmlns:a16="http://schemas.microsoft.com/office/drawing/2014/main" id="{5A509256-31D2-4834-BB60-FE0368050D44}"/>
              </a:ext>
            </a:extLst>
          </p:cNvPr>
          <p:cNvGraphicFramePr>
            <a:graphicFrameLocks noGrp="1"/>
          </p:cNvGraphicFramePr>
          <p:nvPr>
            <p:ph idx="1"/>
            <p:extLst>
              <p:ext uri="{D42A27DB-BD31-4B8C-83A1-F6EECF244321}">
                <p14:modId xmlns:p14="http://schemas.microsoft.com/office/powerpoint/2010/main" val="3047202419"/>
              </p:ext>
            </p:extLst>
          </p:nvPr>
        </p:nvGraphicFramePr>
        <p:xfrm>
          <a:off x="71120" y="579120"/>
          <a:ext cx="12120880" cy="615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377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DC3C02-86CE-494D-A9CD-0E58C1483E55}"/>
              </a:ext>
            </a:extLst>
          </p:cNvPr>
          <p:cNvSpPr>
            <a:spLocks noGrp="1"/>
          </p:cNvSpPr>
          <p:nvPr>
            <p:ph type="title"/>
          </p:nvPr>
        </p:nvSpPr>
        <p:spPr>
          <a:xfrm>
            <a:off x="838200" y="81280"/>
            <a:ext cx="10515600" cy="430848"/>
          </a:xfrm>
        </p:spPr>
        <p:txBody>
          <a:bodyPr>
            <a:noAutofit/>
          </a:bodyPr>
          <a:lstStyle/>
          <a:p>
            <a:pPr algn="ctr"/>
            <a:r>
              <a:rPr lang="tr-TR" sz="3200" dirty="0"/>
              <a:t>Hukukî Sorumluluk</a:t>
            </a:r>
          </a:p>
        </p:txBody>
      </p:sp>
      <p:graphicFrame>
        <p:nvGraphicFramePr>
          <p:cNvPr id="4" name="İçerik Yer Tutucusu 3">
            <a:extLst>
              <a:ext uri="{FF2B5EF4-FFF2-40B4-BE49-F238E27FC236}">
                <a16:creationId xmlns:a16="http://schemas.microsoft.com/office/drawing/2014/main" id="{D77AAF10-D716-4CB3-85BF-E552401F5060}"/>
              </a:ext>
            </a:extLst>
          </p:cNvPr>
          <p:cNvGraphicFramePr>
            <a:graphicFrameLocks noGrp="1"/>
          </p:cNvGraphicFramePr>
          <p:nvPr>
            <p:ph idx="1"/>
            <p:extLst>
              <p:ext uri="{D42A27DB-BD31-4B8C-83A1-F6EECF244321}">
                <p14:modId xmlns:p14="http://schemas.microsoft.com/office/powerpoint/2010/main" val="1296334791"/>
              </p:ext>
            </p:extLst>
          </p:nvPr>
        </p:nvGraphicFramePr>
        <p:xfrm>
          <a:off x="0" y="512128"/>
          <a:ext cx="12192000" cy="6345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161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E3627758-221B-4339-8AFC-B0242DA744A8}"/>
              </a:ext>
            </a:extLst>
          </p:cNvPr>
          <p:cNvGraphicFramePr/>
          <p:nvPr>
            <p:extLst>
              <p:ext uri="{D42A27DB-BD31-4B8C-83A1-F6EECF244321}">
                <p14:modId xmlns:p14="http://schemas.microsoft.com/office/powerpoint/2010/main" val="688077273"/>
              </p:ext>
            </p:extLst>
          </p:nvPr>
        </p:nvGraphicFramePr>
        <p:xfrm>
          <a:off x="91440" y="182880"/>
          <a:ext cx="12100560" cy="6573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27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4DCD741A-AC54-4F34-B50E-9EF8E0BA95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52" y="0"/>
            <a:ext cx="12053596" cy="6728791"/>
          </a:xfrm>
        </p:spPr>
      </p:pic>
    </p:spTree>
    <p:extLst>
      <p:ext uri="{BB962C8B-B14F-4D97-AF65-F5344CB8AC3E}">
        <p14:creationId xmlns:p14="http://schemas.microsoft.com/office/powerpoint/2010/main" val="427922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A4184671-93C5-49C6-BAAD-A137C3EF9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10720" cy="6858001"/>
          </a:xfrm>
        </p:spPr>
      </p:pic>
    </p:spTree>
    <p:extLst>
      <p:ext uri="{BB962C8B-B14F-4D97-AF65-F5344CB8AC3E}">
        <p14:creationId xmlns:p14="http://schemas.microsoft.com/office/powerpoint/2010/main" val="306352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450EB46D-91F3-4E3A-99D6-D6CAD5D080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
            <a:ext cx="5455920" cy="6995160"/>
          </a:xfrm>
        </p:spPr>
      </p:pic>
    </p:spTree>
    <p:extLst>
      <p:ext uri="{BB962C8B-B14F-4D97-AF65-F5344CB8AC3E}">
        <p14:creationId xmlns:p14="http://schemas.microsoft.com/office/powerpoint/2010/main" val="281337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çeren bir resim&#10;&#10;Açıklama otomatik olarak oluşturuldu">
            <a:extLst>
              <a:ext uri="{FF2B5EF4-FFF2-40B4-BE49-F238E27FC236}">
                <a16:creationId xmlns:a16="http://schemas.microsoft.com/office/drawing/2014/main" id="{6A05E11E-1AA0-45AC-A29D-1F3D03C30E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299" y="209550"/>
            <a:ext cx="5076825" cy="6162675"/>
          </a:xfrm>
        </p:spPr>
      </p:pic>
      <p:pic>
        <p:nvPicPr>
          <p:cNvPr id="3" name="Resim 2" descr="ekran görüntüsü içeren bir resim&#10;&#10;Açıklama otomatik olarak oluşturuldu">
            <a:extLst>
              <a:ext uri="{FF2B5EF4-FFF2-40B4-BE49-F238E27FC236}">
                <a16:creationId xmlns:a16="http://schemas.microsoft.com/office/drawing/2014/main" id="{97387E07-F61C-43F9-B6C4-78FA4C6D0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8" y="209550"/>
            <a:ext cx="5585944" cy="5876290"/>
          </a:xfrm>
          <a:prstGeom prst="rect">
            <a:avLst/>
          </a:prstGeom>
        </p:spPr>
      </p:pic>
    </p:spTree>
    <p:extLst>
      <p:ext uri="{BB962C8B-B14F-4D97-AF65-F5344CB8AC3E}">
        <p14:creationId xmlns:p14="http://schemas.microsoft.com/office/powerpoint/2010/main" val="2701221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3125</Words>
  <Application>Microsoft Office PowerPoint</Application>
  <PresentationFormat>Geniş ekran</PresentationFormat>
  <Paragraphs>249</Paragraphs>
  <Slides>57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57</vt:i4>
      </vt:variant>
    </vt:vector>
  </HeadingPairs>
  <TitlesOfParts>
    <vt:vector size="61" baseType="lpstr">
      <vt:lpstr>Arial</vt:lpstr>
      <vt:lpstr>Calibri</vt:lpstr>
      <vt:lpstr>Calibri Light</vt:lpstr>
      <vt:lpstr>Office Teması</vt:lpstr>
      <vt:lpstr>Marka</vt:lpstr>
      <vt:lpstr>PowerPoint Sunusu</vt:lpstr>
      <vt:lpstr>Tanımı ve İşlevi</vt:lpstr>
      <vt:lpstr>PowerPoint Sunusu</vt:lpstr>
      <vt:lpstr>PowerPoint Sunusu</vt:lpstr>
      <vt:lpstr>PowerPoint Sunusu</vt:lpstr>
      <vt:lpstr>PowerPoint Sunusu</vt:lpstr>
      <vt:lpstr>PowerPoint Sunusu</vt:lpstr>
      <vt:lpstr>PowerPoint Sunusu</vt:lpstr>
      <vt:lpstr>PowerPoint Sunusu</vt:lpstr>
      <vt:lpstr>PowerPoint Sunusu</vt:lpstr>
      <vt:lpstr>Markanın Tescili</vt:lpstr>
      <vt:lpstr>Mutlak red nedenleri (SMK m. 5)-I</vt:lpstr>
      <vt:lpstr>PowerPoint Sunusu</vt:lpstr>
      <vt:lpstr>PowerPoint Sunusu</vt:lpstr>
      <vt:lpstr>Mutlak red nedenleri (SMK m. 5)-II</vt:lpstr>
      <vt:lpstr>PowerPoint Sunusu</vt:lpstr>
      <vt:lpstr>PowerPoint Sunusu</vt:lpstr>
      <vt:lpstr>Mutlak red nedenleri (SMK m. 5)-III</vt:lpstr>
      <vt:lpstr>PowerPoint Sunusu</vt:lpstr>
      <vt:lpstr>Mutlak red nedenleri (SMK m. 5)-IV</vt:lpstr>
      <vt:lpstr>Nispî red nedenleri (SMK m. 6)</vt:lpstr>
      <vt:lpstr>PowerPoint Sunusu</vt:lpstr>
      <vt:lpstr>PowerPoint Sunusu</vt:lpstr>
      <vt:lpstr>PowerPoint Sunusu</vt:lpstr>
      <vt:lpstr>PowerPoint Sunusu</vt:lpstr>
      <vt:lpstr>PowerPoint Sunusu</vt:lpstr>
      <vt:lpstr>PowerPoint Sunusu</vt:lpstr>
      <vt:lpstr>Yargıtay 11. HD, 5.1.10.2009, E. E. 2008/5579, K. 2009/10103 (Batider 2009, C.XXV, Sayı 4,  s. 670).</vt:lpstr>
      <vt:lpstr>PowerPoint Sunusu</vt:lpstr>
      <vt:lpstr>PowerPoint Sunusu</vt:lpstr>
      <vt:lpstr>PowerPoint Sunusu</vt:lpstr>
      <vt:lpstr>PowerPoint Sunusu</vt:lpstr>
      <vt:lpstr>PowerPoint Sunusu</vt:lpstr>
      <vt:lpstr>PowerPoint Sunusu</vt:lpstr>
      <vt:lpstr>HGK, 15.4.2015, E. 2013/11-1831, K. 2015/1198 </vt:lpstr>
      <vt:lpstr>PowerPoint Sunusu</vt:lpstr>
      <vt:lpstr>Başvuru ve Tescil Süreci</vt:lpstr>
      <vt:lpstr>PowerPoint Sunusu</vt:lpstr>
      <vt:lpstr>PowerPoint Sunusu</vt:lpstr>
      <vt:lpstr>Tescilin Hüküm ve Sonuçları</vt:lpstr>
      <vt:lpstr>Marka Sahibinin Hakları SMK m. 7.2</vt:lpstr>
      <vt:lpstr>PowerPoint Sunusu</vt:lpstr>
      <vt:lpstr>PowerPoint Sunusu</vt:lpstr>
      <vt:lpstr>PowerPoint Sunusu</vt:lpstr>
      <vt:lpstr>Marka Hakkı Sahibinin Yükümlülüğü (SMK m. 9)</vt:lpstr>
      <vt:lpstr>PowerPoint Sunusu</vt:lpstr>
      <vt:lpstr>PowerPoint Sunusu</vt:lpstr>
      <vt:lpstr>PowerPoint Sunusu</vt:lpstr>
      <vt:lpstr>Devir</vt:lpstr>
      <vt:lpstr>Rehin</vt:lpstr>
      <vt:lpstr>Lisans</vt:lpstr>
      <vt:lpstr>Marka Hakkının Sona Ermesi (SMK m. 25 vd.)</vt:lpstr>
      <vt:lpstr>Markanın Hükümsüzlüğü ve İptali</vt:lpstr>
      <vt:lpstr>Marka Hakkının Korunması</vt:lpstr>
      <vt:lpstr>Hukukî Sorumluluk</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Marka</dc:title>
  <dc:creator>h</dc:creator>
  <cp:lastModifiedBy>h</cp:lastModifiedBy>
  <cp:revision>85</cp:revision>
  <dcterms:created xsi:type="dcterms:W3CDTF">2018-12-23T07:57:34Z</dcterms:created>
  <dcterms:modified xsi:type="dcterms:W3CDTF">2018-12-25T08:31:31Z</dcterms:modified>
</cp:coreProperties>
</file>