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64" r:id="rId3"/>
    <p:sldId id="282" r:id="rId4"/>
    <p:sldId id="283" r:id="rId5"/>
    <p:sldId id="304" r:id="rId6"/>
    <p:sldId id="306" r:id="rId7"/>
    <p:sldId id="309" r:id="rId8"/>
    <p:sldId id="307" r:id="rId9"/>
    <p:sldId id="310" r:id="rId10"/>
    <p:sldId id="308" r:id="rId11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88"/>
    <p:restoredTop sz="97179"/>
  </p:normalViewPr>
  <p:slideViewPr>
    <p:cSldViewPr snapToGrid="0" snapToObjects="1">
      <p:cViewPr>
        <p:scale>
          <a:sx n="145" d="100"/>
          <a:sy n="145" d="100"/>
        </p:scale>
        <p:origin x="1968" y="13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tlab.media/" TargetMode="External"/><Relationship Id="rId2" Type="http://schemas.openxmlformats.org/officeDocument/2006/relationships/hyperlink" Target="mailto:sdikmen@ankara.edu.t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youtube.com/netlabmedia" TargetMode="External"/><Relationship Id="rId4" Type="http://schemas.openxmlformats.org/officeDocument/2006/relationships/hyperlink" Target="https://twitter.com/netlab_medi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1.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Veri görselleştirme için kullanılan uygulamalar</a:t>
            </a:r>
            <a:br>
              <a:rPr lang="en-US" b="1" dirty="0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10</a:t>
            </a:fld>
            <a:endParaRPr lang="en-T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0A427-805B-0A4C-9A55-756F9E0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Daha fazla alternatif yazılım: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netlab.media</a:t>
            </a:r>
            <a:r>
              <a:rPr lang="tr-TR" dirty="0"/>
              <a:t>/</a:t>
            </a:r>
            <a:r>
              <a:rPr lang="tr-TR" dirty="0" err="1"/>
              <a:t>yazilim-veritabani</a:t>
            </a:r>
            <a:r>
              <a:rPr lang="tr-TR" dirty="0"/>
              <a:t>/</a:t>
            </a:r>
          </a:p>
          <a:p>
            <a:endParaRPr lang="tr-T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101AD5-349C-ED41-A7FD-F7E5C6187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33147"/>
            <a:ext cx="10728960" cy="264110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B5533A-3337-EC41-90FB-1B0867092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020589"/>
            <a:ext cx="10728960" cy="512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0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8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C5692-B567-1842-A77D-373B5F69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E</a:t>
            </a:r>
            <a:r>
              <a:rPr lang="en-TR" sz="4800" b="1"/>
              <a:t>-posta</a:t>
            </a:r>
            <a:endParaRPr lang="en-TR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9D654-6652-8549-AB17-FBA2ACE61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Autofit/>
          </a:bodyPr>
          <a:lstStyle/>
          <a:p>
            <a:r>
              <a:rPr lang="tr-TR" sz="2000" dirty="0">
                <a:hlinkClick r:id="rId2"/>
              </a:rPr>
              <a:t>eposta</a:t>
            </a:r>
            <a:r>
              <a:rPr lang="en-TR" sz="2000" dirty="0">
                <a:hlinkClick r:id="rId2"/>
              </a:rPr>
              <a:t>: sdikmen@ankara.edu.tr</a:t>
            </a:r>
            <a:endParaRPr lang="en-TR" sz="2000" dirty="0"/>
          </a:p>
          <a:p>
            <a:endParaRPr lang="en-TR" sz="2000" dirty="0"/>
          </a:p>
          <a:p>
            <a:r>
              <a:rPr lang="en-TR" sz="2000" dirty="0"/>
              <a:t>NETlab Yeni Medya Araştırmaları Laboratuvarı</a:t>
            </a:r>
          </a:p>
          <a:p>
            <a:pPr lvl="1"/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https://netlab.media/</a:t>
            </a:r>
            <a:endParaRPr lang="en-US" sz="2000" dirty="0"/>
          </a:p>
          <a:p>
            <a:pPr lvl="1"/>
            <a:r>
              <a:rPr lang="en-US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https://twitter.com/netlab_media</a:t>
            </a:r>
            <a:endParaRPr lang="en-US" sz="2000" dirty="0"/>
          </a:p>
          <a:p>
            <a:pPr lvl="1"/>
            <a:r>
              <a:rPr lang="en-US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https://www.youtube.com/netlabmedia</a:t>
            </a:r>
            <a:endParaRPr lang="en-US" sz="20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NETlab">
            <a:extLst>
              <a:ext uri="{FF2B5EF4-FFF2-40B4-BE49-F238E27FC236}">
                <a16:creationId xmlns:a16="http://schemas.microsoft.com/office/drawing/2014/main" id="{2C77BF53-304F-5949-8E41-882F92A7D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194" y="5100144"/>
            <a:ext cx="2749550" cy="66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D9FFCE-07DD-454D-A880-634515250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5206"/>
            <a:ext cx="4114800" cy="365125"/>
          </a:xfrm>
        </p:spPr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 dirty="0"/>
              <a:t>.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Şafak</a:t>
            </a:r>
            <a:r>
              <a:rPr lang="en-US" dirty="0"/>
              <a:t> </a:t>
            </a:r>
            <a:r>
              <a:rPr lang="en-US" dirty="0" err="1"/>
              <a:t>Dikmen</a:t>
            </a:r>
            <a:endParaRPr lang="en-T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64D3A-902D-1D42-8C8F-E37C36C0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5206"/>
            <a:ext cx="2743200" cy="365125"/>
          </a:xfrm>
        </p:spPr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03175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CE5E6-0C9D-694B-B5DD-6A555D79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Kitap önerisi: İletişim ve Grafik Tasarım</a:t>
            </a:r>
            <a:br>
              <a:rPr lang="tr-TR" dirty="0"/>
            </a:br>
            <a:r>
              <a:rPr lang="tr-TR" dirty="0"/>
              <a:t>Modern Sanat ve Yeni Tipografi – Emre Becer</a:t>
            </a:r>
            <a:br>
              <a:rPr lang="tr-TR" dirty="0"/>
            </a:br>
            <a:endParaRPr lang="tr-TR" dirty="0"/>
          </a:p>
        </p:txBody>
      </p:sp>
      <p:pic>
        <p:nvPicPr>
          <p:cNvPr id="7" name="Content Placeholder 6" descr="Text&#10;&#10;Description automatically generated with medium confidence">
            <a:extLst>
              <a:ext uri="{FF2B5EF4-FFF2-40B4-BE49-F238E27FC236}">
                <a16:creationId xmlns:a16="http://schemas.microsoft.com/office/drawing/2014/main" id="{9C2A5302-06DE-4744-B3E7-9CA6DBE97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5546" y="1786304"/>
            <a:ext cx="3078571" cy="4351338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F6D93-3035-AB4F-9E00-604BB592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7DA11-B05D-E94E-8AB5-46BE7757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pic>
        <p:nvPicPr>
          <p:cNvPr id="8" name="Content Placeholder 6" descr="A picture containing text, businesscard, screenshot&#10;&#10;Description automatically generated">
            <a:extLst>
              <a:ext uri="{FF2B5EF4-FFF2-40B4-BE49-F238E27FC236}">
                <a16:creationId xmlns:a16="http://schemas.microsoft.com/office/drawing/2014/main" id="{0527D281-05D2-5D4A-B53D-58DEF511E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638" y="1246188"/>
            <a:ext cx="5110162" cy="511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53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CE5E6-0C9D-694B-B5DD-6A555D79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5221"/>
            <a:ext cx="10515600" cy="1325563"/>
          </a:xfrm>
        </p:spPr>
        <p:txBody>
          <a:bodyPr>
            <a:noAutofit/>
          </a:bodyPr>
          <a:lstStyle/>
          <a:p>
            <a:r>
              <a:rPr lang="tr-TR" sz="3000" dirty="0"/>
              <a:t>Kitap önerisi: </a:t>
            </a:r>
            <a:r>
              <a:rPr lang="en-US" sz="3000" b="1" dirty="0" err="1"/>
              <a:t>Yenilikçi</a:t>
            </a:r>
            <a:r>
              <a:rPr lang="en-US" sz="3000" b="1" dirty="0"/>
              <a:t> </a:t>
            </a:r>
            <a:r>
              <a:rPr lang="en-US" sz="3000" b="1" dirty="0" err="1"/>
              <a:t>Çerçeve</a:t>
            </a:r>
            <a:r>
              <a:rPr lang="en-US" sz="3000" b="1" dirty="0"/>
              <a:t> </a:t>
            </a:r>
            <a:br>
              <a:rPr lang="en-US" sz="3000" b="1" dirty="0"/>
            </a:br>
            <a:r>
              <a:rPr lang="en-US" sz="3000" dirty="0" err="1"/>
              <a:t>Tasarımın</a:t>
            </a:r>
            <a:r>
              <a:rPr lang="en-US" sz="3000" dirty="0"/>
              <a:t> </a:t>
            </a:r>
            <a:r>
              <a:rPr lang="en-US" sz="3000" dirty="0" err="1"/>
              <a:t>Getirdiği</a:t>
            </a:r>
            <a:r>
              <a:rPr lang="en-US" sz="3000" dirty="0"/>
              <a:t> </a:t>
            </a:r>
            <a:r>
              <a:rPr lang="en-US" sz="3000" dirty="0" err="1"/>
              <a:t>Yeni</a:t>
            </a:r>
            <a:r>
              <a:rPr lang="en-US" sz="3000" dirty="0"/>
              <a:t> </a:t>
            </a:r>
            <a:r>
              <a:rPr lang="en-US" sz="3000" dirty="0" err="1"/>
              <a:t>Düşünme</a:t>
            </a:r>
            <a:r>
              <a:rPr lang="en-US" sz="3000" dirty="0"/>
              <a:t> </a:t>
            </a:r>
            <a:r>
              <a:rPr lang="en-US" sz="3000" dirty="0" err="1"/>
              <a:t>Biçimleri</a:t>
            </a:r>
            <a:r>
              <a:rPr lang="en-US" sz="3000" dirty="0"/>
              <a:t>. </a:t>
            </a:r>
            <a:br>
              <a:rPr lang="en-US" sz="3000" dirty="0"/>
            </a:br>
            <a:r>
              <a:rPr lang="en-US" sz="3000" dirty="0" err="1"/>
              <a:t>Dorst</a:t>
            </a:r>
            <a:r>
              <a:rPr lang="en-US" sz="3000" dirty="0"/>
              <a:t>, K. (2018). İstanbul: </a:t>
            </a:r>
            <a:r>
              <a:rPr lang="en-US" sz="3000" dirty="0" err="1"/>
              <a:t>Koç</a:t>
            </a:r>
            <a:r>
              <a:rPr lang="en-US" sz="3000" dirty="0"/>
              <a:t> </a:t>
            </a:r>
            <a:r>
              <a:rPr lang="en-US" sz="3000" dirty="0" err="1"/>
              <a:t>Üniversitesi</a:t>
            </a:r>
            <a:r>
              <a:rPr lang="en-US" sz="3000" dirty="0"/>
              <a:t> </a:t>
            </a:r>
            <a:r>
              <a:rPr lang="en-US" sz="3000" dirty="0" err="1"/>
              <a:t>Yayınları</a:t>
            </a:r>
            <a:r>
              <a:rPr lang="en-US" sz="3000" dirty="0"/>
              <a:t> </a:t>
            </a:r>
            <a:br>
              <a:rPr lang="en-US" sz="3000" dirty="0"/>
            </a:br>
            <a:br>
              <a:rPr lang="en-US" sz="3000" dirty="0"/>
            </a:br>
            <a:r>
              <a:rPr lang="tr-TR" sz="3000" b="1" dirty="0"/>
              <a:t>Kitap önerisi: </a:t>
            </a:r>
            <a:r>
              <a:rPr lang="en-US" sz="3000" b="1" dirty="0" err="1"/>
              <a:t>Görsel</a:t>
            </a:r>
            <a:r>
              <a:rPr lang="en-US" sz="3000" b="1" dirty="0"/>
              <a:t> </a:t>
            </a:r>
            <a:r>
              <a:rPr lang="en-US" sz="3000" b="1" dirty="0" err="1"/>
              <a:t>İletişim</a:t>
            </a:r>
            <a:r>
              <a:rPr lang="en-US" sz="3000" b="1" dirty="0"/>
              <a:t> </a:t>
            </a:r>
            <a:r>
              <a:rPr lang="en-US" sz="3000" b="1" dirty="0" err="1"/>
              <a:t>ve</a:t>
            </a:r>
            <a:r>
              <a:rPr lang="en-US" sz="3000" b="1" dirty="0"/>
              <a:t> </a:t>
            </a:r>
            <a:r>
              <a:rPr lang="en-US" sz="3000" b="1" dirty="0" err="1"/>
              <a:t>Grafik</a:t>
            </a:r>
            <a:r>
              <a:rPr lang="en-US" sz="3000" b="1" dirty="0"/>
              <a:t> </a:t>
            </a:r>
            <a:r>
              <a:rPr lang="en-US" sz="3000" b="1" dirty="0" err="1"/>
              <a:t>Tasarım</a:t>
            </a:r>
            <a:br>
              <a:rPr lang="en-US" sz="3000" b="1" dirty="0"/>
            </a:br>
            <a:r>
              <a:rPr lang="en-US" sz="3000" dirty="0" err="1"/>
              <a:t>Tevfik</a:t>
            </a:r>
            <a:r>
              <a:rPr lang="en-US" sz="3000" dirty="0"/>
              <a:t> </a:t>
            </a:r>
            <a:r>
              <a:rPr lang="en-US" sz="3000" dirty="0" err="1"/>
              <a:t>Fikret</a:t>
            </a:r>
            <a:r>
              <a:rPr lang="en-US" sz="3000" dirty="0"/>
              <a:t> </a:t>
            </a:r>
            <a:r>
              <a:rPr lang="en-US" sz="3000" dirty="0" err="1"/>
              <a:t>Uçar</a:t>
            </a:r>
            <a:endParaRPr lang="tr-TR" sz="3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F6D93-3035-AB4F-9E00-604BB592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7DA11-B05D-E94E-8AB5-46BE7757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pic>
        <p:nvPicPr>
          <p:cNvPr id="9" name="Content Placeholder 8" descr="A picture containing text&#10;&#10;Description automatically generated">
            <a:extLst>
              <a:ext uri="{FF2B5EF4-FFF2-40B4-BE49-F238E27FC236}">
                <a16:creationId xmlns:a16="http://schemas.microsoft.com/office/drawing/2014/main" id="{A8412883-3DB5-224F-89F9-5A62B7FE9C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2092" y="3142396"/>
            <a:ext cx="2844800" cy="2844800"/>
          </a:xfrm>
        </p:spPr>
      </p:pic>
      <p:pic>
        <p:nvPicPr>
          <p:cNvPr id="6" name="Content Placeholder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62845660-0681-2E4B-A137-B3C522F03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716" y="3137206"/>
            <a:ext cx="2085884" cy="303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4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Kitap önerisi: </a:t>
            </a:r>
            <a:r>
              <a:rPr lang="en-US" b="1" dirty="0"/>
              <a:t>Lego </a:t>
            </a:r>
            <a:r>
              <a:rPr lang="en-US" b="1" dirty="0" err="1"/>
              <a:t>Asla</a:t>
            </a:r>
            <a:r>
              <a:rPr lang="en-US" b="1" dirty="0"/>
              <a:t> </a:t>
            </a:r>
            <a:r>
              <a:rPr lang="en-US" b="1" dirty="0" err="1"/>
              <a:t>Sadece</a:t>
            </a:r>
            <a:r>
              <a:rPr lang="en-US" b="1" dirty="0"/>
              <a:t> Lego </a:t>
            </a:r>
            <a:r>
              <a:rPr lang="en-US" b="1" dirty="0" err="1"/>
              <a:t>Değildir</a:t>
            </a:r>
            <a:r>
              <a:rPr lang="en-US" b="1" dirty="0"/>
              <a:t> Lego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Felsefe</a:t>
            </a:r>
            <a:r>
              <a:rPr lang="en-US" b="1" dirty="0"/>
              <a:t>. </a:t>
            </a:r>
            <a:r>
              <a:rPr lang="en-US" sz="2200" dirty="0"/>
              <a:t>İstanbul: The </a:t>
            </a:r>
            <a:r>
              <a:rPr lang="en-US" sz="2200" dirty="0" err="1"/>
              <a:t>Kitap</a:t>
            </a:r>
            <a:r>
              <a:rPr lang="en-US" sz="2200" dirty="0"/>
              <a:t> - </a:t>
            </a:r>
            <a:r>
              <a:rPr lang="en-US" sz="2400" dirty="0"/>
              <a:t>Cook, R.T. </a:t>
            </a:r>
            <a:r>
              <a:rPr lang="en-US" sz="2400" dirty="0" err="1"/>
              <a:t>ve</a:t>
            </a:r>
            <a:r>
              <a:rPr lang="en-US" sz="2400" dirty="0"/>
              <a:t> Bacharach, S. (2017).</a:t>
            </a:r>
            <a:br>
              <a:rPr lang="en-US" b="1" dirty="0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pic>
        <p:nvPicPr>
          <p:cNvPr id="9" name="Content Placeholder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E318865F-5E3D-5D41-9AD5-A564AC51E8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2200" y="2096294"/>
            <a:ext cx="2387600" cy="3810000"/>
          </a:xfrm>
        </p:spPr>
      </p:pic>
    </p:spTree>
    <p:extLst>
      <p:ext uri="{BB962C8B-B14F-4D97-AF65-F5344CB8AC3E}">
        <p14:creationId xmlns:p14="http://schemas.microsoft.com/office/powerpoint/2010/main" val="32401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Tasarım alında kullanılan uygulamalar</a:t>
            </a:r>
            <a:br>
              <a:rPr lang="en-US" b="1" dirty="0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0A427-805B-0A4C-9A55-756F9E0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 medya platformları için içerik üretim sürecinde yazılım bilgisine sahip olmak büyük önem taşımaktadır.</a:t>
            </a:r>
          </a:p>
          <a:p>
            <a:endParaRPr lang="tr-TR" dirty="0"/>
          </a:p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Photoshop</a:t>
            </a:r>
            <a:r>
              <a:rPr lang="tr-TR" dirty="0"/>
              <a:t> =&gt; fotoğraf manipülasyon</a:t>
            </a:r>
          </a:p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Illustrator</a:t>
            </a:r>
            <a:r>
              <a:rPr lang="tr-TR" dirty="0"/>
              <a:t> =&gt; çizim </a:t>
            </a:r>
            <a:r>
              <a:rPr lang="tr-TR" dirty="0" err="1"/>
              <a:t>ilüstrasyon</a:t>
            </a:r>
            <a:endParaRPr lang="tr-TR" dirty="0"/>
          </a:p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Indesign</a:t>
            </a:r>
            <a:r>
              <a:rPr lang="tr-TR" dirty="0"/>
              <a:t> =&gt; sayfa tasarımı – mise en </a:t>
            </a:r>
            <a:r>
              <a:rPr lang="tr-TR" dirty="0" err="1"/>
              <a:t>page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724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Tasarım alında kullanılan uygulamalar</a:t>
            </a:r>
            <a:br>
              <a:rPr lang="en-US" b="1" dirty="0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0A427-805B-0A4C-9A55-756F9E0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Tasarım alanında sadece ücretli yayılımları kullanmak zorunlu değildir.</a:t>
            </a:r>
          </a:p>
          <a:p>
            <a:r>
              <a:rPr lang="tr-TR" dirty="0"/>
              <a:t>Açık kaynak kodlu / özgür yazılımların da kullanılması mümkündür.</a:t>
            </a:r>
          </a:p>
          <a:p>
            <a:endParaRPr lang="tr-TR" dirty="0"/>
          </a:p>
          <a:p>
            <a:r>
              <a:rPr lang="tr-TR" dirty="0"/>
              <a:t>Bu yazılımların özelliği »ücretsiz» olması değildir!</a:t>
            </a:r>
          </a:p>
          <a:p>
            <a:endParaRPr lang="tr-TR" dirty="0"/>
          </a:p>
          <a:p>
            <a:r>
              <a:rPr lang="tr-TR" dirty="0"/>
              <a:t>Özgür yazılımların en önemli özelliği: sınırsız kullanım hakkı, paylaşılması, çoğaltılması ve yazılım üzerinde değişiklikler yapılmasına izin vermesidir.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42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/>
              <a:t>Tasarım alında kullanılan uygulamalar</a:t>
            </a:r>
            <a:br>
              <a:rPr lang="en-US" b="1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0A427-805B-0A4C-9A55-756F9E0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Alternatif / özgür yazılımlar</a:t>
            </a:r>
          </a:p>
          <a:p>
            <a:pPr marL="0" indent="0">
              <a:buNone/>
            </a:pPr>
            <a:r>
              <a:rPr lang="tr-TR" dirty="0" err="1"/>
              <a:t>InkSpaceGımpShop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Daha fazla </a:t>
            </a:r>
            <a:r>
              <a:rPr lang="tr-TR" dirty="0" err="1"/>
              <a:t>altetnatif</a:t>
            </a:r>
            <a:r>
              <a:rPr lang="tr-TR" dirty="0"/>
              <a:t> yazılım </a:t>
            </a:r>
          </a:p>
          <a:p>
            <a:endParaRPr lang="tr-T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72031C-4C45-974F-BBFE-C6C96C8C5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407" y="2974481"/>
            <a:ext cx="10583186" cy="9090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76ADD4-64F8-5F45-8A75-51FC5064BB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255" y="3843763"/>
            <a:ext cx="10292437" cy="18334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4EC028-A784-364D-85D2-F3A2DA52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255" y="2559970"/>
            <a:ext cx="10292437" cy="49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73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F482-0486-E24E-8946-61F63CF1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/>
              <a:t>Tasarım alında kullanılan uygulamalar</a:t>
            </a:r>
            <a:br>
              <a:rPr lang="en-US" b="1"/>
            </a:b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164F6-AD29-264C-B151-B78F623F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E0080-FE70-1F45-8AB0-7D6F0720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9</a:t>
            </a:fld>
            <a:endParaRPr lang="en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0A427-805B-0A4C-9A55-756F9E0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4EC028-A784-364D-85D2-F3A2DA529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555190"/>
            <a:ext cx="10392492" cy="4964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1250A78-A067-2244-A103-47F08CCCC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155932"/>
            <a:ext cx="10392492" cy="6605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5BF1834-D2C0-4D4C-BE99-EBDD02619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5341197"/>
            <a:ext cx="10392492" cy="4365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75FE857-286C-4E4A-AC5F-24C74C8329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673" y="4812348"/>
            <a:ext cx="10392492" cy="4379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5FFB0C-0BDF-1A4D-B67B-7C871D5077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" y="4147907"/>
            <a:ext cx="10392492" cy="45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424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362</Words>
  <Application>Microsoft Macintosh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Yeni Medya Uygulamaları RTS- İLT238 – 1. Hafta   Dr. Öğr. Üyesi Ergin Şafak Dikmen </vt:lpstr>
      <vt:lpstr>E-posta</vt:lpstr>
      <vt:lpstr>Kitap önerisi: İletişim ve Grafik Tasarım Modern Sanat ve Yeni Tipografi – Emre Becer </vt:lpstr>
      <vt:lpstr>Kitap önerisi: Yenilikçi Çerçeve  Tasarımın Getirdiği Yeni Düşünme Biçimleri.  Dorst, K. (2018). İstanbul: Koç Üniversitesi Yayınları   Kitap önerisi: Görsel İletişim ve Grafik Tasarım Tevfik Fikret Uçar</vt:lpstr>
      <vt:lpstr>Kitap önerisi: Lego Asla Sadece Lego Değildir Lego ve Felsefe. İstanbul: The Kitap - Cook, R.T. ve Bacharach, S. (2017). </vt:lpstr>
      <vt:lpstr>Tasarım alında kullanılan uygulamalar </vt:lpstr>
      <vt:lpstr>Tasarım alında kullanılan uygulamalar </vt:lpstr>
      <vt:lpstr>Tasarım alında kullanılan uygulamalar </vt:lpstr>
      <vt:lpstr>Tasarım alında kullanılan uygulamalar </vt:lpstr>
      <vt:lpstr>Veri görselleştirme için kullanılan uygulamalar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35</cp:revision>
  <dcterms:created xsi:type="dcterms:W3CDTF">2020-10-07T12:25:49Z</dcterms:created>
  <dcterms:modified xsi:type="dcterms:W3CDTF">2021-03-23T13:53:34Z</dcterms:modified>
</cp:coreProperties>
</file>