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61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7EDA5EF-D839-3146-8A09-5A3F62CCF9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/>
              <a:t>Introductıon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cıvıl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persons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F4918D82-71D2-B34B-9FD4-3D5C5AD459D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IV</a:t>
            </a:r>
          </a:p>
        </p:txBody>
      </p:sp>
    </p:spTree>
    <p:extLst>
      <p:ext uri="{BB962C8B-B14F-4D97-AF65-F5344CB8AC3E}">
        <p14:creationId xmlns:p14="http://schemas.microsoft.com/office/powerpoint/2010/main" val="21881217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Foundations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1411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TCC,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stipulated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stipulated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sources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Art. 33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everybody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freedom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establish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already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established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without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asking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permission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anybody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forced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.»</a:t>
            </a:r>
          </a:p>
        </p:txBody>
      </p:sp>
    </p:spTree>
    <p:extLst>
      <p:ext uri="{BB962C8B-B14F-4D97-AF65-F5344CB8AC3E}">
        <p14:creationId xmlns:p14="http://schemas.microsoft.com/office/powerpoint/2010/main" val="2593926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not.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Everyone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Foreigners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Turkey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membership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obtained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time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establishment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after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establishment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rights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obligations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pay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contribution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20100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Associations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however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foundaitons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Foundaitons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natural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entities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stipulated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codes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made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purpose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constitutory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976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types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dounfaitons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Foundaitons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serving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interest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Labor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Family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communities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artisans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003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put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bbe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replaced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foundaiton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plays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critic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role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establisher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(s)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choose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freely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shouldn’t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against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national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impossible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unclear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temporary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can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established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also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testimony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1691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0296DAD-5E29-AB4A-988E-C76AB25A0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Law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Gill Sans MT" panose="020B0502020104020203" pitchFamily="34" charset="0"/>
                <a:cs typeface="Times New Roman" panose="02020603050405020304" pitchFamily="18" charset="0"/>
              </a:rPr>
              <a:t>persons</a:t>
            </a:r>
            <a:r>
              <a:rPr lang="tr-TR" dirty="0">
                <a:latin typeface="Gill Sans MT" panose="020B0502020104020203" pitchFamily="34" charset="0"/>
                <a:cs typeface="Times New Roman" panose="02020603050405020304" pitchFamily="18" charset="0"/>
              </a:rPr>
              <a:t> IV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10713C-0CAD-6D42-ACC7-D990C4E42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began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registered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moment,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allocated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goods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beunder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property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legal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compulsory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appointed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will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audit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foundation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order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control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whether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actions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compatible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with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goal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406165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725</TotalTime>
  <Words>413</Words>
  <Application>Microsoft Macintosh PowerPoint</Application>
  <PresentationFormat>Geniş ekran</PresentationFormat>
  <Paragraphs>41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Gill Sans MT</vt:lpstr>
      <vt:lpstr>Times New Roman</vt:lpstr>
      <vt:lpstr>Galeri</vt:lpstr>
      <vt:lpstr>Introductıon to cıvıl law and persons</vt:lpstr>
      <vt:lpstr>Law of persons IV</vt:lpstr>
      <vt:lpstr>Law of persons IV</vt:lpstr>
      <vt:lpstr>Law of persons IV</vt:lpstr>
      <vt:lpstr>Law of persons IV</vt:lpstr>
      <vt:lpstr>Law of persons IV</vt:lpstr>
      <vt:lpstr>Law of persons IV</vt:lpstr>
      <vt:lpstr>Law of persons IV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158</cp:revision>
  <dcterms:created xsi:type="dcterms:W3CDTF">2020-11-21T20:49:03Z</dcterms:created>
  <dcterms:modified xsi:type="dcterms:W3CDTF">2021-03-22T23:40:42Z</dcterms:modified>
</cp:coreProperties>
</file>