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33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already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asking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259392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010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foundaitons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Foundaitons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7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dounfaitons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Foundaitons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communities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artisans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00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bbe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replaced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foundaiton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unclear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testimony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91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allocated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appointed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compatible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6165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725</TotalTime>
  <Words>413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Law of persons IV</vt:lpstr>
      <vt:lpstr>Law of persons IV</vt:lpstr>
      <vt:lpstr>Law of persons IV</vt:lpstr>
      <vt:lpstr>Law of persons IV</vt:lpstr>
      <vt:lpstr>Law of persons IV</vt:lpstr>
      <vt:lpstr>Law of persons IV</vt:lpstr>
      <vt:lpstr>Law of persons IV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158</cp:revision>
  <dcterms:created xsi:type="dcterms:W3CDTF">2020-11-21T20:49:03Z</dcterms:created>
  <dcterms:modified xsi:type="dcterms:W3CDTF">2021-03-22T23:40:42Z</dcterms:modified>
</cp:coreProperties>
</file>