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 id="2147483795" r:id="rId5"/>
  </p:sldMasterIdLst>
  <p:notesMasterIdLst>
    <p:notesMasterId r:id="rId23"/>
  </p:notesMasterIdLst>
  <p:handoutMasterIdLst>
    <p:handoutMasterId r:id="rId24"/>
  </p:handoutMasterIdLst>
  <p:sldIdLst>
    <p:sldId id="256" r:id="rId6"/>
    <p:sldId id="480" r:id="rId7"/>
    <p:sldId id="493" r:id="rId8"/>
    <p:sldId id="494" r:id="rId9"/>
    <p:sldId id="491" r:id="rId10"/>
    <p:sldId id="495" r:id="rId11"/>
    <p:sldId id="496" r:id="rId12"/>
    <p:sldId id="497" r:id="rId13"/>
    <p:sldId id="498" r:id="rId14"/>
    <p:sldId id="499" r:id="rId15"/>
    <p:sldId id="500" r:id="rId16"/>
    <p:sldId id="501" r:id="rId17"/>
    <p:sldId id="502" r:id="rId18"/>
    <p:sldId id="503" r:id="rId19"/>
    <p:sldId id="504" r:id="rId20"/>
    <p:sldId id="505" r:id="rId21"/>
    <p:sldId id="506"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A7EF"/>
    <a:srgbClr val="FFCC00"/>
    <a:srgbClr val="00FF00"/>
    <a:srgbClr val="FFFF6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73" autoAdjust="0"/>
    <p:restoredTop sz="94600" autoAdjust="0"/>
  </p:normalViewPr>
  <p:slideViewPr>
    <p:cSldViewPr>
      <p:cViewPr varScale="1">
        <p:scale>
          <a:sx n="91" d="100"/>
          <a:sy n="91" d="100"/>
        </p:scale>
        <p:origin x="157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slideMaster" Target="slideMasters/slideMaster1.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7">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ADF7BE-44C7-4B95-B1B9-473FE9EAE2DA}" type="doc">
      <dgm:prSet loTypeId="urn:microsoft.com/office/officeart/2005/8/layout/hList6" loCatId="list" qsTypeId="urn:microsoft.com/office/officeart/2005/8/quickstyle/3d1" qsCatId="3D" csTypeId="urn:microsoft.com/office/officeart/2005/8/colors/colorful3" csCatId="colorful" phldr="1"/>
      <dgm:spPr/>
      <dgm:t>
        <a:bodyPr/>
        <a:lstStyle/>
        <a:p>
          <a:endParaRPr lang="tr-TR"/>
        </a:p>
      </dgm:t>
    </dgm:pt>
    <dgm:pt modelId="{F96A6FA0-818A-4161-B424-A8E193A7F598}">
      <dgm:prSet phldrT="[Metin]" custT="1"/>
      <dgm:spPr/>
      <dgm:t>
        <a:bodyPr/>
        <a:lstStyle/>
        <a:p>
          <a:r>
            <a:rPr lang="tr-TR" sz="1600" b="0" dirty="0" smtClean="0">
              <a:solidFill>
                <a:schemeClr val="bg1"/>
              </a:solidFill>
              <a:effectLst>
                <a:outerShdw blurRad="38100" dist="38100" dir="2700000" algn="tl">
                  <a:srgbClr val="000000">
                    <a:alpha val="43137"/>
                  </a:srgbClr>
                </a:outerShdw>
              </a:effectLst>
              <a:latin typeface="Cambria" pitchFamily="18" charset="0"/>
            </a:rPr>
            <a:t>Dil</a:t>
          </a:r>
          <a:r>
            <a:rPr lang="tr-TR" sz="1600" b="0" baseline="0" dirty="0" smtClean="0">
              <a:solidFill>
                <a:schemeClr val="bg1"/>
              </a:solidFill>
              <a:effectLst>
                <a:outerShdw blurRad="38100" dist="38100" dir="2700000" algn="tl">
                  <a:srgbClr val="000000">
                    <a:alpha val="43137"/>
                  </a:srgbClr>
                </a:outerShdw>
              </a:effectLst>
              <a:latin typeface="Cambria" pitchFamily="18" charset="0"/>
            </a:rPr>
            <a:t> ve konuşma bozuklukları 2 grupta incelenir: 1. organik bozukluklar 2.işlevsel bozukluklar. Organik bozukluklar, sinir-kas mekanizmasındaki sorunlardır. Yarık dudak, yarık damak gibi sorunlar sesletim bozukluklarına neden olur.</a:t>
          </a:r>
          <a:endParaRPr lang="tr-TR" sz="1600" b="0" dirty="0">
            <a:solidFill>
              <a:schemeClr val="bg1"/>
            </a:solidFill>
            <a:effectLst>
              <a:outerShdw blurRad="38100" dist="38100" dir="2700000" algn="tl">
                <a:srgbClr val="000000">
                  <a:alpha val="43137"/>
                </a:srgbClr>
              </a:outerShdw>
            </a:effectLst>
            <a:latin typeface="Cambria" pitchFamily="18" charset="0"/>
          </a:endParaRPr>
        </a:p>
      </dgm:t>
    </dgm:pt>
    <dgm:pt modelId="{5AE3B54B-CB8F-46DF-BC4A-26066CA005FA}" type="parTrans" cxnId="{D96CB0ED-9184-481C-8AEB-47FAA7B247C4}">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1A936AE0-8464-410F-84FA-4601436E602B}" type="sibTrans" cxnId="{D96CB0ED-9184-481C-8AEB-47FAA7B247C4}">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4A843019-D452-4213-9374-0B271137286C}">
      <dgm:prSet phldrT="[Metin]" custT="1"/>
      <dgm:spPr/>
      <dgm:t>
        <a:bodyPr/>
        <a:lstStyle/>
        <a:p>
          <a:r>
            <a:rPr lang="tr-TR" sz="1600" b="0" dirty="0" smtClean="0">
              <a:solidFill>
                <a:schemeClr val="bg1"/>
              </a:solidFill>
              <a:effectLst>
                <a:outerShdw blurRad="38100" dist="38100" dir="2700000" algn="tl">
                  <a:srgbClr val="000000">
                    <a:alpha val="43137"/>
                  </a:srgbClr>
                </a:outerShdw>
              </a:effectLst>
              <a:latin typeface="Cambria" pitchFamily="18" charset="0"/>
            </a:rPr>
            <a:t>İşlevsel bozuklukların nedeni bilinmez. Akıcılık, kekemelik, duygusal sıkıntıya bağlı ses kaybı gibi sorunlar bu gruba girer. Bunların dışında hem işlevsel hem organik nedenli iletişim sorunları da olabilir.</a:t>
          </a:r>
          <a:endParaRPr lang="tr-TR" sz="1600" b="0" dirty="0">
            <a:solidFill>
              <a:schemeClr val="bg1"/>
            </a:solidFill>
            <a:effectLst>
              <a:outerShdw blurRad="38100" dist="38100" dir="2700000" algn="tl">
                <a:srgbClr val="000000">
                  <a:alpha val="43137"/>
                </a:srgbClr>
              </a:outerShdw>
            </a:effectLst>
            <a:latin typeface="Cambria" pitchFamily="18" charset="0"/>
          </a:endParaRPr>
        </a:p>
      </dgm:t>
    </dgm:pt>
    <dgm:pt modelId="{84806CE9-E85F-4346-BC81-E6B86E4E0A37}" type="parTrans" cxnId="{BC67C3C6-D326-4756-B68C-AD3F59932E78}">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7B23FC88-BEC4-410E-9602-BB2B0B93B934}" type="sibTrans" cxnId="{BC67C3C6-D326-4756-B68C-AD3F59932E78}">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6AAD5613-EAE4-4D84-989E-C36F9400EA61}">
      <dgm:prSet phldrT="[Metin]" custT="1"/>
      <dgm:spPr/>
      <dgm:t>
        <a:bodyPr/>
        <a:lstStyle/>
        <a:p>
          <a:r>
            <a:rPr lang="tr-TR" sz="1600" b="0" dirty="0" smtClean="0">
              <a:solidFill>
                <a:schemeClr val="bg1"/>
              </a:solidFill>
              <a:effectLst>
                <a:outerShdw blurRad="38100" dist="38100" dir="2700000" algn="tl">
                  <a:srgbClr val="000000">
                    <a:alpha val="43137"/>
                  </a:srgbClr>
                </a:outerShdw>
              </a:effectLst>
              <a:latin typeface="Cambria" pitchFamily="18" charset="0"/>
            </a:rPr>
            <a:t>Havale ya da travmalar da </a:t>
          </a:r>
          <a:r>
            <a:rPr lang="tr-TR" sz="1600" b="0" i="1" dirty="0" smtClean="0">
              <a:solidFill>
                <a:schemeClr val="bg1"/>
              </a:solidFill>
              <a:effectLst>
                <a:outerShdw blurRad="38100" dist="38100" dir="2700000" algn="tl">
                  <a:srgbClr val="000000">
                    <a:alpha val="43137"/>
                  </a:srgbClr>
                </a:outerShdw>
              </a:effectLst>
              <a:latin typeface="Cambria" pitchFamily="18" charset="0"/>
            </a:rPr>
            <a:t>edinilmiş bozukluk </a:t>
          </a:r>
          <a:r>
            <a:rPr lang="tr-TR" sz="1600" b="0" dirty="0" smtClean="0">
              <a:solidFill>
                <a:schemeClr val="bg1"/>
              </a:solidFill>
              <a:effectLst>
                <a:outerShdw blurRad="38100" dist="38100" dir="2700000" algn="tl">
                  <a:srgbClr val="000000">
                    <a:alpha val="43137"/>
                  </a:srgbClr>
                </a:outerShdw>
              </a:effectLst>
              <a:latin typeface="Cambria" pitchFamily="18" charset="0"/>
            </a:rPr>
            <a:t>olarak dili etkiler. Çevresel faktörler, zihinsel gerilik, çevrede yetersiz uyaran olması gibi nedenlerle de iletişim sorunları doğabilir.</a:t>
          </a:r>
          <a:endParaRPr lang="tr-TR" sz="1600" b="0" dirty="0">
            <a:solidFill>
              <a:schemeClr val="bg1"/>
            </a:solidFill>
            <a:effectLst>
              <a:outerShdw blurRad="38100" dist="38100" dir="2700000" algn="tl">
                <a:srgbClr val="000000">
                  <a:alpha val="43137"/>
                </a:srgbClr>
              </a:outerShdw>
            </a:effectLst>
            <a:latin typeface="Cambria" pitchFamily="18" charset="0"/>
          </a:endParaRPr>
        </a:p>
      </dgm:t>
    </dgm:pt>
    <dgm:pt modelId="{947D9977-68CF-4EC8-8DEC-9C63AFF2E391}" type="parTrans" cxnId="{63C4288B-E587-44D1-81CC-CA6A32A2AED7}">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2BF78307-5186-4DD7-BAF0-D20B872EE66C}" type="sibTrans" cxnId="{63C4288B-E587-44D1-81CC-CA6A32A2AED7}">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2B8CAA86-0E47-4E22-9AB1-C42D5F0DFA10}" type="pres">
      <dgm:prSet presAssocID="{CBADF7BE-44C7-4B95-B1B9-473FE9EAE2DA}" presName="Name0" presStyleCnt="0">
        <dgm:presLayoutVars>
          <dgm:dir/>
          <dgm:resizeHandles val="exact"/>
        </dgm:presLayoutVars>
      </dgm:prSet>
      <dgm:spPr/>
      <dgm:t>
        <a:bodyPr/>
        <a:lstStyle/>
        <a:p>
          <a:endParaRPr lang="tr-TR"/>
        </a:p>
      </dgm:t>
    </dgm:pt>
    <dgm:pt modelId="{B24C0525-DA6E-47BE-8CCA-23E59AD921E9}" type="pres">
      <dgm:prSet presAssocID="{F96A6FA0-818A-4161-B424-A8E193A7F598}" presName="node" presStyleLbl="node1" presStyleIdx="0" presStyleCnt="3">
        <dgm:presLayoutVars>
          <dgm:bulletEnabled val="1"/>
        </dgm:presLayoutVars>
      </dgm:prSet>
      <dgm:spPr>
        <a:prstGeom prst="wedgeEllipseCallout">
          <a:avLst/>
        </a:prstGeom>
      </dgm:spPr>
      <dgm:t>
        <a:bodyPr/>
        <a:lstStyle/>
        <a:p>
          <a:endParaRPr lang="tr-TR"/>
        </a:p>
      </dgm:t>
    </dgm:pt>
    <dgm:pt modelId="{63A110F4-00CE-49F6-A3FF-833B4DF3596F}" type="pres">
      <dgm:prSet presAssocID="{1A936AE0-8464-410F-84FA-4601436E602B}" presName="sibTrans" presStyleCnt="0"/>
      <dgm:spPr/>
      <dgm:t>
        <a:bodyPr/>
        <a:lstStyle/>
        <a:p>
          <a:endParaRPr lang="tr-TR"/>
        </a:p>
      </dgm:t>
    </dgm:pt>
    <dgm:pt modelId="{3C05A013-EE1E-44AE-92A9-AB95134FB547}" type="pres">
      <dgm:prSet presAssocID="{4A843019-D452-4213-9374-0B271137286C}" presName="node" presStyleLbl="node1" presStyleIdx="1" presStyleCnt="3">
        <dgm:presLayoutVars>
          <dgm:bulletEnabled val="1"/>
        </dgm:presLayoutVars>
      </dgm:prSet>
      <dgm:spPr>
        <a:prstGeom prst="wedgeEllipseCallout">
          <a:avLst/>
        </a:prstGeom>
      </dgm:spPr>
      <dgm:t>
        <a:bodyPr/>
        <a:lstStyle/>
        <a:p>
          <a:endParaRPr lang="tr-TR"/>
        </a:p>
      </dgm:t>
    </dgm:pt>
    <dgm:pt modelId="{EACF815F-0450-4112-8936-197792C63CDC}" type="pres">
      <dgm:prSet presAssocID="{7B23FC88-BEC4-410E-9602-BB2B0B93B934}" presName="sibTrans" presStyleCnt="0"/>
      <dgm:spPr/>
      <dgm:t>
        <a:bodyPr/>
        <a:lstStyle/>
        <a:p>
          <a:endParaRPr lang="tr-TR"/>
        </a:p>
      </dgm:t>
    </dgm:pt>
    <dgm:pt modelId="{8D31386B-0105-4FAD-8DB9-038416A64DFA}" type="pres">
      <dgm:prSet presAssocID="{6AAD5613-EAE4-4D84-989E-C36F9400EA61}" presName="node" presStyleLbl="node1" presStyleIdx="2" presStyleCnt="3">
        <dgm:presLayoutVars>
          <dgm:bulletEnabled val="1"/>
        </dgm:presLayoutVars>
      </dgm:prSet>
      <dgm:spPr>
        <a:prstGeom prst="wedgeEllipseCallout">
          <a:avLst/>
        </a:prstGeom>
      </dgm:spPr>
      <dgm:t>
        <a:bodyPr/>
        <a:lstStyle/>
        <a:p>
          <a:endParaRPr lang="tr-TR"/>
        </a:p>
      </dgm:t>
    </dgm:pt>
  </dgm:ptLst>
  <dgm:cxnLst>
    <dgm:cxn modelId="{BC67C3C6-D326-4756-B68C-AD3F59932E78}" srcId="{CBADF7BE-44C7-4B95-B1B9-473FE9EAE2DA}" destId="{4A843019-D452-4213-9374-0B271137286C}" srcOrd="1" destOrd="0" parTransId="{84806CE9-E85F-4346-BC81-E6B86E4E0A37}" sibTransId="{7B23FC88-BEC4-410E-9602-BB2B0B93B934}"/>
    <dgm:cxn modelId="{FA895EE4-BB94-4242-9E6E-DF9893D662E5}" type="presOf" srcId="{CBADF7BE-44C7-4B95-B1B9-473FE9EAE2DA}" destId="{2B8CAA86-0E47-4E22-9AB1-C42D5F0DFA10}" srcOrd="0" destOrd="0" presId="urn:microsoft.com/office/officeart/2005/8/layout/hList6"/>
    <dgm:cxn modelId="{D96CB0ED-9184-481C-8AEB-47FAA7B247C4}" srcId="{CBADF7BE-44C7-4B95-B1B9-473FE9EAE2DA}" destId="{F96A6FA0-818A-4161-B424-A8E193A7F598}" srcOrd="0" destOrd="0" parTransId="{5AE3B54B-CB8F-46DF-BC4A-26066CA005FA}" sibTransId="{1A936AE0-8464-410F-84FA-4601436E602B}"/>
    <dgm:cxn modelId="{C7A45A14-8ED3-48FA-9687-D5E32E291DD8}" type="presOf" srcId="{4A843019-D452-4213-9374-0B271137286C}" destId="{3C05A013-EE1E-44AE-92A9-AB95134FB547}" srcOrd="0" destOrd="0" presId="urn:microsoft.com/office/officeart/2005/8/layout/hList6"/>
    <dgm:cxn modelId="{F13795EA-8C6D-4FFD-B97E-8106157DD7E8}" type="presOf" srcId="{6AAD5613-EAE4-4D84-989E-C36F9400EA61}" destId="{8D31386B-0105-4FAD-8DB9-038416A64DFA}" srcOrd="0" destOrd="0" presId="urn:microsoft.com/office/officeart/2005/8/layout/hList6"/>
    <dgm:cxn modelId="{63C4288B-E587-44D1-81CC-CA6A32A2AED7}" srcId="{CBADF7BE-44C7-4B95-B1B9-473FE9EAE2DA}" destId="{6AAD5613-EAE4-4D84-989E-C36F9400EA61}" srcOrd="2" destOrd="0" parTransId="{947D9977-68CF-4EC8-8DEC-9C63AFF2E391}" sibTransId="{2BF78307-5186-4DD7-BAF0-D20B872EE66C}"/>
    <dgm:cxn modelId="{860622DD-B1C0-45D9-9408-6627A6C20AC7}" type="presOf" srcId="{F96A6FA0-818A-4161-B424-A8E193A7F598}" destId="{B24C0525-DA6E-47BE-8CCA-23E59AD921E9}" srcOrd="0" destOrd="0" presId="urn:microsoft.com/office/officeart/2005/8/layout/hList6"/>
    <dgm:cxn modelId="{F27EF82A-A3AD-426A-AEA7-FBF208FE9407}" type="presParOf" srcId="{2B8CAA86-0E47-4E22-9AB1-C42D5F0DFA10}" destId="{B24C0525-DA6E-47BE-8CCA-23E59AD921E9}" srcOrd="0" destOrd="0" presId="urn:microsoft.com/office/officeart/2005/8/layout/hList6"/>
    <dgm:cxn modelId="{8B2A39E8-2C6E-42B4-917D-4BDF997BC970}" type="presParOf" srcId="{2B8CAA86-0E47-4E22-9AB1-C42D5F0DFA10}" destId="{63A110F4-00CE-49F6-A3FF-833B4DF3596F}" srcOrd="1" destOrd="0" presId="urn:microsoft.com/office/officeart/2005/8/layout/hList6"/>
    <dgm:cxn modelId="{2147596E-B5D0-42A9-842D-E0D57B0D2683}" type="presParOf" srcId="{2B8CAA86-0E47-4E22-9AB1-C42D5F0DFA10}" destId="{3C05A013-EE1E-44AE-92A9-AB95134FB547}" srcOrd="2" destOrd="0" presId="urn:microsoft.com/office/officeart/2005/8/layout/hList6"/>
    <dgm:cxn modelId="{835A6BBD-8185-4F68-A796-C543FD9A0A66}" type="presParOf" srcId="{2B8CAA86-0E47-4E22-9AB1-C42D5F0DFA10}" destId="{EACF815F-0450-4112-8936-197792C63CDC}" srcOrd="3" destOrd="0" presId="urn:microsoft.com/office/officeart/2005/8/layout/hList6"/>
    <dgm:cxn modelId="{8F7E375F-02AF-446F-812C-3A38E9756870}" type="presParOf" srcId="{2B8CAA86-0E47-4E22-9AB1-C42D5F0DFA10}" destId="{8D31386B-0105-4FAD-8DB9-038416A64DFA}"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EDD432-5CF0-43DD-9E8D-51616B7EE978}" type="doc">
      <dgm:prSet loTypeId="urn:microsoft.com/office/officeart/2005/8/layout/vList5" loCatId="list" qsTypeId="urn:microsoft.com/office/officeart/2005/8/quickstyle/3d1" qsCatId="3D" csTypeId="urn:microsoft.com/office/officeart/2005/8/colors/accent5_5" csCatId="accent5" phldr="1"/>
      <dgm:spPr/>
      <dgm:t>
        <a:bodyPr/>
        <a:lstStyle/>
        <a:p>
          <a:endParaRPr lang="tr-TR"/>
        </a:p>
      </dgm:t>
    </dgm:pt>
    <dgm:pt modelId="{58B95D76-1694-4419-B9C3-05B92E6B614F}">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Ses Bozuklukları</a:t>
          </a:r>
          <a:endParaRPr lang="tr-TR" sz="2000" b="1" dirty="0">
            <a:effectLst>
              <a:outerShdw blurRad="38100" dist="38100" dir="2700000" algn="tl">
                <a:srgbClr val="000000">
                  <a:alpha val="43137"/>
                </a:srgbClr>
              </a:outerShdw>
            </a:effectLst>
            <a:latin typeface="Cambria" pitchFamily="18" charset="0"/>
          </a:endParaRPr>
        </a:p>
      </dgm:t>
    </dgm:pt>
    <dgm:pt modelId="{90D3D755-E437-4D0A-9745-A779BD797AF5}" type="parTrans" cxnId="{A1293476-88E7-45BD-8DA2-0BA3E4DBE77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7B152A36-49FF-4294-9F7E-0172C0013E08}" type="sibTrans" cxnId="{A1293476-88E7-45BD-8DA2-0BA3E4DBE77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451A736-BE71-4D67-9863-35696BCD5EA7}">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Sesin perde, şiddet ve kalite özelliklerinin iletişimi engellemesidir. Sesin yanlış kullanımı da buna sebep olabilir. Vokal ses enfeksiyonu, boğaz temizleme, yemek borusunun asitten etkilenmesi, alerji, astım gibi nedenlerle ses bozuk çıkabilir.</a:t>
          </a:r>
          <a:endParaRPr lang="tr-TR" sz="1600" dirty="0">
            <a:effectLst>
              <a:outerShdw blurRad="38100" dist="38100" dir="2700000" algn="tl">
                <a:srgbClr val="000000">
                  <a:alpha val="43137"/>
                </a:srgbClr>
              </a:outerShdw>
            </a:effectLst>
            <a:latin typeface="Cambria" pitchFamily="18" charset="0"/>
          </a:endParaRPr>
        </a:p>
      </dgm:t>
    </dgm:pt>
    <dgm:pt modelId="{E3470774-C91D-4EFA-9E0B-A766B6C78164}" type="parTrans" cxnId="{19F39388-15C1-458C-A2A2-0890EA6F4AE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744800E-65DC-4319-A854-37F401DF6CD7}" type="sibTrans" cxnId="{19F39388-15C1-458C-A2A2-0890EA6F4AE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4705EB0-CBC5-4ACE-AEF3-824052BA27FC}">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Akıcılık Bozuklukları</a:t>
          </a:r>
          <a:endParaRPr lang="tr-TR" sz="2000" b="1" dirty="0">
            <a:effectLst>
              <a:outerShdw blurRad="38100" dist="38100" dir="2700000" algn="tl">
                <a:srgbClr val="000000">
                  <a:alpha val="43137"/>
                </a:srgbClr>
              </a:outerShdw>
            </a:effectLst>
            <a:latin typeface="Cambria" pitchFamily="18" charset="0"/>
          </a:endParaRPr>
        </a:p>
      </dgm:t>
    </dgm:pt>
    <dgm:pt modelId="{A4848975-6687-4613-A09A-44D571E55514}" type="parTrans" cxnId="{3EB2B2B0-6CCA-474E-8A58-3EDE0A1A513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6E56B15-FA03-468F-AA19-8C281D63A913}" type="sibTrans" cxnId="{3EB2B2B0-6CCA-474E-8A58-3EDE0A1A513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FF2C7B1-D285-47CE-95BE-4CC93F65533F}">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Konuşma akışındaki bazı kesilmelerle karakterizedir. Sesleri yanlış sıralama; </a:t>
          </a:r>
          <a:r>
            <a:rPr lang="tr-TR" sz="1600" i="1" dirty="0" smtClean="0">
              <a:effectLst>
                <a:outerShdw blurRad="38100" dist="38100" dir="2700000" algn="tl">
                  <a:srgbClr val="000000">
                    <a:alpha val="43137"/>
                  </a:srgbClr>
                </a:outerShdw>
              </a:effectLst>
              <a:latin typeface="Cambria" pitchFamily="18" charset="0"/>
            </a:rPr>
            <a:t>televizyon-</a:t>
          </a:r>
          <a:r>
            <a:rPr lang="tr-TR" sz="1600" i="1" dirty="0" err="1" smtClean="0">
              <a:effectLst>
                <a:outerShdw blurRad="38100" dist="38100" dir="2700000" algn="tl">
                  <a:srgbClr val="000000">
                    <a:alpha val="43137"/>
                  </a:srgbClr>
                </a:outerShdw>
              </a:effectLst>
              <a:latin typeface="Cambria" pitchFamily="18" charset="0"/>
            </a:rPr>
            <a:t>tevelizyon</a:t>
          </a:r>
          <a:r>
            <a:rPr lang="tr-TR" sz="1600" i="1" dirty="0" smtClean="0">
              <a:effectLst>
                <a:outerShdw blurRad="38100" dist="38100" dir="2700000" algn="tl">
                  <a:srgbClr val="000000">
                    <a:alpha val="43137"/>
                  </a:srgbClr>
                </a:outerShdw>
              </a:effectLst>
              <a:latin typeface="Cambria" pitchFamily="18" charset="0"/>
            </a:rPr>
            <a:t>. </a:t>
          </a:r>
          <a:r>
            <a:rPr lang="tr-TR" sz="1600" i="0" dirty="0" smtClean="0">
              <a:effectLst>
                <a:outerShdw blurRad="38100" dist="38100" dir="2700000" algn="tl">
                  <a:srgbClr val="000000">
                    <a:alpha val="43137"/>
                  </a:srgbClr>
                </a:outerShdw>
              </a:effectLst>
              <a:latin typeface="Cambria" pitchFamily="18" charset="0"/>
            </a:rPr>
            <a:t>Sözcük tekrarları, takılmalar, ‘</a:t>
          </a:r>
          <a:r>
            <a:rPr lang="tr-TR" sz="1600" i="0" dirty="0" err="1" smtClean="0">
              <a:effectLst>
                <a:outerShdw blurRad="38100" dist="38100" dir="2700000" algn="tl">
                  <a:srgbClr val="000000">
                    <a:alpha val="43137"/>
                  </a:srgbClr>
                </a:outerShdw>
              </a:effectLst>
              <a:latin typeface="Cambria" pitchFamily="18" charset="0"/>
            </a:rPr>
            <a:t>ıııı’lama</a:t>
          </a:r>
          <a:r>
            <a:rPr lang="tr-TR" sz="1600" i="0" dirty="0" smtClean="0">
              <a:effectLst>
                <a:outerShdw blurRad="38100" dist="38100" dir="2700000" algn="tl">
                  <a:srgbClr val="000000">
                    <a:alpha val="43137"/>
                  </a:srgbClr>
                </a:outerShdw>
              </a:effectLst>
              <a:latin typeface="Cambria" pitchFamily="18" charset="0"/>
            </a:rPr>
            <a:t>, kekemelik görülür. İyi bir konuşma modeli ve tedavi ile düzelebilir.</a:t>
          </a:r>
          <a:endParaRPr lang="tr-TR" sz="1600" dirty="0">
            <a:effectLst>
              <a:outerShdw blurRad="38100" dist="38100" dir="2700000" algn="tl">
                <a:srgbClr val="000000">
                  <a:alpha val="43137"/>
                </a:srgbClr>
              </a:outerShdw>
            </a:effectLst>
            <a:latin typeface="Cambria" pitchFamily="18" charset="0"/>
          </a:endParaRPr>
        </a:p>
      </dgm:t>
    </dgm:pt>
    <dgm:pt modelId="{41FB8D8F-BBAD-4769-A1E5-DF322DAFCE3F}" type="parTrans" cxnId="{B8C14C0D-F82E-41FA-998E-BD299974EBE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1460BE2-721A-42B5-8696-836E8583C4B0}" type="sibTrans" cxnId="{B8C14C0D-F82E-41FA-998E-BD299974EBE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851E32E-2EF7-4B60-BB2C-E787E141DE3B}">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Sesletim Bozuklukları</a:t>
          </a:r>
          <a:endParaRPr lang="tr-TR" sz="2000" b="1" dirty="0">
            <a:effectLst>
              <a:outerShdw blurRad="38100" dist="38100" dir="2700000" algn="tl">
                <a:srgbClr val="000000">
                  <a:alpha val="43137"/>
                </a:srgbClr>
              </a:outerShdw>
            </a:effectLst>
            <a:latin typeface="Cambria" pitchFamily="18" charset="0"/>
          </a:endParaRPr>
        </a:p>
      </dgm:t>
    </dgm:pt>
    <dgm:pt modelId="{00C361CD-B791-4BBA-AA2D-3D53E313D2D0}" type="parTrans" cxnId="{FAD8473C-F6A2-4F99-AD2A-95D31C4CE03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4DCD734-94ED-4652-93B3-8B12F549BCFE}" type="sibTrans" cxnId="{FAD8473C-F6A2-4F99-AD2A-95D31C4CE03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E7E6079-1E0E-4F38-9F07-CB41EDC2E1E3}">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Sözcük üretim hatalarıyla fark edilir. Ses değişir yada başka bir sesle yer değiştirir. S ve z gibi seslerin üretiminde zorlanma, sözcüklere ses ekleme ya da eksiltme; </a:t>
          </a:r>
          <a:r>
            <a:rPr lang="tr-TR" sz="1600" i="1" dirty="0" smtClean="0">
              <a:effectLst>
                <a:outerShdw blurRad="38100" dist="38100" dir="2700000" algn="tl">
                  <a:srgbClr val="000000">
                    <a:alpha val="43137"/>
                  </a:srgbClr>
                </a:outerShdw>
              </a:effectLst>
              <a:latin typeface="Cambria" pitchFamily="18" charset="0"/>
            </a:rPr>
            <a:t>oku(l)da</a:t>
          </a:r>
          <a:r>
            <a:rPr lang="tr-TR" sz="1600" dirty="0" smtClean="0">
              <a:effectLst>
                <a:outerShdw blurRad="38100" dist="38100" dir="2700000" algn="tl">
                  <a:srgbClr val="000000">
                    <a:alpha val="43137"/>
                  </a:srgbClr>
                </a:outerShdw>
              </a:effectLst>
              <a:latin typeface="Cambria" pitchFamily="18" charset="0"/>
            </a:rPr>
            <a:t> gibi. Ağız anomalileri bu duruma neden olabilir. Diğer bir etmen ise çevresinin sesletim yeterliliğidir. Ses çıkarma taklit yoluyla olur.</a:t>
          </a:r>
          <a:endParaRPr lang="tr-TR" sz="1600" dirty="0">
            <a:effectLst>
              <a:outerShdw blurRad="38100" dist="38100" dir="2700000" algn="tl">
                <a:srgbClr val="000000">
                  <a:alpha val="43137"/>
                </a:srgbClr>
              </a:outerShdw>
            </a:effectLst>
            <a:latin typeface="Cambria" pitchFamily="18" charset="0"/>
          </a:endParaRPr>
        </a:p>
      </dgm:t>
    </dgm:pt>
    <dgm:pt modelId="{9CD0C108-38AC-4091-989E-50BF076CBC3E}" type="parTrans" cxnId="{17629F9C-5889-492B-AAF5-57FF7DE2929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4216041-89E9-441E-AD6D-44F707C1CFE2}" type="sibTrans" cxnId="{17629F9C-5889-492B-AAF5-57FF7DE2929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24BA67C-AD55-4CB5-B2EB-7C7846294D4A}" type="pres">
      <dgm:prSet presAssocID="{35EDD432-5CF0-43DD-9E8D-51616B7EE978}" presName="Name0" presStyleCnt="0">
        <dgm:presLayoutVars>
          <dgm:dir/>
          <dgm:animLvl val="lvl"/>
          <dgm:resizeHandles val="exact"/>
        </dgm:presLayoutVars>
      </dgm:prSet>
      <dgm:spPr/>
      <dgm:t>
        <a:bodyPr/>
        <a:lstStyle/>
        <a:p>
          <a:endParaRPr lang="tr-TR"/>
        </a:p>
      </dgm:t>
    </dgm:pt>
    <dgm:pt modelId="{D3566561-7F7F-47D2-8108-9A958E241C60}" type="pres">
      <dgm:prSet presAssocID="{58B95D76-1694-4419-B9C3-05B92E6B614F}" presName="linNode" presStyleCnt="0"/>
      <dgm:spPr/>
    </dgm:pt>
    <dgm:pt modelId="{E0EF2B6E-32B3-4331-9AB9-8E02970F68CE}" type="pres">
      <dgm:prSet presAssocID="{58B95D76-1694-4419-B9C3-05B92E6B614F}" presName="parentText" presStyleLbl="node1" presStyleIdx="0" presStyleCnt="3" custScaleX="64251">
        <dgm:presLayoutVars>
          <dgm:chMax val="1"/>
          <dgm:bulletEnabled val="1"/>
        </dgm:presLayoutVars>
      </dgm:prSet>
      <dgm:spPr>
        <a:prstGeom prst="flowChartPunchedCard">
          <a:avLst/>
        </a:prstGeom>
      </dgm:spPr>
      <dgm:t>
        <a:bodyPr/>
        <a:lstStyle/>
        <a:p>
          <a:endParaRPr lang="tr-TR"/>
        </a:p>
      </dgm:t>
    </dgm:pt>
    <dgm:pt modelId="{D560ECF3-F1B1-4E38-8E43-F41DF0ED1527}" type="pres">
      <dgm:prSet presAssocID="{58B95D76-1694-4419-B9C3-05B92E6B614F}" presName="descendantText" presStyleLbl="alignAccFollowNode1" presStyleIdx="0" presStyleCnt="3" custScaleX="117391">
        <dgm:presLayoutVars>
          <dgm:bulletEnabled val="1"/>
        </dgm:presLayoutVars>
      </dgm:prSet>
      <dgm:spPr/>
      <dgm:t>
        <a:bodyPr/>
        <a:lstStyle/>
        <a:p>
          <a:endParaRPr lang="tr-TR"/>
        </a:p>
      </dgm:t>
    </dgm:pt>
    <dgm:pt modelId="{5908E6FC-3E58-4DBE-A009-FD1B8E5706EC}" type="pres">
      <dgm:prSet presAssocID="{7B152A36-49FF-4294-9F7E-0172C0013E08}" presName="sp" presStyleCnt="0"/>
      <dgm:spPr/>
    </dgm:pt>
    <dgm:pt modelId="{C64B37E1-86C0-4C25-967A-6A622DB37577}" type="pres">
      <dgm:prSet presAssocID="{B851E32E-2EF7-4B60-BB2C-E787E141DE3B}" presName="linNode" presStyleCnt="0"/>
      <dgm:spPr/>
    </dgm:pt>
    <dgm:pt modelId="{51C69F3D-A0A4-4AF5-876F-296C159AAEC3}" type="pres">
      <dgm:prSet presAssocID="{B851E32E-2EF7-4B60-BB2C-E787E141DE3B}" presName="parentText" presStyleLbl="node1" presStyleIdx="1" presStyleCnt="3" custScaleX="64251">
        <dgm:presLayoutVars>
          <dgm:chMax val="1"/>
          <dgm:bulletEnabled val="1"/>
        </dgm:presLayoutVars>
      </dgm:prSet>
      <dgm:spPr>
        <a:prstGeom prst="flowChartPunchedCard">
          <a:avLst/>
        </a:prstGeom>
      </dgm:spPr>
      <dgm:t>
        <a:bodyPr/>
        <a:lstStyle/>
        <a:p>
          <a:endParaRPr lang="tr-TR"/>
        </a:p>
      </dgm:t>
    </dgm:pt>
    <dgm:pt modelId="{5A4908A6-47E7-45D5-82EA-7369DC99156F}" type="pres">
      <dgm:prSet presAssocID="{B851E32E-2EF7-4B60-BB2C-E787E141DE3B}" presName="descendantText" presStyleLbl="alignAccFollowNode1" presStyleIdx="1" presStyleCnt="3" custScaleX="117391">
        <dgm:presLayoutVars>
          <dgm:bulletEnabled val="1"/>
        </dgm:presLayoutVars>
      </dgm:prSet>
      <dgm:spPr/>
      <dgm:t>
        <a:bodyPr/>
        <a:lstStyle/>
        <a:p>
          <a:endParaRPr lang="tr-TR"/>
        </a:p>
      </dgm:t>
    </dgm:pt>
    <dgm:pt modelId="{C2C2296D-4FF9-4447-B879-D7B43072965E}" type="pres">
      <dgm:prSet presAssocID="{84DCD734-94ED-4652-93B3-8B12F549BCFE}" presName="sp" presStyleCnt="0"/>
      <dgm:spPr/>
    </dgm:pt>
    <dgm:pt modelId="{55970E34-3115-4391-95B1-A43324EA4055}" type="pres">
      <dgm:prSet presAssocID="{C4705EB0-CBC5-4ACE-AEF3-824052BA27FC}" presName="linNode" presStyleCnt="0"/>
      <dgm:spPr/>
    </dgm:pt>
    <dgm:pt modelId="{D00F1413-30B2-4945-AC63-AAEB1877FA74}" type="pres">
      <dgm:prSet presAssocID="{C4705EB0-CBC5-4ACE-AEF3-824052BA27FC}" presName="parentText" presStyleLbl="node1" presStyleIdx="2" presStyleCnt="3" custScaleX="64251">
        <dgm:presLayoutVars>
          <dgm:chMax val="1"/>
          <dgm:bulletEnabled val="1"/>
        </dgm:presLayoutVars>
      </dgm:prSet>
      <dgm:spPr>
        <a:prstGeom prst="flowChartPunchedCard">
          <a:avLst/>
        </a:prstGeom>
      </dgm:spPr>
      <dgm:t>
        <a:bodyPr/>
        <a:lstStyle/>
        <a:p>
          <a:endParaRPr lang="tr-TR"/>
        </a:p>
      </dgm:t>
    </dgm:pt>
    <dgm:pt modelId="{E63AAF11-AB05-4CB3-A2CE-F50156FBE743}" type="pres">
      <dgm:prSet presAssocID="{C4705EB0-CBC5-4ACE-AEF3-824052BA27FC}" presName="descendantText" presStyleLbl="alignAccFollowNode1" presStyleIdx="2" presStyleCnt="3" custScaleX="117391">
        <dgm:presLayoutVars>
          <dgm:bulletEnabled val="1"/>
        </dgm:presLayoutVars>
      </dgm:prSet>
      <dgm:spPr/>
      <dgm:t>
        <a:bodyPr/>
        <a:lstStyle/>
        <a:p>
          <a:endParaRPr lang="tr-TR"/>
        </a:p>
      </dgm:t>
    </dgm:pt>
  </dgm:ptLst>
  <dgm:cxnLst>
    <dgm:cxn modelId="{F76C9BB1-37BC-4A07-8ECD-0E2FC72CEDAA}" type="presOf" srcId="{4E7E6079-1E0E-4F38-9F07-CB41EDC2E1E3}" destId="{5A4908A6-47E7-45D5-82EA-7369DC99156F}" srcOrd="0" destOrd="0" presId="urn:microsoft.com/office/officeart/2005/8/layout/vList5"/>
    <dgm:cxn modelId="{17629F9C-5889-492B-AAF5-57FF7DE29294}" srcId="{B851E32E-2EF7-4B60-BB2C-E787E141DE3B}" destId="{4E7E6079-1E0E-4F38-9F07-CB41EDC2E1E3}" srcOrd="0" destOrd="0" parTransId="{9CD0C108-38AC-4091-989E-50BF076CBC3E}" sibTransId="{64216041-89E9-441E-AD6D-44F707C1CFE2}"/>
    <dgm:cxn modelId="{76C314D2-49B2-46FD-A748-ED0D9E2343B4}" type="presOf" srcId="{DFF2C7B1-D285-47CE-95BE-4CC93F65533F}" destId="{E63AAF11-AB05-4CB3-A2CE-F50156FBE743}" srcOrd="0" destOrd="0" presId="urn:microsoft.com/office/officeart/2005/8/layout/vList5"/>
    <dgm:cxn modelId="{A1293476-88E7-45BD-8DA2-0BA3E4DBE773}" srcId="{35EDD432-5CF0-43DD-9E8D-51616B7EE978}" destId="{58B95D76-1694-4419-B9C3-05B92E6B614F}" srcOrd="0" destOrd="0" parTransId="{90D3D755-E437-4D0A-9745-A779BD797AF5}" sibTransId="{7B152A36-49FF-4294-9F7E-0172C0013E08}"/>
    <dgm:cxn modelId="{D7D1D8D0-070D-4D6B-B797-9ACBEC45B278}" type="presOf" srcId="{A451A736-BE71-4D67-9863-35696BCD5EA7}" destId="{D560ECF3-F1B1-4E38-8E43-F41DF0ED1527}" srcOrd="0" destOrd="0" presId="urn:microsoft.com/office/officeart/2005/8/layout/vList5"/>
    <dgm:cxn modelId="{19F39388-15C1-458C-A2A2-0890EA6F4AEC}" srcId="{58B95D76-1694-4419-B9C3-05B92E6B614F}" destId="{A451A736-BE71-4D67-9863-35696BCD5EA7}" srcOrd="0" destOrd="0" parTransId="{E3470774-C91D-4EFA-9E0B-A766B6C78164}" sibTransId="{4744800E-65DC-4319-A854-37F401DF6CD7}"/>
    <dgm:cxn modelId="{77177850-9737-4926-8D2A-017847949D28}" type="presOf" srcId="{B851E32E-2EF7-4B60-BB2C-E787E141DE3B}" destId="{51C69F3D-A0A4-4AF5-876F-296C159AAEC3}" srcOrd="0" destOrd="0" presId="urn:microsoft.com/office/officeart/2005/8/layout/vList5"/>
    <dgm:cxn modelId="{B8C14C0D-F82E-41FA-998E-BD299974EBE6}" srcId="{C4705EB0-CBC5-4ACE-AEF3-824052BA27FC}" destId="{DFF2C7B1-D285-47CE-95BE-4CC93F65533F}" srcOrd="0" destOrd="0" parTransId="{41FB8D8F-BBAD-4769-A1E5-DF322DAFCE3F}" sibTransId="{F1460BE2-721A-42B5-8696-836E8583C4B0}"/>
    <dgm:cxn modelId="{FAD8473C-F6A2-4F99-AD2A-95D31C4CE03C}" srcId="{35EDD432-5CF0-43DD-9E8D-51616B7EE978}" destId="{B851E32E-2EF7-4B60-BB2C-E787E141DE3B}" srcOrd="1" destOrd="0" parTransId="{00C361CD-B791-4BBA-AA2D-3D53E313D2D0}" sibTransId="{84DCD734-94ED-4652-93B3-8B12F549BCFE}"/>
    <dgm:cxn modelId="{3EB2B2B0-6CCA-474E-8A58-3EDE0A1A513F}" srcId="{35EDD432-5CF0-43DD-9E8D-51616B7EE978}" destId="{C4705EB0-CBC5-4ACE-AEF3-824052BA27FC}" srcOrd="2" destOrd="0" parTransId="{A4848975-6687-4613-A09A-44D571E55514}" sibTransId="{56E56B15-FA03-468F-AA19-8C281D63A913}"/>
    <dgm:cxn modelId="{E02B5B22-89A6-4141-9CA7-6917CFBB2B9A}" type="presOf" srcId="{58B95D76-1694-4419-B9C3-05B92E6B614F}" destId="{E0EF2B6E-32B3-4331-9AB9-8E02970F68CE}" srcOrd="0" destOrd="0" presId="urn:microsoft.com/office/officeart/2005/8/layout/vList5"/>
    <dgm:cxn modelId="{44060433-0C0D-489B-92EA-6DB79E82FA43}" type="presOf" srcId="{35EDD432-5CF0-43DD-9E8D-51616B7EE978}" destId="{324BA67C-AD55-4CB5-B2EB-7C7846294D4A}" srcOrd="0" destOrd="0" presId="urn:microsoft.com/office/officeart/2005/8/layout/vList5"/>
    <dgm:cxn modelId="{26E0D2D6-31E4-4322-BEF7-564549ED883F}" type="presOf" srcId="{C4705EB0-CBC5-4ACE-AEF3-824052BA27FC}" destId="{D00F1413-30B2-4945-AC63-AAEB1877FA74}" srcOrd="0" destOrd="0" presId="urn:microsoft.com/office/officeart/2005/8/layout/vList5"/>
    <dgm:cxn modelId="{113809E9-4D29-4BA5-9FB3-EDFAD43B2507}" type="presParOf" srcId="{324BA67C-AD55-4CB5-B2EB-7C7846294D4A}" destId="{D3566561-7F7F-47D2-8108-9A958E241C60}" srcOrd="0" destOrd="0" presId="urn:microsoft.com/office/officeart/2005/8/layout/vList5"/>
    <dgm:cxn modelId="{E29C9A14-DF0B-471F-B7A7-A6383388B250}" type="presParOf" srcId="{D3566561-7F7F-47D2-8108-9A958E241C60}" destId="{E0EF2B6E-32B3-4331-9AB9-8E02970F68CE}" srcOrd="0" destOrd="0" presId="urn:microsoft.com/office/officeart/2005/8/layout/vList5"/>
    <dgm:cxn modelId="{AEF56A92-DE7C-4DD6-A017-52C64A000C20}" type="presParOf" srcId="{D3566561-7F7F-47D2-8108-9A958E241C60}" destId="{D560ECF3-F1B1-4E38-8E43-F41DF0ED1527}" srcOrd="1" destOrd="0" presId="urn:microsoft.com/office/officeart/2005/8/layout/vList5"/>
    <dgm:cxn modelId="{A686FDF7-8DD9-4FBB-A3E9-3953AB6C42BC}" type="presParOf" srcId="{324BA67C-AD55-4CB5-B2EB-7C7846294D4A}" destId="{5908E6FC-3E58-4DBE-A009-FD1B8E5706EC}" srcOrd="1" destOrd="0" presId="urn:microsoft.com/office/officeart/2005/8/layout/vList5"/>
    <dgm:cxn modelId="{7C16BAB5-3C24-4419-9D3B-FACBDA0D86A9}" type="presParOf" srcId="{324BA67C-AD55-4CB5-B2EB-7C7846294D4A}" destId="{C64B37E1-86C0-4C25-967A-6A622DB37577}" srcOrd="2" destOrd="0" presId="urn:microsoft.com/office/officeart/2005/8/layout/vList5"/>
    <dgm:cxn modelId="{7EB8A1DE-6528-428B-9DA4-D427CCD85215}" type="presParOf" srcId="{C64B37E1-86C0-4C25-967A-6A622DB37577}" destId="{51C69F3D-A0A4-4AF5-876F-296C159AAEC3}" srcOrd="0" destOrd="0" presId="urn:microsoft.com/office/officeart/2005/8/layout/vList5"/>
    <dgm:cxn modelId="{5BC1D2BC-5500-4F44-8464-625F615DD7F8}" type="presParOf" srcId="{C64B37E1-86C0-4C25-967A-6A622DB37577}" destId="{5A4908A6-47E7-45D5-82EA-7369DC99156F}" srcOrd="1" destOrd="0" presId="urn:microsoft.com/office/officeart/2005/8/layout/vList5"/>
    <dgm:cxn modelId="{28AB9AB1-7F46-47E4-8E8A-537819D6DB10}" type="presParOf" srcId="{324BA67C-AD55-4CB5-B2EB-7C7846294D4A}" destId="{C2C2296D-4FF9-4447-B879-D7B43072965E}" srcOrd="3" destOrd="0" presId="urn:microsoft.com/office/officeart/2005/8/layout/vList5"/>
    <dgm:cxn modelId="{AC8A9B93-644B-46FD-B9E8-854C03D3D5CD}" type="presParOf" srcId="{324BA67C-AD55-4CB5-B2EB-7C7846294D4A}" destId="{55970E34-3115-4391-95B1-A43324EA4055}" srcOrd="4" destOrd="0" presId="urn:microsoft.com/office/officeart/2005/8/layout/vList5"/>
    <dgm:cxn modelId="{678A4058-7926-4C61-A9C8-06731D9C4F16}" type="presParOf" srcId="{55970E34-3115-4391-95B1-A43324EA4055}" destId="{D00F1413-30B2-4945-AC63-AAEB1877FA74}" srcOrd="0" destOrd="0" presId="urn:microsoft.com/office/officeart/2005/8/layout/vList5"/>
    <dgm:cxn modelId="{00D46BA9-191F-4808-A6A4-609A98F66A24}" type="presParOf" srcId="{55970E34-3115-4391-95B1-A43324EA4055}" destId="{E63AAF11-AB05-4CB3-A2CE-F50156FBE74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E6F86A-4E95-458E-8F64-6CD5A3C64FD1}" type="doc">
      <dgm:prSet loTypeId="urn:microsoft.com/office/officeart/2008/layout/VerticalCurvedList" loCatId="list" qsTypeId="urn:microsoft.com/office/officeart/2005/8/quickstyle/3d2#2" qsCatId="3D" csTypeId="urn:microsoft.com/office/officeart/2005/8/colors/colorful2" csCatId="colorful" phldr="1"/>
      <dgm:spPr/>
      <dgm:t>
        <a:bodyPr/>
        <a:lstStyle/>
        <a:p>
          <a:endParaRPr lang="tr-TR"/>
        </a:p>
      </dgm:t>
    </dgm:pt>
    <dgm:pt modelId="{5EA195F5-22F0-4854-86CA-85B22C38D18E}">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Sesbilgisi/Fonoloji (sesler)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85DB7465-3C82-4139-A153-E58A8066D466}" type="parTrans" cxnId="{FF24EA32-EE81-49A7-A3FF-14A1BB99757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BC8FB44A-42DF-4B0C-8A75-714F12ABF60A}" type="sibTrans" cxnId="{FF24EA32-EE81-49A7-A3FF-14A1BB99757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23476C4B-166C-4300-8832-355B563676A4}">
      <dgm:prSet phldrT="[Metin]" custT="1"/>
      <dgm:spPr/>
      <dgm:t>
        <a:bodyPr/>
        <a:lstStyle/>
        <a:p>
          <a:r>
            <a:rPr lang="tr-TR" sz="2000" dirty="0" err="1" smtClean="0">
              <a:solidFill>
                <a:schemeClr val="bg1"/>
              </a:solidFill>
              <a:effectLst>
                <a:outerShdw blurRad="38100" dist="38100" dir="2700000" algn="tl">
                  <a:srgbClr val="000000">
                    <a:alpha val="43137"/>
                  </a:srgbClr>
                </a:outerShdw>
              </a:effectLst>
              <a:latin typeface="Cambria" pitchFamily="18" charset="0"/>
            </a:rPr>
            <a:t>Anlambilgisi</a:t>
          </a:r>
          <a:r>
            <a:rPr lang="tr-TR" sz="2000" dirty="0" smtClean="0">
              <a:solidFill>
                <a:schemeClr val="bg1"/>
              </a:solidFill>
              <a:effectLst>
                <a:outerShdw blurRad="38100" dist="38100" dir="2700000" algn="tl">
                  <a:srgbClr val="000000">
                    <a:alpha val="43137"/>
                  </a:srgbClr>
                </a:outerShdw>
              </a:effectLst>
              <a:latin typeface="Cambria" pitchFamily="18" charset="0"/>
            </a:rPr>
            <a:t>/</a:t>
          </a:r>
          <a:r>
            <a:rPr lang="tr-TR" sz="2000" dirty="0" err="1" smtClean="0">
              <a:solidFill>
                <a:schemeClr val="bg1"/>
              </a:solidFill>
              <a:effectLst>
                <a:outerShdw blurRad="38100" dist="38100" dir="2700000" algn="tl">
                  <a:srgbClr val="000000">
                    <a:alpha val="43137"/>
                  </a:srgbClr>
                </a:outerShdw>
              </a:effectLst>
              <a:latin typeface="Cambria" pitchFamily="18" charset="0"/>
            </a:rPr>
            <a:t>Semantiks</a:t>
          </a:r>
          <a:r>
            <a:rPr lang="tr-TR" sz="2000" dirty="0" smtClean="0">
              <a:solidFill>
                <a:schemeClr val="bg1"/>
              </a:solidFill>
              <a:effectLst>
                <a:outerShdw blurRad="38100" dist="38100" dir="2700000" algn="tl">
                  <a:srgbClr val="000000">
                    <a:alpha val="43137"/>
                  </a:srgbClr>
                </a:outerShdw>
              </a:effectLst>
              <a:latin typeface="Cambria" pitchFamily="18" charset="0"/>
            </a:rPr>
            <a:t> (sözcük ve cümle anlamı)</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F130F4AB-99C9-437E-9B9E-649725109024}" type="parTrans" cxnId="{2C4225FD-1E39-4DF3-814E-6B178F92F2A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B1BA172E-F76D-48E5-9A5C-126ED3E541CF}" type="sibTrans" cxnId="{2C4225FD-1E39-4DF3-814E-6B178F92F2A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F480262-B9ED-44EB-9471-453659E665E6}">
      <dgm:prSet phldrT="[Metin]" custT="1"/>
      <dgm:spPr/>
      <dgm:t>
        <a:bodyPr/>
        <a:lstStyle/>
        <a:p>
          <a:r>
            <a:rPr lang="tr-TR" sz="2000" dirty="0" err="1" smtClean="0">
              <a:solidFill>
                <a:schemeClr val="bg1"/>
              </a:solidFill>
              <a:effectLst>
                <a:outerShdw blurRad="38100" dist="38100" dir="2700000" algn="tl">
                  <a:srgbClr val="000000">
                    <a:alpha val="43137"/>
                  </a:srgbClr>
                </a:outerShdw>
              </a:effectLst>
              <a:latin typeface="Cambria" pitchFamily="18" charset="0"/>
            </a:rPr>
            <a:t>Edimbilgisi</a:t>
          </a:r>
          <a:r>
            <a:rPr lang="tr-TR" sz="2000" dirty="0" smtClean="0">
              <a:solidFill>
                <a:schemeClr val="bg1"/>
              </a:solidFill>
              <a:effectLst>
                <a:outerShdw blurRad="38100" dist="38100" dir="2700000" algn="tl">
                  <a:srgbClr val="000000">
                    <a:alpha val="43137"/>
                  </a:srgbClr>
                </a:outerShdw>
              </a:effectLst>
              <a:latin typeface="Cambria" pitchFamily="18" charset="0"/>
            </a:rPr>
            <a:t>/Pragmatik (dilin sosyal kullanımı)</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B3F482BD-C8E5-4ABB-96D0-029353CED60D}" type="parTrans" cxnId="{3C3A4C6E-2D3C-4D89-BC11-F777FB4E4D9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C3AE2A58-C71C-4BC2-BF8B-07B95016F930}" type="sibTrans" cxnId="{3C3A4C6E-2D3C-4D89-BC11-F777FB4E4D9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1B2708BA-63B1-4093-AF80-0F3112B0927E}">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Biçimbilgisi/Morfoloji (sözcük biçimleri)</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F11CFE5D-EC6B-49AF-9D33-3DD166E4AEFA}" type="parTrans" cxnId="{65604264-7811-45CB-8142-799EB2EACB83}">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A9489E6-C379-4409-AF6E-AF7DE6B27DD9}" type="sibTrans" cxnId="{65604264-7811-45CB-8142-799EB2EACB83}">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CAC8303-2969-4051-8230-AA89E39DF932}">
      <dgm:prSet phldrT="[Metin]" custT="1"/>
      <dgm:spPr/>
      <dgm:t>
        <a:bodyPr/>
        <a:lstStyle/>
        <a:p>
          <a:r>
            <a:rPr lang="tr-TR" sz="2000" dirty="0" err="1" smtClean="0">
              <a:solidFill>
                <a:schemeClr val="bg1"/>
              </a:solidFill>
              <a:effectLst>
                <a:outerShdw blurRad="38100" dist="38100" dir="2700000" algn="tl">
                  <a:srgbClr val="000000">
                    <a:alpha val="43137"/>
                  </a:srgbClr>
                </a:outerShdw>
              </a:effectLst>
              <a:latin typeface="Cambria" pitchFamily="18" charset="0"/>
            </a:rPr>
            <a:t>Sözdizim</a:t>
          </a:r>
          <a:r>
            <a:rPr lang="tr-TR" sz="2000" dirty="0" smtClean="0">
              <a:solidFill>
                <a:schemeClr val="bg1"/>
              </a:solidFill>
              <a:effectLst>
                <a:outerShdw blurRad="38100" dist="38100" dir="2700000" algn="tl">
                  <a:srgbClr val="000000">
                    <a:alpha val="43137"/>
                  </a:srgbClr>
                </a:outerShdw>
              </a:effectLst>
              <a:latin typeface="Cambria" pitchFamily="18" charset="0"/>
            </a:rPr>
            <a:t>/Sentaks (cümle yapısı)</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357B390E-604B-42AB-A812-0A77F19EDD37}" type="parTrans" cxnId="{956B79CF-88D7-4464-A679-77D8E17EC64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AFF05885-9FDD-4169-BA84-7C511058C2D7}" type="sibTrans" cxnId="{956B79CF-88D7-4464-A679-77D8E17EC64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ADEA594D-20E3-4F67-81F8-4949A694667D}" type="pres">
      <dgm:prSet presAssocID="{E5E6F86A-4E95-458E-8F64-6CD5A3C64FD1}" presName="Name0" presStyleCnt="0">
        <dgm:presLayoutVars>
          <dgm:chMax val="7"/>
          <dgm:chPref val="7"/>
          <dgm:dir/>
        </dgm:presLayoutVars>
      </dgm:prSet>
      <dgm:spPr/>
      <dgm:t>
        <a:bodyPr/>
        <a:lstStyle/>
        <a:p>
          <a:endParaRPr lang="tr-TR"/>
        </a:p>
      </dgm:t>
    </dgm:pt>
    <dgm:pt modelId="{A5D51496-37B0-479F-9A0E-D51A07176D92}" type="pres">
      <dgm:prSet presAssocID="{E5E6F86A-4E95-458E-8F64-6CD5A3C64FD1}" presName="Name1" presStyleCnt="0"/>
      <dgm:spPr/>
      <dgm:t>
        <a:bodyPr/>
        <a:lstStyle/>
        <a:p>
          <a:endParaRPr lang="tr-TR"/>
        </a:p>
      </dgm:t>
    </dgm:pt>
    <dgm:pt modelId="{8A02DB50-30D2-4C4B-AE9F-B3FD9A48F7D5}" type="pres">
      <dgm:prSet presAssocID="{E5E6F86A-4E95-458E-8F64-6CD5A3C64FD1}" presName="cycle" presStyleCnt="0"/>
      <dgm:spPr/>
      <dgm:t>
        <a:bodyPr/>
        <a:lstStyle/>
        <a:p>
          <a:endParaRPr lang="tr-TR"/>
        </a:p>
      </dgm:t>
    </dgm:pt>
    <dgm:pt modelId="{169EDEC2-18DA-43BB-B3E8-28EBD012CD98}" type="pres">
      <dgm:prSet presAssocID="{E5E6F86A-4E95-458E-8F64-6CD5A3C64FD1}" presName="srcNode" presStyleLbl="node1" presStyleIdx="0" presStyleCnt="5"/>
      <dgm:spPr/>
      <dgm:t>
        <a:bodyPr/>
        <a:lstStyle/>
        <a:p>
          <a:endParaRPr lang="tr-TR"/>
        </a:p>
      </dgm:t>
    </dgm:pt>
    <dgm:pt modelId="{B9D21561-A076-4EF9-BFEE-F0E827217381}" type="pres">
      <dgm:prSet presAssocID="{E5E6F86A-4E95-458E-8F64-6CD5A3C64FD1}" presName="conn" presStyleLbl="parChTrans1D2" presStyleIdx="0" presStyleCnt="1"/>
      <dgm:spPr/>
      <dgm:t>
        <a:bodyPr/>
        <a:lstStyle/>
        <a:p>
          <a:endParaRPr lang="tr-TR"/>
        </a:p>
      </dgm:t>
    </dgm:pt>
    <dgm:pt modelId="{5F4235F5-98BD-4F70-A078-686E6EF84C6D}" type="pres">
      <dgm:prSet presAssocID="{E5E6F86A-4E95-458E-8F64-6CD5A3C64FD1}" presName="extraNode" presStyleLbl="node1" presStyleIdx="0" presStyleCnt="5"/>
      <dgm:spPr/>
      <dgm:t>
        <a:bodyPr/>
        <a:lstStyle/>
        <a:p>
          <a:endParaRPr lang="tr-TR"/>
        </a:p>
      </dgm:t>
    </dgm:pt>
    <dgm:pt modelId="{78554C61-17AB-4604-A506-34E4A4C96013}" type="pres">
      <dgm:prSet presAssocID="{E5E6F86A-4E95-458E-8F64-6CD5A3C64FD1}" presName="dstNode" presStyleLbl="node1" presStyleIdx="0" presStyleCnt="5"/>
      <dgm:spPr/>
      <dgm:t>
        <a:bodyPr/>
        <a:lstStyle/>
        <a:p>
          <a:endParaRPr lang="tr-TR"/>
        </a:p>
      </dgm:t>
    </dgm:pt>
    <dgm:pt modelId="{E74CB3F9-17C4-419E-997B-5B3F44090D03}" type="pres">
      <dgm:prSet presAssocID="{5EA195F5-22F0-4854-86CA-85B22C38D18E}" presName="text_1" presStyleLbl="node1" presStyleIdx="0" presStyleCnt="5">
        <dgm:presLayoutVars>
          <dgm:bulletEnabled val="1"/>
        </dgm:presLayoutVars>
      </dgm:prSet>
      <dgm:spPr>
        <a:prstGeom prst="snip2DiagRect">
          <a:avLst/>
        </a:prstGeom>
      </dgm:spPr>
      <dgm:t>
        <a:bodyPr/>
        <a:lstStyle/>
        <a:p>
          <a:endParaRPr lang="tr-TR"/>
        </a:p>
      </dgm:t>
    </dgm:pt>
    <dgm:pt modelId="{BBBDB187-18E7-4069-A6A9-E47DE091A2FA}" type="pres">
      <dgm:prSet presAssocID="{5EA195F5-22F0-4854-86CA-85B22C38D18E}" presName="accent_1" presStyleCnt="0"/>
      <dgm:spPr/>
      <dgm:t>
        <a:bodyPr/>
        <a:lstStyle/>
        <a:p>
          <a:endParaRPr lang="tr-TR"/>
        </a:p>
      </dgm:t>
    </dgm:pt>
    <dgm:pt modelId="{D994C27A-5738-49DE-8EF8-939251551E68}" type="pres">
      <dgm:prSet presAssocID="{5EA195F5-22F0-4854-86CA-85B22C38D18E}" presName="accentRepeatNode" presStyleLbl="solidFgAcc1" presStyleIdx="0" presStyleCnt="5"/>
      <dgm:spPr>
        <a:prstGeom prst="pentagon">
          <a:avLst/>
        </a:prstGeom>
        <a:gradFill rotWithShape="0">
          <a:gsLst>
            <a:gs pos="0">
              <a:srgbClr val="FFEFD1"/>
            </a:gs>
            <a:gs pos="64999">
              <a:srgbClr val="F0EBD5"/>
            </a:gs>
            <a:gs pos="100000">
              <a:srgbClr val="D1C39F"/>
            </a:gs>
          </a:gsLst>
          <a:lin ang="5400000" scaled="0"/>
        </a:gradFill>
        <a:ln>
          <a:noFill/>
        </a:ln>
      </dgm:spPr>
      <dgm:t>
        <a:bodyPr/>
        <a:lstStyle/>
        <a:p>
          <a:endParaRPr lang="tr-TR"/>
        </a:p>
      </dgm:t>
    </dgm:pt>
    <dgm:pt modelId="{EDC5621E-E6EA-4631-986B-C0003CDE2357}" type="pres">
      <dgm:prSet presAssocID="{1B2708BA-63B1-4093-AF80-0F3112B0927E}" presName="text_2" presStyleLbl="node1" presStyleIdx="1" presStyleCnt="5">
        <dgm:presLayoutVars>
          <dgm:bulletEnabled val="1"/>
        </dgm:presLayoutVars>
      </dgm:prSet>
      <dgm:spPr>
        <a:prstGeom prst="snip2DiagRect">
          <a:avLst/>
        </a:prstGeom>
      </dgm:spPr>
      <dgm:t>
        <a:bodyPr/>
        <a:lstStyle/>
        <a:p>
          <a:endParaRPr lang="tr-TR"/>
        </a:p>
      </dgm:t>
    </dgm:pt>
    <dgm:pt modelId="{87C08F53-9619-40F4-AD7C-9844948039E7}" type="pres">
      <dgm:prSet presAssocID="{1B2708BA-63B1-4093-AF80-0F3112B0927E}" presName="accent_2" presStyleCnt="0"/>
      <dgm:spPr/>
      <dgm:t>
        <a:bodyPr/>
        <a:lstStyle/>
        <a:p>
          <a:endParaRPr lang="tr-TR"/>
        </a:p>
      </dgm:t>
    </dgm:pt>
    <dgm:pt modelId="{87774F3A-6F4A-4BAF-A2F6-8467B8D1A8CF}" type="pres">
      <dgm:prSet presAssocID="{1B2708BA-63B1-4093-AF80-0F3112B0927E}" presName="accentRepeatNode" presStyleLbl="solidFgAcc1" presStyleIdx="1" presStyleCnt="5"/>
      <dgm:spPr>
        <a:prstGeom prst="pentagon">
          <a:avLst/>
        </a:prstGeom>
        <a:gradFill rotWithShape="0">
          <a:gsLst>
            <a:gs pos="0">
              <a:srgbClr val="FFEFD1"/>
            </a:gs>
            <a:gs pos="64999">
              <a:srgbClr val="F0EBD5"/>
            </a:gs>
            <a:gs pos="100000">
              <a:srgbClr val="D1C39F"/>
            </a:gs>
          </a:gsLst>
          <a:lin ang="5400000" scaled="0"/>
        </a:gradFill>
        <a:ln>
          <a:noFill/>
        </a:ln>
      </dgm:spPr>
      <dgm:t>
        <a:bodyPr/>
        <a:lstStyle/>
        <a:p>
          <a:endParaRPr lang="tr-TR"/>
        </a:p>
      </dgm:t>
    </dgm:pt>
    <dgm:pt modelId="{C4B7A5B2-EBC3-43A3-B07B-D072F2CE0CE4}" type="pres">
      <dgm:prSet presAssocID="{0CAC8303-2969-4051-8230-AA89E39DF932}" presName="text_3" presStyleLbl="node1" presStyleIdx="2" presStyleCnt="5">
        <dgm:presLayoutVars>
          <dgm:bulletEnabled val="1"/>
        </dgm:presLayoutVars>
      </dgm:prSet>
      <dgm:spPr>
        <a:prstGeom prst="snip2DiagRect">
          <a:avLst/>
        </a:prstGeom>
      </dgm:spPr>
      <dgm:t>
        <a:bodyPr/>
        <a:lstStyle/>
        <a:p>
          <a:endParaRPr lang="tr-TR"/>
        </a:p>
      </dgm:t>
    </dgm:pt>
    <dgm:pt modelId="{E4D66172-DFB7-418D-ACBA-7D0E658A18A1}" type="pres">
      <dgm:prSet presAssocID="{0CAC8303-2969-4051-8230-AA89E39DF932}" presName="accent_3" presStyleCnt="0"/>
      <dgm:spPr/>
      <dgm:t>
        <a:bodyPr/>
        <a:lstStyle/>
        <a:p>
          <a:endParaRPr lang="tr-TR"/>
        </a:p>
      </dgm:t>
    </dgm:pt>
    <dgm:pt modelId="{9E9B9690-B480-4242-BF47-19FD6AB4E7C8}" type="pres">
      <dgm:prSet presAssocID="{0CAC8303-2969-4051-8230-AA89E39DF932}" presName="accentRepeatNode" presStyleLbl="solidFgAcc1" presStyleIdx="2" presStyleCnt="5"/>
      <dgm:spPr>
        <a:prstGeom prst="pentagon">
          <a:avLst/>
        </a:prstGeom>
        <a:gradFill rotWithShape="0">
          <a:gsLst>
            <a:gs pos="0">
              <a:srgbClr val="FFEFD1"/>
            </a:gs>
            <a:gs pos="64999">
              <a:srgbClr val="F0EBD5"/>
            </a:gs>
            <a:gs pos="100000">
              <a:srgbClr val="D1C39F"/>
            </a:gs>
          </a:gsLst>
          <a:lin ang="5400000" scaled="0"/>
        </a:gradFill>
        <a:ln>
          <a:noFill/>
        </a:ln>
      </dgm:spPr>
      <dgm:t>
        <a:bodyPr/>
        <a:lstStyle/>
        <a:p>
          <a:endParaRPr lang="tr-TR"/>
        </a:p>
      </dgm:t>
    </dgm:pt>
    <dgm:pt modelId="{F6FF60A8-14ED-4F4C-8E9D-294CBA840BFC}" type="pres">
      <dgm:prSet presAssocID="{23476C4B-166C-4300-8832-355B563676A4}" presName="text_4" presStyleLbl="node1" presStyleIdx="3" presStyleCnt="5">
        <dgm:presLayoutVars>
          <dgm:bulletEnabled val="1"/>
        </dgm:presLayoutVars>
      </dgm:prSet>
      <dgm:spPr>
        <a:prstGeom prst="snip2DiagRect">
          <a:avLst/>
        </a:prstGeom>
      </dgm:spPr>
      <dgm:t>
        <a:bodyPr/>
        <a:lstStyle/>
        <a:p>
          <a:endParaRPr lang="tr-TR"/>
        </a:p>
      </dgm:t>
    </dgm:pt>
    <dgm:pt modelId="{52F44553-1391-4DF1-81F8-CFC0A7EADADF}" type="pres">
      <dgm:prSet presAssocID="{23476C4B-166C-4300-8832-355B563676A4}" presName="accent_4" presStyleCnt="0"/>
      <dgm:spPr/>
      <dgm:t>
        <a:bodyPr/>
        <a:lstStyle/>
        <a:p>
          <a:endParaRPr lang="tr-TR"/>
        </a:p>
      </dgm:t>
    </dgm:pt>
    <dgm:pt modelId="{48968A8B-C920-433E-9D5D-419A6D3CF085}" type="pres">
      <dgm:prSet presAssocID="{23476C4B-166C-4300-8832-355B563676A4}" presName="accentRepeatNode" presStyleLbl="solidFgAcc1" presStyleIdx="3" presStyleCnt="5"/>
      <dgm:spPr>
        <a:prstGeom prst="pentagon">
          <a:avLst/>
        </a:prstGeom>
        <a:gradFill rotWithShape="0">
          <a:gsLst>
            <a:gs pos="0">
              <a:srgbClr val="FFEFD1"/>
            </a:gs>
            <a:gs pos="64999">
              <a:srgbClr val="F0EBD5"/>
            </a:gs>
            <a:gs pos="100000">
              <a:srgbClr val="D1C39F"/>
            </a:gs>
          </a:gsLst>
          <a:lin ang="5400000" scaled="0"/>
        </a:gradFill>
        <a:ln>
          <a:noFill/>
        </a:ln>
      </dgm:spPr>
      <dgm:t>
        <a:bodyPr/>
        <a:lstStyle/>
        <a:p>
          <a:endParaRPr lang="tr-TR"/>
        </a:p>
      </dgm:t>
    </dgm:pt>
    <dgm:pt modelId="{8CC690E1-54E3-4B4D-8A7E-10A966DF426D}" type="pres">
      <dgm:prSet presAssocID="{0F480262-B9ED-44EB-9471-453659E665E6}" presName="text_5" presStyleLbl="node1" presStyleIdx="4" presStyleCnt="5">
        <dgm:presLayoutVars>
          <dgm:bulletEnabled val="1"/>
        </dgm:presLayoutVars>
      </dgm:prSet>
      <dgm:spPr>
        <a:prstGeom prst="snip2DiagRect">
          <a:avLst/>
        </a:prstGeom>
      </dgm:spPr>
      <dgm:t>
        <a:bodyPr/>
        <a:lstStyle/>
        <a:p>
          <a:endParaRPr lang="tr-TR"/>
        </a:p>
      </dgm:t>
    </dgm:pt>
    <dgm:pt modelId="{52F74DFA-FE97-4FEA-91CA-1D2BFD43AC53}" type="pres">
      <dgm:prSet presAssocID="{0F480262-B9ED-44EB-9471-453659E665E6}" presName="accent_5" presStyleCnt="0"/>
      <dgm:spPr/>
      <dgm:t>
        <a:bodyPr/>
        <a:lstStyle/>
        <a:p>
          <a:endParaRPr lang="tr-TR"/>
        </a:p>
      </dgm:t>
    </dgm:pt>
    <dgm:pt modelId="{0B7EF461-DC33-4DCF-9711-DC78189D85C3}" type="pres">
      <dgm:prSet presAssocID="{0F480262-B9ED-44EB-9471-453659E665E6}" presName="accentRepeatNode" presStyleLbl="solidFgAcc1" presStyleIdx="4" presStyleCnt="5"/>
      <dgm:spPr>
        <a:prstGeom prst="pentagon">
          <a:avLst/>
        </a:prstGeom>
        <a:gradFill rotWithShape="0">
          <a:gsLst>
            <a:gs pos="0">
              <a:srgbClr val="FFEFD1"/>
            </a:gs>
            <a:gs pos="64999">
              <a:srgbClr val="F0EBD5"/>
            </a:gs>
            <a:gs pos="100000">
              <a:srgbClr val="D1C39F"/>
            </a:gs>
          </a:gsLst>
          <a:lin ang="5400000" scaled="0"/>
        </a:gradFill>
        <a:ln>
          <a:noFill/>
        </a:ln>
      </dgm:spPr>
      <dgm:t>
        <a:bodyPr/>
        <a:lstStyle/>
        <a:p>
          <a:endParaRPr lang="tr-TR"/>
        </a:p>
      </dgm:t>
    </dgm:pt>
  </dgm:ptLst>
  <dgm:cxnLst>
    <dgm:cxn modelId="{2C4225FD-1E39-4DF3-814E-6B178F92F2A9}" srcId="{E5E6F86A-4E95-458E-8F64-6CD5A3C64FD1}" destId="{23476C4B-166C-4300-8832-355B563676A4}" srcOrd="3" destOrd="0" parTransId="{F130F4AB-99C9-437E-9B9E-649725109024}" sibTransId="{B1BA172E-F76D-48E5-9A5C-126ED3E541CF}"/>
    <dgm:cxn modelId="{7FAD2031-44F5-43BA-8143-C3DFDD9FDC0C}" type="presOf" srcId="{0CAC8303-2969-4051-8230-AA89E39DF932}" destId="{C4B7A5B2-EBC3-43A3-B07B-D072F2CE0CE4}" srcOrd="0" destOrd="0" presId="urn:microsoft.com/office/officeart/2008/layout/VerticalCurvedList"/>
    <dgm:cxn modelId="{FF24EA32-EE81-49A7-A3FF-14A1BB997579}" srcId="{E5E6F86A-4E95-458E-8F64-6CD5A3C64FD1}" destId="{5EA195F5-22F0-4854-86CA-85B22C38D18E}" srcOrd="0" destOrd="0" parTransId="{85DB7465-3C82-4139-A153-E58A8066D466}" sibTransId="{BC8FB44A-42DF-4B0C-8A75-714F12ABF60A}"/>
    <dgm:cxn modelId="{3C3A4C6E-2D3C-4D89-BC11-F777FB4E4D9B}" srcId="{E5E6F86A-4E95-458E-8F64-6CD5A3C64FD1}" destId="{0F480262-B9ED-44EB-9471-453659E665E6}" srcOrd="4" destOrd="0" parTransId="{B3F482BD-C8E5-4ABB-96D0-029353CED60D}" sibTransId="{C3AE2A58-C71C-4BC2-BF8B-07B95016F930}"/>
    <dgm:cxn modelId="{EA906028-AC5F-47F8-A5EF-A09639377BE5}" type="presOf" srcId="{0F480262-B9ED-44EB-9471-453659E665E6}" destId="{8CC690E1-54E3-4B4D-8A7E-10A966DF426D}" srcOrd="0" destOrd="0" presId="urn:microsoft.com/office/officeart/2008/layout/VerticalCurvedList"/>
    <dgm:cxn modelId="{65604264-7811-45CB-8142-799EB2EACB83}" srcId="{E5E6F86A-4E95-458E-8F64-6CD5A3C64FD1}" destId="{1B2708BA-63B1-4093-AF80-0F3112B0927E}" srcOrd="1" destOrd="0" parTransId="{F11CFE5D-EC6B-49AF-9D33-3DD166E4AEFA}" sibTransId="{8A9489E6-C379-4409-AF6E-AF7DE6B27DD9}"/>
    <dgm:cxn modelId="{956B79CF-88D7-4464-A679-77D8E17EC64B}" srcId="{E5E6F86A-4E95-458E-8F64-6CD5A3C64FD1}" destId="{0CAC8303-2969-4051-8230-AA89E39DF932}" srcOrd="2" destOrd="0" parTransId="{357B390E-604B-42AB-A812-0A77F19EDD37}" sibTransId="{AFF05885-9FDD-4169-BA84-7C511058C2D7}"/>
    <dgm:cxn modelId="{2DE128A0-BED9-4801-9685-6CD348958D41}" type="presOf" srcId="{5EA195F5-22F0-4854-86CA-85B22C38D18E}" destId="{E74CB3F9-17C4-419E-997B-5B3F44090D03}" srcOrd="0" destOrd="0" presId="urn:microsoft.com/office/officeart/2008/layout/VerticalCurvedList"/>
    <dgm:cxn modelId="{BA82972B-4D99-407C-AC9F-C2B63D0EA565}" type="presOf" srcId="{1B2708BA-63B1-4093-AF80-0F3112B0927E}" destId="{EDC5621E-E6EA-4631-986B-C0003CDE2357}" srcOrd="0" destOrd="0" presId="urn:microsoft.com/office/officeart/2008/layout/VerticalCurvedList"/>
    <dgm:cxn modelId="{136EB12B-B2C2-4871-A939-2326A5DCC6A4}" type="presOf" srcId="{E5E6F86A-4E95-458E-8F64-6CD5A3C64FD1}" destId="{ADEA594D-20E3-4F67-81F8-4949A694667D}" srcOrd="0" destOrd="0" presId="urn:microsoft.com/office/officeart/2008/layout/VerticalCurvedList"/>
    <dgm:cxn modelId="{4DB6211F-C8B6-4B54-AE00-9A7B7F002B9A}" type="presOf" srcId="{BC8FB44A-42DF-4B0C-8A75-714F12ABF60A}" destId="{B9D21561-A076-4EF9-BFEE-F0E827217381}" srcOrd="0" destOrd="0" presId="urn:microsoft.com/office/officeart/2008/layout/VerticalCurvedList"/>
    <dgm:cxn modelId="{172591EE-1081-4BD7-91D8-A26B57D69B1C}" type="presOf" srcId="{23476C4B-166C-4300-8832-355B563676A4}" destId="{F6FF60A8-14ED-4F4C-8E9D-294CBA840BFC}" srcOrd="0" destOrd="0" presId="urn:microsoft.com/office/officeart/2008/layout/VerticalCurvedList"/>
    <dgm:cxn modelId="{9E8BECA5-E85A-499F-9633-6209508CEA91}" type="presParOf" srcId="{ADEA594D-20E3-4F67-81F8-4949A694667D}" destId="{A5D51496-37B0-479F-9A0E-D51A07176D92}" srcOrd="0" destOrd="0" presId="urn:microsoft.com/office/officeart/2008/layout/VerticalCurvedList"/>
    <dgm:cxn modelId="{93B0A0CA-4919-4BCF-8006-A9984A6A3217}" type="presParOf" srcId="{A5D51496-37B0-479F-9A0E-D51A07176D92}" destId="{8A02DB50-30D2-4C4B-AE9F-B3FD9A48F7D5}" srcOrd="0" destOrd="0" presId="urn:microsoft.com/office/officeart/2008/layout/VerticalCurvedList"/>
    <dgm:cxn modelId="{EB3CFB7F-6135-45A7-8B96-238AFA1360C6}" type="presParOf" srcId="{8A02DB50-30D2-4C4B-AE9F-B3FD9A48F7D5}" destId="{169EDEC2-18DA-43BB-B3E8-28EBD012CD98}" srcOrd="0" destOrd="0" presId="urn:microsoft.com/office/officeart/2008/layout/VerticalCurvedList"/>
    <dgm:cxn modelId="{195C7F39-4501-4382-8E0B-81EDA26A0700}" type="presParOf" srcId="{8A02DB50-30D2-4C4B-AE9F-B3FD9A48F7D5}" destId="{B9D21561-A076-4EF9-BFEE-F0E827217381}" srcOrd="1" destOrd="0" presId="urn:microsoft.com/office/officeart/2008/layout/VerticalCurvedList"/>
    <dgm:cxn modelId="{B9EC4FE6-15B2-45AA-86B3-28142657EC0B}" type="presParOf" srcId="{8A02DB50-30D2-4C4B-AE9F-B3FD9A48F7D5}" destId="{5F4235F5-98BD-4F70-A078-686E6EF84C6D}" srcOrd="2" destOrd="0" presId="urn:microsoft.com/office/officeart/2008/layout/VerticalCurvedList"/>
    <dgm:cxn modelId="{3196E1A0-10AB-4B28-B4DF-A226944107C5}" type="presParOf" srcId="{8A02DB50-30D2-4C4B-AE9F-B3FD9A48F7D5}" destId="{78554C61-17AB-4604-A506-34E4A4C96013}" srcOrd="3" destOrd="0" presId="urn:microsoft.com/office/officeart/2008/layout/VerticalCurvedList"/>
    <dgm:cxn modelId="{78230BF7-D626-4D27-9F5C-72A98A89232D}" type="presParOf" srcId="{A5D51496-37B0-479F-9A0E-D51A07176D92}" destId="{E74CB3F9-17C4-419E-997B-5B3F44090D03}" srcOrd="1" destOrd="0" presId="urn:microsoft.com/office/officeart/2008/layout/VerticalCurvedList"/>
    <dgm:cxn modelId="{AA170246-6731-44C6-BED2-D9A2EBE0FC9D}" type="presParOf" srcId="{A5D51496-37B0-479F-9A0E-D51A07176D92}" destId="{BBBDB187-18E7-4069-A6A9-E47DE091A2FA}" srcOrd="2" destOrd="0" presId="urn:microsoft.com/office/officeart/2008/layout/VerticalCurvedList"/>
    <dgm:cxn modelId="{0F8DF319-F1A8-4226-BD33-A7923012DB21}" type="presParOf" srcId="{BBBDB187-18E7-4069-A6A9-E47DE091A2FA}" destId="{D994C27A-5738-49DE-8EF8-939251551E68}" srcOrd="0" destOrd="0" presId="urn:microsoft.com/office/officeart/2008/layout/VerticalCurvedList"/>
    <dgm:cxn modelId="{5956D2FB-D5FA-45DF-872B-DBD44AD8DF8C}" type="presParOf" srcId="{A5D51496-37B0-479F-9A0E-D51A07176D92}" destId="{EDC5621E-E6EA-4631-986B-C0003CDE2357}" srcOrd="3" destOrd="0" presId="urn:microsoft.com/office/officeart/2008/layout/VerticalCurvedList"/>
    <dgm:cxn modelId="{FD009049-58CF-4093-8BA2-5202151C857F}" type="presParOf" srcId="{A5D51496-37B0-479F-9A0E-D51A07176D92}" destId="{87C08F53-9619-40F4-AD7C-9844948039E7}" srcOrd="4" destOrd="0" presId="urn:microsoft.com/office/officeart/2008/layout/VerticalCurvedList"/>
    <dgm:cxn modelId="{0D4BBF0F-C32E-4222-8863-42BAFF65D757}" type="presParOf" srcId="{87C08F53-9619-40F4-AD7C-9844948039E7}" destId="{87774F3A-6F4A-4BAF-A2F6-8467B8D1A8CF}" srcOrd="0" destOrd="0" presId="urn:microsoft.com/office/officeart/2008/layout/VerticalCurvedList"/>
    <dgm:cxn modelId="{54A89B82-651C-4DE6-A926-7BA698BF8647}" type="presParOf" srcId="{A5D51496-37B0-479F-9A0E-D51A07176D92}" destId="{C4B7A5B2-EBC3-43A3-B07B-D072F2CE0CE4}" srcOrd="5" destOrd="0" presId="urn:microsoft.com/office/officeart/2008/layout/VerticalCurvedList"/>
    <dgm:cxn modelId="{89B41AF0-6674-4262-A7E9-BC22A11F0497}" type="presParOf" srcId="{A5D51496-37B0-479F-9A0E-D51A07176D92}" destId="{E4D66172-DFB7-418D-ACBA-7D0E658A18A1}" srcOrd="6" destOrd="0" presId="urn:microsoft.com/office/officeart/2008/layout/VerticalCurvedList"/>
    <dgm:cxn modelId="{A861F723-6335-4AA3-ADEE-6DA16B0CFBF1}" type="presParOf" srcId="{E4D66172-DFB7-418D-ACBA-7D0E658A18A1}" destId="{9E9B9690-B480-4242-BF47-19FD6AB4E7C8}" srcOrd="0" destOrd="0" presId="urn:microsoft.com/office/officeart/2008/layout/VerticalCurvedList"/>
    <dgm:cxn modelId="{8A649707-4AFE-44DD-BB6B-52537E5CD40D}" type="presParOf" srcId="{A5D51496-37B0-479F-9A0E-D51A07176D92}" destId="{F6FF60A8-14ED-4F4C-8E9D-294CBA840BFC}" srcOrd="7" destOrd="0" presId="urn:microsoft.com/office/officeart/2008/layout/VerticalCurvedList"/>
    <dgm:cxn modelId="{20278FD2-997D-42F2-966D-F9AA28E7179E}" type="presParOf" srcId="{A5D51496-37B0-479F-9A0E-D51A07176D92}" destId="{52F44553-1391-4DF1-81F8-CFC0A7EADADF}" srcOrd="8" destOrd="0" presId="urn:microsoft.com/office/officeart/2008/layout/VerticalCurvedList"/>
    <dgm:cxn modelId="{00CE2E4B-DE27-4D0C-9798-174649BDA4B3}" type="presParOf" srcId="{52F44553-1391-4DF1-81F8-CFC0A7EADADF}" destId="{48968A8B-C920-433E-9D5D-419A6D3CF085}" srcOrd="0" destOrd="0" presId="urn:microsoft.com/office/officeart/2008/layout/VerticalCurvedList"/>
    <dgm:cxn modelId="{9DB46C9B-F38A-4076-9562-E33F234772E9}" type="presParOf" srcId="{A5D51496-37B0-479F-9A0E-D51A07176D92}" destId="{8CC690E1-54E3-4B4D-8A7E-10A966DF426D}" srcOrd="9" destOrd="0" presId="urn:microsoft.com/office/officeart/2008/layout/VerticalCurvedList"/>
    <dgm:cxn modelId="{A1672348-2B87-4062-9259-65CEAB057527}" type="presParOf" srcId="{A5D51496-37B0-479F-9A0E-D51A07176D92}" destId="{52F74DFA-FE97-4FEA-91CA-1D2BFD43AC53}" srcOrd="10" destOrd="0" presId="urn:microsoft.com/office/officeart/2008/layout/VerticalCurvedList"/>
    <dgm:cxn modelId="{43CCAE64-053C-4A08-99C8-1C7C2D1B13CD}" type="presParOf" srcId="{52F74DFA-FE97-4FEA-91CA-1D2BFD43AC53}" destId="{0B7EF461-DC33-4DCF-9711-DC78189D85C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CF2038-39CB-4756-8580-B147E76E01C9}" type="doc">
      <dgm:prSet loTypeId="urn:microsoft.com/office/officeart/2011/layout/ConvergingText" loCatId="process" qsTypeId="urn:microsoft.com/office/officeart/2005/8/quickstyle/3d1" qsCatId="3D" csTypeId="urn:microsoft.com/office/officeart/2005/8/colors/colorful1#7" csCatId="colorful" phldr="1"/>
      <dgm:spPr/>
      <dgm:t>
        <a:bodyPr/>
        <a:lstStyle/>
        <a:p>
          <a:endParaRPr lang="tr-TR"/>
        </a:p>
      </dgm:t>
    </dgm:pt>
    <dgm:pt modelId="{A2041BA3-68AB-4292-934B-D225BE07BEA5}">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BAŞLICA DİL BOZUKLUKLARI</a:t>
          </a:r>
          <a:endParaRPr lang="tr-TR" sz="2000" b="1" dirty="0">
            <a:effectLst>
              <a:outerShdw blurRad="38100" dist="38100" dir="2700000" algn="tl">
                <a:srgbClr val="000000">
                  <a:alpha val="43137"/>
                </a:srgbClr>
              </a:outerShdw>
            </a:effectLst>
            <a:latin typeface="Cambria" pitchFamily="18" charset="0"/>
          </a:endParaRPr>
        </a:p>
      </dgm:t>
    </dgm:pt>
    <dgm:pt modelId="{968A1AA7-98A0-49DB-BD08-C3D38017F286}" type="parTrans" cxnId="{D5AA64A6-EEDE-4BEA-BF54-653D4CE5F5C7}">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16E97019-B98E-436C-839E-DFFCE2E6527C}" type="sibTrans" cxnId="{D5AA64A6-EEDE-4BEA-BF54-653D4CE5F5C7}">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179B0DB4-7F5A-4EB1-99A1-5FB16356D73B}">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İfade Edici Dil Gecikmesi</a:t>
          </a:r>
          <a:endParaRPr lang="tr-TR" sz="2000" dirty="0">
            <a:effectLst>
              <a:outerShdw blurRad="38100" dist="38100" dir="2700000" algn="tl">
                <a:srgbClr val="000000">
                  <a:alpha val="43137"/>
                </a:srgbClr>
              </a:outerShdw>
            </a:effectLst>
            <a:latin typeface="Cambria" pitchFamily="18" charset="0"/>
          </a:endParaRPr>
        </a:p>
      </dgm:t>
    </dgm:pt>
    <dgm:pt modelId="{FCC82C7A-041B-4B9E-ABE2-73FB62D3114B}" type="parTrans" cxnId="{01FCC3EA-CFEC-4D9C-BA49-0900EE19D859}">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88AE9A68-6D01-4B57-BEE0-FC6BF883587D}" type="sibTrans" cxnId="{01FCC3EA-CFEC-4D9C-BA49-0900EE19D859}">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DCE7DCB9-6569-40B0-A0FF-8E691AE5CCF4}">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Özgül Dil Bozukluğu</a:t>
          </a:r>
          <a:endParaRPr lang="tr-TR" sz="2000" dirty="0">
            <a:effectLst>
              <a:outerShdw blurRad="38100" dist="38100" dir="2700000" algn="tl">
                <a:srgbClr val="000000">
                  <a:alpha val="43137"/>
                </a:srgbClr>
              </a:outerShdw>
            </a:effectLst>
            <a:latin typeface="Cambria" pitchFamily="18" charset="0"/>
          </a:endParaRPr>
        </a:p>
      </dgm:t>
    </dgm:pt>
    <dgm:pt modelId="{8C275D76-D12A-44D2-82F6-B7874A1880EE}" type="parTrans" cxnId="{CCDBB5C4-94E5-4F2A-A217-EC739477A1CC}">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53D79DC1-8C07-41CA-BBB8-898EDA596951}" type="sibTrans" cxnId="{CCDBB5C4-94E5-4F2A-A217-EC739477A1CC}">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3951ECAA-9F01-4247-9C52-3368CD15B95F}">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Dil Öğrenme Güçlüğü</a:t>
          </a:r>
          <a:endParaRPr lang="tr-TR" sz="2000" dirty="0">
            <a:effectLst>
              <a:outerShdw blurRad="38100" dist="38100" dir="2700000" algn="tl">
                <a:srgbClr val="000000">
                  <a:alpha val="43137"/>
                </a:srgbClr>
              </a:outerShdw>
            </a:effectLst>
            <a:latin typeface="Cambria" pitchFamily="18" charset="0"/>
          </a:endParaRPr>
        </a:p>
      </dgm:t>
    </dgm:pt>
    <dgm:pt modelId="{81D1714D-F1DA-4688-85D2-62D305637EE0}" type="parTrans" cxnId="{11A4A617-B3D8-4D54-BF22-FE778E4D9055}">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B1A771C2-41D5-4AE7-98F5-373D88B24D64}" type="sibTrans" cxnId="{11A4A617-B3D8-4D54-BF22-FE778E4D9055}">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5D0FC59C-D41B-46A0-A046-3C1FF12EF648}" type="pres">
      <dgm:prSet presAssocID="{3FCF2038-39CB-4756-8580-B147E76E01C9}" presName="Name0" presStyleCnt="0">
        <dgm:presLayoutVars>
          <dgm:chMax/>
          <dgm:chPref val="1"/>
          <dgm:dir/>
          <dgm:animOne val="branch"/>
          <dgm:animLvl val="lvl"/>
          <dgm:resizeHandles/>
        </dgm:presLayoutVars>
      </dgm:prSet>
      <dgm:spPr/>
      <dgm:t>
        <a:bodyPr/>
        <a:lstStyle/>
        <a:p>
          <a:endParaRPr lang="tr-TR"/>
        </a:p>
      </dgm:t>
    </dgm:pt>
    <dgm:pt modelId="{87D76726-807B-40EF-A93F-F46AD773E112}" type="pres">
      <dgm:prSet presAssocID="{A2041BA3-68AB-4292-934B-D225BE07BEA5}" presName="composite" presStyleCnt="0"/>
      <dgm:spPr/>
    </dgm:pt>
    <dgm:pt modelId="{181E1D44-9F22-4008-BCE4-C2DB43704B41}" type="pres">
      <dgm:prSet presAssocID="{A2041BA3-68AB-4292-934B-D225BE07BEA5}" presName="ParentAccent1" presStyleLbl="alignNode1" presStyleIdx="0" presStyleCnt="34"/>
      <dgm:spPr/>
    </dgm:pt>
    <dgm:pt modelId="{12E0A741-9250-4081-BC1D-33A8AA73EA28}" type="pres">
      <dgm:prSet presAssocID="{A2041BA3-68AB-4292-934B-D225BE07BEA5}" presName="ParentAccent2" presStyleLbl="alignNode1" presStyleIdx="1" presStyleCnt="34"/>
      <dgm:spPr/>
    </dgm:pt>
    <dgm:pt modelId="{E126132D-88C2-481B-A325-F2E55030484B}" type="pres">
      <dgm:prSet presAssocID="{A2041BA3-68AB-4292-934B-D225BE07BEA5}" presName="ParentAccent3" presStyleLbl="alignNode1" presStyleIdx="2" presStyleCnt="34"/>
      <dgm:spPr/>
    </dgm:pt>
    <dgm:pt modelId="{6D05CA00-5071-409F-A6B5-6BA70E4AFD2B}" type="pres">
      <dgm:prSet presAssocID="{A2041BA3-68AB-4292-934B-D225BE07BEA5}" presName="ParentAccent4" presStyleLbl="alignNode1" presStyleIdx="3" presStyleCnt="34"/>
      <dgm:spPr/>
    </dgm:pt>
    <dgm:pt modelId="{4DFF834C-AF58-4074-B5AD-0A14CFA8B5C5}" type="pres">
      <dgm:prSet presAssocID="{A2041BA3-68AB-4292-934B-D225BE07BEA5}" presName="ParentAccent5" presStyleLbl="alignNode1" presStyleIdx="4" presStyleCnt="34"/>
      <dgm:spPr/>
    </dgm:pt>
    <dgm:pt modelId="{BEF2D9A0-772A-4809-B203-AD5BD30E2D76}" type="pres">
      <dgm:prSet presAssocID="{A2041BA3-68AB-4292-934B-D225BE07BEA5}" presName="ParentAccent6" presStyleLbl="alignNode1" presStyleIdx="5" presStyleCnt="34"/>
      <dgm:spPr/>
    </dgm:pt>
    <dgm:pt modelId="{CB7AC440-C7ED-4A62-990B-368C42764353}" type="pres">
      <dgm:prSet presAssocID="{A2041BA3-68AB-4292-934B-D225BE07BEA5}" presName="ParentAccent7" presStyleLbl="alignNode1" presStyleIdx="6" presStyleCnt="34"/>
      <dgm:spPr/>
    </dgm:pt>
    <dgm:pt modelId="{A2D55759-DDD4-45F6-8245-6C0D3C6FA684}" type="pres">
      <dgm:prSet presAssocID="{A2041BA3-68AB-4292-934B-D225BE07BEA5}" presName="ParentAccent8" presStyleLbl="alignNode1" presStyleIdx="7" presStyleCnt="34"/>
      <dgm:spPr/>
    </dgm:pt>
    <dgm:pt modelId="{5B10FC0B-2EB0-40A2-846E-B98D39B6CB96}" type="pres">
      <dgm:prSet presAssocID="{A2041BA3-68AB-4292-934B-D225BE07BEA5}" presName="ParentAccent9" presStyleLbl="alignNode1" presStyleIdx="8" presStyleCnt="34"/>
      <dgm:spPr/>
    </dgm:pt>
    <dgm:pt modelId="{0BED0EC3-59AE-4B6B-B00E-D9050817066D}" type="pres">
      <dgm:prSet presAssocID="{A2041BA3-68AB-4292-934B-D225BE07BEA5}" presName="ParentAccent10" presStyleLbl="alignNode1" presStyleIdx="9" presStyleCnt="34"/>
      <dgm:spPr/>
    </dgm:pt>
    <dgm:pt modelId="{C117E655-11FB-4AF5-9C0D-F9B08F9F498F}" type="pres">
      <dgm:prSet presAssocID="{A2041BA3-68AB-4292-934B-D225BE07BEA5}" presName="Parent" presStyleLbl="alignNode1" presStyleIdx="10" presStyleCnt="34" custScaleX="110106" custScaleY="95761">
        <dgm:presLayoutVars>
          <dgm:chMax val="5"/>
          <dgm:chPref val="3"/>
          <dgm:bulletEnabled val="1"/>
        </dgm:presLayoutVars>
      </dgm:prSet>
      <dgm:spPr/>
      <dgm:t>
        <a:bodyPr/>
        <a:lstStyle/>
        <a:p>
          <a:endParaRPr lang="tr-TR"/>
        </a:p>
      </dgm:t>
    </dgm:pt>
    <dgm:pt modelId="{9BDBE35F-60A6-4D16-B7E1-76DFF886208B}" type="pres">
      <dgm:prSet presAssocID="{179B0DB4-7F5A-4EB1-99A1-5FB16356D73B}" presName="Child1Accent1" presStyleLbl="alignNode1" presStyleIdx="11" presStyleCnt="34"/>
      <dgm:spPr/>
    </dgm:pt>
    <dgm:pt modelId="{A689C6BA-412C-484E-9595-738A6DACA3CD}" type="pres">
      <dgm:prSet presAssocID="{179B0DB4-7F5A-4EB1-99A1-5FB16356D73B}" presName="Child1Accent2" presStyleLbl="alignNode1" presStyleIdx="12" presStyleCnt="34"/>
      <dgm:spPr/>
    </dgm:pt>
    <dgm:pt modelId="{ACD9C6B3-4249-4BCC-BB6B-E0F31B1BB7DC}" type="pres">
      <dgm:prSet presAssocID="{179B0DB4-7F5A-4EB1-99A1-5FB16356D73B}" presName="Child1Accent3" presStyleLbl="alignNode1" presStyleIdx="13" presStyleCnt="34"/>
      <dgm:spPr/>
    </dgm:pt>
    <dgm:pt modelId="{FA491588-2A26-41A2-A00D-77269A5CE8F0}" type="pres">
      <dgm:prSet presAssocID="{179B0DB4-7F5A-4EB1-99A1-5FB16356D73B}" presName="Child1Accent4" presStyleLbl="alignNode1" presStyleIdx="14" presStyleCnt="34"/>
      <dgm:spPr/>
    </dgm:pt>
    <dgm:pt modelId="{91183FCA-506D-4AF8-BA93-9FB032FB826B}" type="pres">
      <dgm:prSet presAssocID="{179B0DB4-7F5A-4EB1-99A1-5FB16356D73B}" presName="Child1Accent5" presStyleLbl="alignNode1" presStyleIdx="15" presStyleCnt="34"/>
      <dgm:spPr/>
    </dgm:pt>
    <dgm:pt modelId="{3FFA54B8-9233-4543-BFB5-3D9EB5AEABDB}" type="pres">
      <dgm:prSet presAssocID="{179B0DB4-7F5A-4EB1-99A1-5FB16356D73B}" presName="Child1Accent6" presStyleLbl="alignNode1" presStyleIdx="16" presStyleCnt="34"/>
      <dgm:spPr/>
    </dgm:pt>
    <dgm:pt modelId="{D30C3FFF-DDE6-4769-92EE-8D808B1DCB1C}" type="pres">
      <dgm:prSet presAssocID="{179B0DB4-7F5A-4EB1-99A1-5FB16356D73B}" presName="Child1Accent7" presStyleLbl="alignNode1" presStyleIdx="17" presStyleCnt="34"/>
      <dgm:spPr/>
    </dgm:pt>
    <dgm:pt modelId="{8947B96D-91E7-4E78-A17A-4C587DCD669E}" type="pres">
      <dgm:prSet presAssocID="{179B0DB4-7F5A-4EB1-99A1-5FB16356D73B}" presName="Child1Accent8" presStyleLbl="alignNode1" presStyleIdx="18" presStyleCnt="34"/>
      <dgm:spPr/>
    </dgm:pt>
    <dgm:pt modelId="{A4D88EB4-C0D4-46D3-A607-7E8C3C83C3AF}" type="pres">
      <dgm:prSet presAssocID="{179B0DB4-7F5A-4EB1-99A1-5FB16356D73B}" presName="Child1Accent9" presStyleLbl="alignNode1" presStyleIdx="19" presStyleCnt="34"/>
      <dgm:spPr/>
    </dgm:pt>
    <dgm:pt modelId="{5A876945-65A5-4A34-A3BB-B9409C1FEBD6}" type="pres">
      <dgm:prSet presAssocID="{179B0DB4-7F5A-4EB1-99A1-5FB16356D73B}" presName="Child1" presStyleLbl="revTx" presStyleIdx="0" presStyleCnt="3">
        <dgm:presLayoutVars>
          <dgm:chMax/>
          <dgm:chPref val="0"/>
          <dgm:bulletEnabled val="1"/>
        </dgm:presLayoutVars>
      </dgm:prSet>
      <dgm:spPr/>
      <dgm:t>
        <a:bodyPr/>
        <a:lstStyle/>
        <a:p>
          <a:endParaRPr lang="tr-TR"/>
        </a:p>
      </dgm:t>
    </dgm:pt>
    <dgm:pt modelId="{4ECAD1F9-E651-45CD-BE10-5AF2DB6AA989}" type="pres">
      <dgm:prSet presAssocID="{DCE7DCB9-6569-40B0-A0FF-8E691AE5CCF4}" presName="Child2Accent1" presStyleLbl="alignNode1" presStyleIdx="20" presStyleCnt="34"/>
      <dgm:spPr/>
    </dgm:pt>
    <dgm:pt modelId="{A64A827C-1574-4318-A31F-43D1F4B4ECCF}" type="pres">
      <dgm:prSet presAssocID="{DCE7DCB9-6569-40B0-A0FF-8E691AE5CCF4}" presName="Child2Accent2" presStyleLbl="alignNode1" presStyleIdx="21" presStyleCnt="34"/>
      <dgm:spPr/>
    </dgm:pt>
    <dgm:pt modelId="{80769E29-3F8F-48B6-BB4A-A5B7845FD04D}" type="pres">
      <dgm:prSet presAssocID="{DCE7DCB9-6569-40B0-A0FF-8E691AE5CCF4}" presName="Child2Accent3" presStyleLbl="alignNode1" presStyleIdx="22" presStyleCnt="34"/>
      <dgm:spPr/>
    </dgm:pt>
    <dgm:pt modelId="{2C68EC3F-5891-4081-B2ED-52480E24FE0C}" type="pres">
      <dgm:prSet presAssocID="{DCE7DCB9-6569-40B0-A0FF-8E691AE5CCF4}" presName="Child2Accent4" presStyleLbl="alignNode1" presStyleIdx="23" presStyleCnt="34"/>
      <dgm:spPr/>
    </dgm:pt>
    <dgm:pt modelId="{3BD7969A-D9EE-45E3-8BC7-507170FBD989}" type="pres">
      <dgm:prSet presAssocID="{DCE7DCB9-6569-40B0-A0FF-8E691AE5CCF4}" presName="Child2Accent5" presStyleLbl="alignNode1" presStyleIdx="24" presStyleCnt="34"/>
      <dgm:spPr/>
    </dgm:pt>
    <dgm:pt modelId="{A79C9B26-C714-409C-9063-24770780EF38}" type="pres">
      <dgm:prSet presAssocID="{DCE7DCB9-6569-40B0-A0FF-8E691AE5CCF4}" presName="Child2Accent6" presStyleLbl="alignNode1" presStyleIdx="25" presStyleCnt="34"/>
      <dgm:spPr/>
    </dgm:pt>
    <dgm:pt modelId="{E6BB7D2A-9526-4AD5-8113-37ABAD14E654}" type="pres">
      <dgm:prSet presAssocID="{DCE7DCB9-6569-40B0-A0FF-8E691AE5CCF4}" presName="Child2Accent7" presStyleLbl="alignNode1" presStyleIdx="26" presStyleCnt="34"/>
      <dgm:spPr/>
    </dgm:pt>
    <dgm:pt modelId="{D58D5FCB-81F9-48CB-8261-77971C346B21}" type="pres">
      <dgm:prSet presAssocID="{DCE7DCB9-6569-40B0-A0FF-8E691AE5CCF4}" presName="Child2" presStyleLbl="revTx" presStyleIdx="1" presStyleCnt="3" custScaleX="108966">
        <dgm:presLayoutVars>
          <dgm:chMax/>
          <dgm:chPref val="0"/>
          <dgm:bulletEnabled val="1"/>
        </dgm:presLayoutVars>
      </dgm:prSet>
      <dgm:spPr/>
      <dgm:t>
        <a:bodyPr/>
        <a:lstStyle/>
        <a:p>
          <a:endParaRPr lang="tr-TR"/>
        </a:p>
      </dgm:t>
    </dgm:pt>
    <dgm:pt modelId="{B7FB32CD-81FC-4D17-B0A1-622E8596DB7C}" type="pres">
      <dgm:prSet presAssocID="{3951ECAA-9F01-4247-9C52-3368CD15B95F}" presName="Child3Accent1" presStyleLbl="alignNode1" presStyleIdx="27" presStyleCnt="34"/>
      <dgm:spPr/>
    </dgm:pt>
    <dgm:pt modelId="{3179F313-5A08-412D-8D50-C5D6A0BD706D}" type="pres">
      <dgm:prSet presAssocID="{3951ECAA-9F01-4247-9C52-3368CD15B95F}" presName="Child3Accent2" presStyleLbl="alignNode1" presStyleIdx="28" presStyleCnt="34"/>
      <dgm:spPr/>
    </dgm:pt>
    <dgm:pt modelId="{8F5BB99F-776C-4E31-A1AB-D92767C7566E}" type="pres">
      <dgm:prSet presAssocID="{3951ECAA-9F01-4247-9C52-3368CD15B95F}" presName="Child3Accent3" presStyleLbl="alignNode1" presStyleIdx="29" presStyleCnt="34"/>
      <dgm:spPr/>
    </dgm:pt>
    <dgm:pt modelId="{B776F78A-8B06-4E18-A8AE-4A1E703C05E0}" type="pres">
      <dgm:prSet presAssocID="{3951ECAA-9F01-4247-9C52-3368CD15B95F}" presName="Child3Accent4" presStyleLbl="alignNode1" presStyleIdx="30" presStyleCnt="34"/>
      <dgm:spPr/>
    </dgm:pt>
    <dgm:pt modelId="{E1CE66E2-CA7A-46DC-904D-2324BC67FC07}" type="pres">
      <dgm:prSet presAssocID="{3951ECAA-9F01-4247-9C52-3368CD15B95F}" presName="Child3Accent5" presStyleLbl="alignNode1" presStyleIdx="31" presStyleCnt="34"/>
      <dgm:spPr/>
    </dgm:pt>
    <dgm:pt modelId="{0D01A0E5-BA45-4850-AD29-1A5AF946332C}" type="pres">
      <dgm:prSet presAssocID="{3951ECAA-9F01-4247-9C52-3368CD15B95F}" presName="Child3Accent6" presStyleLbl="alignNode1" presStyleIdx="32" presStyleCnt="34"/>
      <dgm:spPr/>
    </dgm:pt>
    <dgm:pt modelId="{8160B0F5-F437-4871-A2E8-614D70B289C3}" type="pres">
      <dgm:prSet presAssocID="{3951ECAA-9F01-4247-9C52-3368CD15B95F}" presName="Child3Accent7" presStyleLbl="alignNode1" presStyleIdx="33" presStyleCnt="34"/>
      <dgm:spPr/>
    </dgm:pt>
    <dgm:pt modelId="{403C70CF-5D87-412A-8341-5CF5B9E3CBFC}" type="pres">
      <dgm:prSet presAssocID="{3951ECAA-9F01-4247-9C52-3368CD15B95F}" presName="Child3" presStyleLbl="revTx" presStyleIdx="2" presStyleCnt="3">
        <dgm:presLayoutVars>
          <dgm:chMax/>
          <dgm:chPref val="0"/>
          <dgm:bulletEnabled val="1"/>
        </dgm:presLayoutVars>
      </dgm:prSet>
      <dgm:spPr/>
      <dgm:t>
        <a:bodyPr/>
        <a:lstStyle/>
        <a:p>
          <a:endParaRPr lang="tr-TR"/>
        </a:p>
      </dgm:t>
    </dgm:pt>
  </dgm:ptLst>
  <dgm:cxnLst>
    <dgm:cxn modelId="{01FCC3EA-CFEC-4D9C-BA49-0900EE19D859}" srcId="{A2041BA3-68AB-4292-934B-D225BE07BEA5}" destId="{179B0DB4-7F5A-4EB1-99A1-5FB16356D73B}" srcOrd="0" destOrd="0" parTransId="{FCC82C7A-041B-4B9E-ABE2-73FB62D3114B}" sibTransId="{88AE9A68-6D01-4B57-BEE0-FC6BF883587D}"/>
    <dgm:cxn modelId="{D5AA64A6-EEDE-4BEA-BF54-653D4CE5F5C7}" srcId="{3FCF2038-39CB-4756-8580-B147E76E01C9}" destId="{A2041BA3-68AB-4292-934B-D225BE07BEA5}" srcOrd="0" destOrd="0" parTransId="{968A1AA7-98A0-49DB-BD08-C3D38017F286}" sibTransId="{16E97019-B98E-436C-839E-DFFCE2E6527C}"/>
    <dgm:cxn modelId="{E99A33D3-6CB8-4F52-9832-F66DDD144C94}" type="presOf" srcId="{DCE7DCB9-6569-40B0-A0FF-8E691AE5CCF4}" destId="{D58D5FCB-81F9-48CB-8261-77971C346B21}" srcOrd="0" destOrd="0" presId="urn:microsoft.com/office/officeart/2011/layout/ConvergingText"/>
    <dgm:cxn modelId="{9B2A4DC1-D085-4E22-8314-354ACD7D0FA5}" type="presOf" srcId="{A2041BA3-68AB-4292-934B-D225BE07BEA5}" destId="{C117E655-11FB-4AF5-9C0D-F9B08F9F498F}" srcOrd="0" destOrd="0" presId="urn:microsoft.com/office/officeart/2011/layout/ConvergingText"/>
    <dgm:cxn modelId="{3B039C3F-1372-4EC5-BCC4-7F5E460D0030}" type="presOf" srcId="{3FCF2038-39CB-4756-8580-B147E76E01C9}" destId="{5D0FC59C-D41B-46A0-A046-3C1FF12EF648}" srcOrd="0" destOrd="0" presId="urn:microsoft.com/office/officeart/2011/layout/ConvergingText"/>
    <dgm:cxn modelId="{CCDBB5C4-94E5-4F2A-A217-EC739477A1CC}" srcId="{A2041BA3-68AB-4292-934B-D225BE07BEA5}" destId="{DCE7DCB9-6569-40B0-A0FF-8E691AE5CCF4}" srcOrd="1" destOrd="0" parTransId="{8C275D76-D12A-44D2-82F6-B7874A1880EE}" sibTransId="{53D79DC1-8C07-41CA-BBB8-898EDA596951}"/>
    <dgm:cxn modelId="{11A4A617-B3D8-4D54-BF22-FE778E4D9055}" srcId="{A2041BA3-68AB-4292-934B-D225BE07BEA5}" destId="{3951ECAA-9F01-4247-9C52-3368CD15B95F}" srcOrd="2" destOrd="0" parTransId="{81D1714D-F1DA-4688-85D2-62D305637EE0}" sibTransId="{B1A771C2-41D5-4AE7-98F5-373D88B24D64}"/>
    <dgm:cxn modelId="{EAE853A1-FF86-481A-BC9F-7A121565A7BF}" type="presOf" srcId="{3951ECAA-9F01-4247-9C52-3368CD15B95F}" destId="{403C70CF-5D87-412A-8341-5CF5B9E3CBFC}" srcOrd="0" destOrd="0" presId="urn:microsoft.com/office/officeart/2011/layout/ConvergingText"/>
    <dgm:cxn modelId="{5D361B02-B84C-4EA1-BF6E-ABD49B01B620}" type="presOf" srcId="{179B0DB4-7F5A-4EB1-99A1-5FB16356D73B}" destId="{5A876945-65A5-4A34-A3BB-B9409C1FEBD6}" srcOrd="0" destOrd="0" presId="urn:microsoft.com/office/officeart/2011/layout/ConvergingText"/>
    <dgm:cxn modelId="{D2BE9D6F-2CB6-4296-9FFB-6048F6B8DF1E}" type="presParOf" srcId="{5D0FC59C-D41B-46A0-A046-3C1FF12EF648}" destId="{87D76726-807B-40EF-A93F-F46AD773E112}" srcOrd="0" destOrd="0" presId="urn:microsoft.com/office/officeart/2011/layout/ConvergingText"/>
    <dgm:cxn modelId="{0907C62C-BCF0-4AF8-83E2-022151C2CEA6}" type="presParOf" srcId="{87D76726-807B-40EF-A93F-F46AD773E112}" destId="{181E1D44-9F22-4008-BCE4-C2DB43704B41}" srcOrd="0" destOrd="0" presId="urn:microsoft.com/office/officeart/2011/layout/ConvergingText"/>
    <dgm:cxn modelId="{A1D36089-93B0-4BDF-BDF2-E7E20C431FAE}" type="presParOf" srcId="{87D76726-807B-40EF-A93F-F46AD773E112}" destId="{12E0A741-9250-4081-BC1D-33A8AA73EA28}" srcOrd="1" destOrd="0" presId="urn:microsoft.com/office/officeart/2011/layout/ConvergingText"/>
    <dgm:cxn modelId="{7B08FA9A-B83F-4DE7-887A-4D863A5A6820}" type="presParOf" srcId="{87D76726-807B-40EF-A93F-F46AD773E112}" destId="{E126132D-88C2-481B-A325-F2E55030484B}" srcOrd="2" destOrd="0" presId="urn:microsoft.com/office/officeart/2011/layout/ConvergingText"/>
    <dgm:cxn modelId="{BFEA1082-8072-4CFB-9007-60F09E6CD5E5}" type="presParOf" srcId="{87D76726-807B-40EF-A93F-F46AD773E112}" destId="{6D05CA00-5071-409F-A6B5-6BA70E4AFD2B}" srcOrd="3" destOrd="0" presId="urn:microsoft.com/office/officeart/2011/layout/ConvergingText"/>
    <dgm:cxn modelId="{23EF7D77-9222-4AB9-8391-81B39095DE16}" type="presParOf" srcId="{87D76726-807B-40EF-A93F-F46AD773E112}" destId="{4DFF834C-AF58-4074-B5AD-0A14CFA8B5C5}" srcOrd="4" destOrd="0" presId="urn:microsoft.com/office/officeart/2011/layout/ConvergingText"/>
    <dgm:cxn modelId="{1F17DAD8-2819-4147-A5FA-C786CA05E626}" type="presParOf" srcId="{87D76726-807B-40EF-A93F-F46AD773E112}" destId="{BEF2D9A0-772A-4809-B203-AD5BD30E2D76}" srcOrd="5" destOrd="0" presId="urn:microsoft.com/office/officeart/2011/layout/ConvergingText"/>
    <dgm:cxn modelId="{9E1EAF67-71A2-426A-8E99-C215B90CE945}" type="presParOf" srcId="{87D76726-807B-40EF-A93F-F46AD773E112}" destId="{CB7AC440-C7ED-4A62-990B-368C42764353}" srcOrd="6" destOrd="0" presId="urn:microsoft.com/office/officeart/2011/layout/ConvergingText"/>
    <dgm:cxn modelId="{97611B04-D4D8-48E3-82B9-AF0E28B77413}" type="presParOf" srcId="{87D76726-807B-40EF-A93F-F46AD773E112}" destId="{A2D55759-DDD4-45F6-8245-6C0D3C6FA684}" srcOrd="7" destOrd="0" presId="urn:microsoft.com/office/officeart/2011/layout/ConvergingText"/>
    <dgm:cxn modelId="{4B91E32F-F59B-4AD4-9B2B-8E03062AD052}" type="presParOf" srcId="{87D76726-807B-40EF-A93F-F46AD773E112}" destId="{5B10FC0B-2EB0-40A2-846E-B98D39B6CB96}" srcOrd="8" destOrd="0" presId="urn:microsoft.com/office/officeart/2011/layout/ConvergingText"/>
    <dgm:cxn modelId="{18E6F68C-1770-4FBC-8984-8C1E9E943A23}" type="presParOf" srcId="{87D76726-807B-40EF-A93F-F46AD773E112}" destId="{0BED0EC3-59AE-4B6B-B00E-D9050817066D}" srcOrd="9" destOrd="0" presId="urn:microsoft.com/office/officeart/2011/layout/ConvergingText"/>
    <dgm:cxn modelId="{B7F09DBF-93BC-43EA-BD02-E4CD1CF7E045}" type="presParOf" srcId="{87D76726-807B-40EF-A93F-F46AD773E112}" destId="{C117E655-11FB-4AF5-9C0D-F9B08F9F498F}" srcOrd="10" destOrd="0" presId="urn:microsoft.com/office/officeart/2011/layout/ConvergingText"/>
    <dgm:cxn modelId="{4F158D74-3DEE-458F-9B6D-A92AFD0D024C}" type="presParOf" srcId="{87D76726-807B-40EF-A93F-F46AD773E112}" destId="{9BDBE35F-60A6-4D16-B7E1-76DFF886208B}" srcOrd="11" destOrd="0" presId="urn:microsoft.com/office/officeart/2011/layout/ConvergingText"/>
    <dgm:cxn modelId="{45BA64F0-9BE9-4FA6-A3CC-F6B1F2D700C1}" type="presParOf" srcId="{87D76726-807B-40EF-A93F-F46AD773E112}" destId="{A689C6BA-412C-484E-9595-738A6DACA3CD}" srcOrd="12" destOrd="0" presId="urn:microsoft.com/office/officeart/2011/layout/ConvergingText"/>
    <dgm:cxn modelId="{8B34EDCF-618A-4D3E-9C72-DA5F1446C912}" type="presParOf" srcId="{87D76726-807B-40EF-A93F-F46AD773E112}" destId="{ACD9C6B3-4249-4BCC-BB6B-E0F31B1BB7DC}" srcOrd="13" destOrd="0" presId="urn:microsoft.com/office/officeart/2011/layout/ConvergingText"/>
    <dgm:cxn modelId="{7B8553D2-A1EF-42B6-9805-B992645A7895}" type="presParOf" srcId="{87D76726-807B-40EF-A93F-F46AD773E112}" destId="{FA491588-2A26-41A2-A00D-77269A5CE8F0}" srcOrd="14" destOrd="0" presId="urn:microsoft.com/office/officeart/2011/layout/ConvergingText"/>
    <dgm:cxn modelId="{ACD23825-ABA3-4476-8AB5-1F668345545A}" type="presParOf" srcId="{87D76726-807B-40EF-A93F-F46AD773E112}" destId="{91183FCA-506D-4AF8-BA93-9FB032FB826B}" srcOrd="15" destOrd="0" presId="urn:microsoft.com/office/officeart/2011/layout/ConvergingText"/>
    <dgm:cxn modelId="{BEA7B058-B6C5-42F8-BBA4-C404214A0D4F}" type="presParOf" srcId="{87D76726-807B-40EF-A93F-F46AD773E112}" destId="{3FFA54B8-9233-4543-BFB5-3D9EB5AEABDB}" srcOrd="16" destOrd="0" presId="urn:microsoft.com/office/officeart/2011/layout/ConvergingText"/>
    <dgm:cxn modelId="{4335C806-57E0-4405-A5D2-89FE2EA1C250}" type="presParOf" srcId="{87D76726-807B-40EF-A93F-F46AD773E112}" destId="{D30C3FFF-DDE6-4769-92EE-8D808B1DCB1C}" srcOrd="17" destOrd="0" presId="urn:microsoft.com/office/officeart/2011/layout/ConvergingText"/>
    <dgm:cxn modelId="{F87A8881-FEA0-44C4-B2D3-8F93173B8DB6}" type="presParOf" srcId="{87D76726-807B-40EF-A93F-F46AD773E112}" destId="{8947B96D-91E7-4E78-A17A-4C587DCD669E}" srcOrd="18" destOrd="0" presId="urn:microsoft.com/office/officeart/2011/layout/ConvergingText"/>
    <dgm:cxn modelId="{E9ED22C0-F02C-480A-BED2-F4EC00400056}" type="presParOf" srcId="{87D76726-807B-40EF-A93F-F46AD773E112}" destId="{A4D88EB4-C0D4-46D3-A607-7E8C3C83C3AF}" srcOrd="19" destOrd="0" presId="urn:microsoft.com/office/officeart/2011/layout/ConvergingText"/>
    <dgm:cxn modelId="{E6812E95-BD95-490A-8D4E-27E344AA18E5}" type="presParOf" srcId="{87D76726-807B-40EF-A93F-F46AD773E112}" destId="{5A876945-65A5-4A34-A3BB-B9409C1FEBD6}" srcOrd="20" destOrd="0" presId="urn:microsoft.com/office/officeart/2011/layout/ConvergingText"/>
    <dgm:cxn modelId="{9333F92E-AC65-4FA2-8A42-4EC3C50D9A84}" type="presParOf" srcId="{87D76726-807B-40EF-A93F-F46AD773E112}" destId="{4ECAD1F9-E651-45CD-BE10-5AF2DB6AA989}" srcOrd="21" destOrd="0" presId="urn:microsoft.com/office/officeart/2011/layout/ConvergingText"/>
    <dgm:cxn modelId="{610848C2-29B3-44D0-9BE2-527CCB5C7BA5}" type="presParOf" srcId="{87D76726-807B-40EF-A93F-F46AD773E112}" destId="{A64A827C-1574-4318-A31F-43D1F4B4ECCF}" srcOrd="22" destOrd="0" presId="urn:microsoft.com/office/officeart/2011/layout/ConvergingText"/>
    <dgm:cxn modelId="{27202946-2F4E-4983-8D5F-CBFC2AF636FF}" type="presParOf" srcId="{87D76726-807B-40EF-A93F-F46AD773E112}" destId="{80769E29-3F8F-48B6-BB4A-A5B7845FD04D}" srcOrd="23" destOrd="0" presId="urn:microsoft.com/office/officeart/2011/layout/ConvergingText"/>
    <dgm:cxn modelId="{2881AEA3-4D6E-431E-A327-0B416E4F3DF0}" type="presParOf" srcId="{87D76726-807B-40EF-A93F-F46AD773E112}" destId="{2C68EC3F-5891-4081-B2ED-52480E24FE0C}" srcOrd="24" destOrd="0" presId="urn:microsoft.com/office/officeart/2011/layout/ConvergingText"/>
    <dgm:cxn modelId="{16ACC311-5682-489C-9E5A-4A9D64CDD22C}" type="presParOf" srcId="{87D76726-807B-40EF-A93F-F46AD773E112}" destId="{3BD7969A-D9EE-45E3-8BC7-507170FBD989}" srcOrd="25" destOrd="0" presId="urn:microsoft.com/office/officeart/2011/layout/ConvergingText"/>
    <dgm:cxn modelId="{31E8ACF9-0D1B-44B3-BEE2-3646CD901EA7}" type="presParOf" srcId="{87D76726-807B-40EF-A93F-F46AD773E112}" destId="{A79C9B26-C714-409C-9063-24770780EF38}" srcOrd="26" destOrd="0" presId="urn:microsoft.com/office/officeart/2011/layout/ConvergingText"/>
    <dgm:cxn modelId="{D95C812D-F285-4FC2-9768-2DB37FAFC83C}" type="presParOf" srcId="{87D76726-807B-40EF-A93F-F46AD773E112}" destId="{E6BB7D2A-9526-4AD5-8113-37ABAD14E654}" srcOrd="27" destOrd="0" presId="urn:microsoft.com/office/officeart/2011/layout/ConvergingText"/>
    <dgm:cxn modelId="{5FA820A8-5AED-4CF0-A970-2143A31555A1}" type="presParOf" srcId="{87D76726-807B-40EF-A93F-F46AD773E112}" destId="{D58D5FCB-81F9-48CB-8261-77971C346B21}" srcOrd="28" destOrd="0" presId="urn:microsoft.com/office/officeart/2011/layout/ConvergingText"/>
    <dgm:cxn modelId="{76D7B094-4B6E-4540-8D0A-D150874B068B}" type="presParOf" srcId="{87D76726-807B-40EF-A93F-F46AD773E112}" destId="{B7FB32CD-81FC-4D17-B0A1-622E8596DB7C}" srcOrd="29" destOrd="0" presId="urn:microsoft.com/office/officeart/2011/layout/ConvergingText"/>
    <dgm:cxn modelId="{0B43FB0A-FF7D-42C0-A40C-DC7C32CA6067}" type="presParOf" srcId="{87D76726-807B-40EF-A93F-F46AD773E112}" destId="{3179F313-5A08-412D-8D50-C5D6A0BD706D}" srcOrd="30" destOrd="0" presId="urn:microsoft.com/office/officeart/2011/layout/ConvergingText"/>
    <dgm:cxn modelId="{8694E092-76E9-40F0-A8F2-5630B7551977}" type="presParOf" srcId="{87D76726-807B-40EF-A93F-F46AD773E112}" destId="{8F5BB99F-776C-4E31-A1AB-D92767C7566E}" srcOrd="31" destOrd="0" presId="urn:microsoft.com/office/officeart/2011/layout/ConvergingText"/>
    <dgm:cxn modelId="{6706382F-1B6A-4F13-9C67-2DDC32689CA7}" type="presParOf" srcId="{87D76726-807B-40EF-A93F-F46AD773E112}" destId="{B776F78A-8B06-4E18-A8AE-4A1E703C05E0}" srcOrd="32" destOrd="0" presId="urn:microsoft.com/office/officeart/2011/layout/ConvergingText"/>
    <dgm:cxn modelId="{EDFC60AB-9F2D-446E-8AE9-7E45B22D6AFE}" type="presParOf" srcId="{87D76726-807B-40EF-A93F-F46AD773E112}" destId="{E1CE66E2-CA7A-46DC-904D-2324BC67FC07}" srcOrd="33" destOrd="0" presId="urn:microsoft.com/office/officeart/2011/layout/ConvergingText"/>
    <dgm:cxn modelId="{CD3541D2-CFFE-4B3D-B91F-1B8EAC0FBB93}" type="presParOf" srcId="{87D76726-807B-40EF-A93F-F46AD773E112}" destId="{0D01A0E5-BA45-4850-AD29-1A5AF946332C}" srcOrd="34" destOrd="0" presId="urn:microsoft.com/office/officeart/2011/layout/ConvergingText"/>
    <dgm:cxn modelId="{81BF7EE9-910F-4E80-A95E-6A24A8206448}" type="presParOf" srcId="{87D76726-807B-40EF-A93F-F46AD773E112}" destId="{8160B0F5-F437-4871-A2E8-614D70B289C3}" srcOrd="35" destOrd="0" presId="urn:microsoft.com/office/officeart/2011/layout/ConvergingText"/>
    <dgm:cxn modelId="{84725689-25C6-49F2-A11E-8166BCC2A284}" type="presParOf" srcId="{87D76726-807B-40EF-A93F-F46AD773E112}" destId="{403C70CF-5D87-412A-8341-5CF5B9E3CBFC}" srcOrd="36" destOrd="0" presId="urn:microsoft.com/office/officeart/2011/layout/ConvergingTex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5EDD432-5CF0-43DD-9E8D-51616B7EE978}" type="doc">
      <dgm:prSet loTypeId="urn:microsoft.com/office/officeart/2005/8/layout/vList5" loCatId="list" qsTypeId="urn:microsoft.com/office/officeart/2005/8/quickstyle/3d1" qsCatId="3D" csTypeId="urn:microsoft.com/office/officeart/2005/8/colors/accent0_3" csCatId="mainScheme" phldr="1"/>
      <dgm:spPr/>
      <dgm:t>
        <a:bodyPr/>
        <a:lstStyle/>
        <a:p>
          <a:endParaRPr lang="tr-TR"/>
        </a:p>
      </dgm:t>
    </dgm:pt>
    <dgm:pt modelId="{58B95D76-1694-4419-B9C3-05B92E6B614F}">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İfade Edici Dil Bozuklukları</a:t>
          </a:r>
          <a:endParaRPr lang="tr-TR" sz="2000" b="1" dirty="0">
            <a:effectLst>
              <a:outerShdw blurRad="38100" dist="38100" dir="2700000" algn="tl">
                <a:srgbClr val="000000">
                  <a:alpha val="43137"/>
                </a:srgbClr>
              </a:outerShdw>
            </a:effectLst>
            <a:latin typeface="Cambria" pitchFamily="18" charset="0"/>
          </a:endParaRPr>
        </a:p>
      </dgm:t>
    </dgm:pt>
    <dgm:pt modelId="{90D3D755-E437-4D0A-9745-A779BD797AF5}" type="parTrans" cxnId="{A1293476-88E7-45BD-8DA2-0BA3E4DBE77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7B152A36-49FF-4294-9F7E-0172C0013E08}" type="sibTrans" cxnId="{A1293476-88E7-45BD-8DA2-0BA3E4DBE77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451A736-BE71-4D67-9863-35696BCD5EA7}">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3 yaş veya üzeri çocuklar dili anladıklarına dair hiç belirti göstermezler. Ses çıkarır fakat bu sesleri iletişim için kullanmazlar. Sözel olmayan zeka, doğum süreci, işitme, motor beceriler normaldir. Genetik, orta kulak iltihabı yada travmadan kaynaklı olabilir.</a:t>
          </a:r>
          <a:endParaRPr lang="tr-TR" sz="1600" dirty="0">
            <a:effectLst>
              <a:outerShdw blurRad="38100" dist="38100" dir="2700000" algn="tl">
                <a:srgbClr val="000000">
                  <a:alpha val="43137"/>
                </a:srgbClr>
              </a:outerShdw>
            </a:effectLst>
            <a:latin typeface="Cambria" pitchFamily="18" charset="0"/>
          </a:endParaRPr>
        </a:p>
      </dgm:t>
    </dgm:pt>
    <dgm:pt modelId="{E3470774-C91D-4EFA-9E0B-A766B6C78164}" type="parTrans" cxnId="{19F39388-15C1-458C-A2A2-0890EA6F4AE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744800E-65DC-4319-A854-37F401DF6CD7}" type="sibTrans" cxnId="{19F39388-15C1-458C-A2A2-0890EA6F4AE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4705EB0-CBC5-4ACE-AEF3-824052BA27FC}">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Dil Öğrenme Güçlüğü</a:t>
          </a:r>
          <a:endParaRPr lang="tr-TR" sz="2000" b="1" dirty="0">
            <a:effectLst>
              <a:outerShdw blurRad="38100" dist="38100" dir="2700000" algn="tl">
                <a:srgbClr val="000000">
                  <a:alpha val="43137"/>
                </a:srgbClr>
              </a:outerShdw>
            </a:effectLst>
            <a:latin typeface="Cambria" pitchFamily="18" charset="0"/>
          </a:endParaRPr>
        </a:p>
      </dgm:t>
    </dgm:pt>
    <dgm:pt modelId="{A4848975-6687-4613-A09A-44D571E55514}" type="parTrans" cxnId="{3EB2B2B0-6CCA-474E-8A58-3EDE0A1A513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6E56B15-FA03-468F-AA19-8C281D63A913}" type="sibTrans" cxnId="{3EB2B2B0-6CCA-474E-8A58-3EDE0A1A513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FF2C7B1-D285-47CE-95BE-4CC93F65533F}">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Özgül dil bozukluğu ileride öğrenme güçlüğü ve </a:t>
          </a:r>
          <a:r>
            <a:rPr lang="tr-TR" sz="1600" dirty="0" err="1" smtClean="0">
              <a:effectLst>
                <a:outerShdw blurRad="38100" dist="38100" dir="2700000" algn="tl">
                  <a:srgbClr val="000000">
                    <a:alpha val="43137"/>
                  </a:srgbClr>
                </a:outerShdw>
              </a:effectLst>
              <a:latin typeface="Cambria" pitchFamily="18" charset="0"/>
            </a:rPr>
            <a:t>disleksiye</a:t>
          </a:r>
          <a:r>
            <a:rPr lang="tr-TR" sz="1600" dirty="0" smtClean="0">
              <a:effectLst>
                <a:outerShdw blurRad="38100" dist="38100" dir="2700000" algn="tl">
                  <a:srgbClr val="000000">
                    <a:alpha val="43137"/>
                  </a:srgbClr>
                </a:outerShdw>
              </a:effectLst>
              <a:latin typeface="Cambria" pitchFamily="18" charset="0"/>
            </a:rPr>
            <a:t> dönüşebilir. Dil bozukluğunun akademik öğrenmeyi, okuma-yazmayı, bilişsel becerileri etkileme durumudur.</a:t>
          </a:r>
          <a:endParaRPr lang="tr-TR" sz="1600" dirty="0">
            <a:effectLst>
              <a:outerShdw blurRad="38100" dist="38100" dir="2700000" algn="tl">
                <a:srgbClr val="000000">
                  <a:alpha val="43137"/>
                </a:srgbClr>
              </a:outerShdw>
            </a:effectLst>
            <a:latin typeface="Cambria" pitchFamily="18" charset="0"/>
          </a:endParaRPr>
        </a:p>
      </dgm:t>
    </dgm:pt>
    <dgm:pt modelId="{41FB8D8F-BBAD-4769-A1E5-DF322DAFCE3F}" type="parTrans" cxnId="{B8C14C0D-F82E-41FA-998E-BD299974EBE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1460BE2-721A-42B5-8696-836E8583C4B0}" type="sibTrans" cxnId="{B8C14C0D-F82E-41FA-998E-BD299974EBE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851E32E-2EF7-4B60-BB2C-E787E141DE3B}">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Özgül Dil Bozuklukları</a:t>
          </a:r>
          <a:endParaRPr lang="tr-TR" sz="2000" b="1" dirty="0">
            <a:effectLst>
              <a:outerShdw blurRad="38100" dist="38100" dir="2700000" algn="tl">
                <a:srgbClr val="000000">
                  <a:alpha val="43137"/>
                </a:srgbClr>
              </a:outerShdw>
            </a:effectLst>
            <a:latin typeface="Cambria" pitchFamily="18" charset="0"/>
          </a:endParaRPr>
        </a:p>
      </dgm:t>
    </dgm:pt>
    <dgm:pt modelId="{00C361CD-B791-4BBA-AA2D-3D53E313D2D0}" type="parTrans" cxnId="{FAD8473C-F6A2-4F99-AD2A-95D31C4CE03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4DCD734-94ED-4652-93B3-8B12F549BCFE}" type="sibTrans" cxnId="{FAD8473C-F6A2-4F99-AD2A-95D31C4CE03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E7E6079-1E0E-4F38-9F07-CB41EDC2E1E3}">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Genel</a:t>
          </a:r>
          <a:r>
            <a:rPr lang="tr-TR" sz="1600" baseline="0" dirty="0" smtClean="0">
              <a:effectLst>
                <a:outerShdw blurRad="38100" dist="38100" dir="2700000" algn="tl">
                  <a:srgbClr val="000000">
                    <a:alpha val="43137"/>
                  </a:srgbClr>
                </a:outerShdw>
              </a:effectLst>
              <a:latin typeface="Cambria" pitchFamily="18" charset="0"/>
            </a:rPr>
            <a:t> zeka oral yapı ve işlevleri ve işitme engelinin kaynak gösterilmediği bir durumdur. Beyin asimetrileri vardır. Nörolojik bir gecikme dil gecikmesine neden olur. Hem alıcı hem ifade edici dil bozukluğudur.</a:t>
          </a:r>
          <a:endParaRPr lang="tr-TR" sz="1600" dirty="0">
            <a:effectLst>
              <a:outerShdw blurRad="38100" dist="38100" dir="2700000" algn="tl">
                <a:srgbClr val="000000">
                  <a:alpha val="43137"/>
                </a:srgbClr>
              </a:outerShdw>
            </a:effectLst>
            <a:latin typeface="Cambria" pitchFamily="18" charset="0"/>
          </a:endParaRPr>
        </a:p>
      </dgm:t>
    </dgm:pt>
    <dgm:pt modelId="{9CD0C108-38AC-4091-989E-50BF076CBC3E}" type="parTrans" cxnId="{17629F9C-5889-492B-AAF5-57FF7DE2929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4216041-89E9-441E-AD6D-44F707C1CFE2}" type="sibTrans" cxnId="{17629F9C-5889-492B-AAF5-57FF7DE2929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24BA67C-AD55-4CB5-B2EB-7C7846294D4A}" type="pres">
      <dgm:prSet presAssocID="{35EDD432-5CF0-43DD-9E8D-51616B7EE978}" presName="Name0" presStyleCnt="0">
        <dgm:presLayoutVars>
          <dgm:dir/>
          <dgm:animLvl val="lvl"/>
          <dgm:resizeHandles val="exact"/>
        </dgm:presLayoutVars>
      </dgm:prSet>
      <dgm:spPr/>
      <dgm:t>
        <a:bodyPr/>
        <a:lstStyle/>
        <a:p>
          <a:endParaRPr lang="tr-TR"/>
        </a:p>
      </dgm:t>
    </dgm:pt>
    <dgm:pt modelId="{D3566561-7F7F-47D2-8108-9A958E241C60}" type="pres">
      <dgm:prSet presAssocID="{58B95D76-1694-4419-B9C3-05B92E6B614F}" presName="linNode" presStyleCnt="0"/>
      <dgm:spPr/>
    </dgm:pt>
    <dgm:pt modelId="{E0EF2B6E-32B3-4331-9AB9-8E02970F68CE}" type="pres">
      <dgm:prSet presAssocID="{58B95D76-1694-4419-B9C3-05B92E6B614F}" presName="parentText" presStyleLbl="node1" presStyleIdx="0" presStyleCnt="3" custScaleX="64251">
        <dgm:presLayoutVars>
          <dgm:chMax val="1"/>
          <dgm:bulletEnabled val="1"/>
        </dgm:presLayoutVars>
      </dgm:prSet>
      <dgm:spPr>
        <a:prstGeom prst="snip2DiagRect">
          <a:avLst/>
        </a:prstGeom>
      </dgm:spPr>
      <dgm:t>
        <a:bodyPr/>
        <a:lstStyle/>
        <a:p>
          <a:endParaRPr lang="tr-TR"/>
        </a:p>
      </dgm:t>
    </dgm:pt>
    <dgm:pt modelId="{D560ECF3-F1B1-4E38-8E43-F41DF0ED1527}" type="pres">
      <dgm:prSet presAssocID="{58B95D76-1694-4419-B9C3-05B92E6B614F}" presName="descendantText" presStyleLbl="alignAccFollowNode1" presStyleIdx="0" presStyleCnt="3" custScaleX="117391">
        <dgm:presLayoutVars>
          <dgm:bulletEnabled val="1"/>
        </dgm:presLayoutVars>
      </dgm:prSet>
      <dgm:spPr>
        <a:prstGeom prst="snip2DiagRect">
          <a:avLst/>
        </a:prstGeom>
      </dgm:spPr>
      <dgm:t>
        <a:bodyPr/>
        <a:lstStyle/>
        <a:p>
          <a:endParaRPr lang="tr-TR"/>
        </a:p>
      </dgm:t>
    </dgm:pt>
    <dgm:pt modelId="{5908E6FC-3E58-4DBE-A009-FD1B8E5706EC}" type="pres">
      <dgm:prSet presAssocID="{7B152A36-49FF-4294-9F7E-0172C0013E08}" presName="sp" presStyleCnt="0"/>
      <dgm:spPr/>
    </dgm:pt>
    <dgm:pt modelId="{C64B37E1-86C0-4C25-967A-6A622DB37577}" type="pres">
      <dgm:prSet presAssocID="{B851E32E-2EF7-4B60-BB2C-E787E141DE3B}" presName="linNode" presStyleCnt="0"/>
      <dgm:spPr/>
    </dgm:pt>
    <dgm:pt modelId="{51C69F3D-A0A4-4AF5-876F-296C159AAEC3}" type="pres">
      <dgm:prSet presAssocID="{B851E32E-2EF7-4B60-BB2C-E787E141DE3B}" presName="parentText" presStyleLbl="node1" presStyleIdx="1" presStyleCnt="3" custScaleX="64251">
        <dgm:presLayoutVars>
          <dgm:chMax val="1"/>
          <dgm:bulletEnabled val="1"/>
        </dgm:presLayoutVars>
      </dgm:prSet>
      <dgm:spPr>
        <a:prstGeom prst="snip2DiagRect">
          <a:avLst/>
        </a:prstGeom>
      </dgm:spPr>
      <dgm:t>
        <a:bodyPr/>
        <a:lstStyle/>
        <a:p>
          <a:endParaRPr lang="tr-TR"/>
        </a:p>
      </dgm:t>
    </dgm:pt>
    <dgm:pt modelId="{5A4908A6-47E7-45D5-82EA-7369DC99156F}" type="pres">
      <dgm:prSet presAssocID="{B851E32E-2EF7-4B60-BB2C-E787E141DE3B}" presName="descendantText" presStyleLbl="alignAccFollowNode1" presStyleIdx="1" presStyleCnt="3" custScaleX="117391">
        <dgm:presLayoutVars>
          <dgm:bulletEnabled val="1"/>
        </dgm:presLayoutVars>
      </dgm:prSet>
      <dgm:spPr>
        <a:prstGeom prst="snip2DiagRect">
          <a:avLst/>
        </a:prstGeom>
      </dgm:spPr>
      <dgm:t>
        <a:bodyPr/>
        <a:lstStyle/>
        <a:p>
          <a:endParaRPr lang="tr-TR"/>
        </a:p>
      </dgm:t>
    </dgm:pt>
    <dgm:pt modelId="{C2C2296D-4FF9-4447-B879-D7B43072965E}" type="pres">
      <dgm:prSet presAssocID="{84DCD734-94ED-4652-93B3-8B12F549BCFE}" presName="sp" presStyleCnt="0"/>
      <dgm:spPr/>
    </dgm:pt>
    <dgm:pt modelId="{55970E34-3115-4391-95B1-A43324EA4055}" type="pres">
      <dgm:prSet presAssocID="{C4705EB0-CBC5-4ACE-AEF3-824052BA27FC}" presName="linNode" presStyleCnt="0"/>
      <dgm:spPr/>
    </dgm:pt>
    <dgm:pt modelId="{D00F1413-30B2-4945-AC63-AAEB1877FA74}" type="pres">
      <dgm:prSet presAssocID="{C4705EB0-CBC5-4ACE-AEF3-824052BA27FC}" presName="parentText" presStyleLbl="node1" presStyleIdx="2" presStyleCnt="3" custScaleX="64251">
        <dgm:presLayoutVars>
          <dgm:chMax val="1"/>
          <dgm:bulletEnabled val="1"/>
        </dgm:presLayoutVars>
      </dgm:prSet>
      <dgm:spPr>
        <a:prstGeom prst="snip2DiagRect">
          <a:avLst/>
        </a:prstGeom>
      </dgm:spPr>
      <dgm:t>
        <a:bodyPr/>
        <a:lstStyle/>
        <a:p>
          <a:endParaRPr lang="tr-TR"/>
        </a:p>
      </dgm:t>
    </dgm:pt>
    <dgm:pt modelId="{E63AAF11-AB05-4CB3-A2CE-F50156FBE743}" type="pres">
      <dgm:prSet presAssocID="{C4705EB0-CBC5-4ACE-AEF3-824052BA27FC}" presName="descendantText" presStyleLbl="alignAccFollowNode1" presStyleIdx="2" presStyleCnt="3" custScaleX="117391">
        <dgm:presLayoutVars>
          <dgm:bulletEnabled val="1"/>
        </dgm:presLayoutVars>
      </dgm:prSet>
      <dgm:spPr>
        <a:prstGeom prst="snip2DiagRect">
          <a:avLst/>
        </a:prstGeom>
      </dgm:spPr>
      <dgm:t>
        <a:bodyPr/>
        <a:lstStyle/>
        <a:p>
          <a:endParaRPr lang="tr-TR"/>
        </a:p>
      </dgm:t>
    </dgm:pt>
  </dgm:ptLst>
  <dgm:cxnLst>
    <dgm:cxn modelId="{17629F9C-5889-492B-AAF5-57FF7DE29294}" srcId="{B851E32E-2EF7-4B60-BB2C-E787E141DE3B}" destId="{4E7E6079-1E0E-4F38-9F07-CB41EDC2E1E3}" srcOrd="0" destOrd="0" parTransId="{9CD0C108-38AC-4091-989E-50BF076CBC3E}" sibTransId="{64216041-89E9-441E-AD6D-44F707C1CFE2}"/>
    <dgm:cxn modelId="{A1293476-88E7-45BD-8DA2-0BA3E4DBE773}" srcId="{35EDD432-5CF0-43DD-9E8D-51616B7EE978}" destId="{58B95D76-1694-4419-B9C3-05B92E6B614F}" srcOrd="0" destOrd="0" parTransId="{90D3D755-E437-4D0A-9745-A779BD797AF5}" sibTransId="{7B152A36-49FF-4294-9F7E-0172C0013E08}"/>
    <dgm:cxn modelId="{58F80BAE-54A6-44B7-B79A-EBA61A0924DE}" type="presOf" srcId="{A451A736-BE71-4D67-9863-35696BCD5EA7}" destId="{D560ECF3-F1B1-4E38-8E43-F41DF0ED1527}" srcOrd="0" destOrd="0" presId="urn:microsoft.com/office/officeart/2005/8/layout/vList5"/>
    <dgm:cxn modelId="{19F39388-15C1-458C-A2A2-0890EA6F4AEC}" srcId="{58B95D76-1694-4419-B9C3-05B92E6B614F}" destId="{A451A736-BE71-4D67-9863-35696BCD5EA7}" srcOrd="0" destOrd="0" parTransId="{E3470774-C91D-4EFA-9E0B-A766B6C78164}" sibTransId="{4744800E-65DC-4319-A854-37F401DF6CD7}"/>
    <dgm:cxn modelId="{B8C14C0D-F82E-41FA-998E-BD299974EBE6}" srcId="{C4705EB0-CBC5-4ACE-AEF3-824052BA27FC}" destId="{DFF2C7B1-D285-47CE-95BE-4CC93F65533F}" srcOrd="0" destOrd="0" parTransId="{41FB8D8F-BBAD-4769-A1E5-DF322DAFCE3F}" sibTransId="{F1460BE2-721A-42B5-8696-836E8583C4B0}"/>
    <dgm:cxn modelId="{1A302850-04D1-46AB-9C55-3079723CA5D6}" type="presOf" srcId="{4E7E6079-1E0E-4F38-9F07-CB41EDC2E1E3}" destId="{5A4908A6-47E7-45D5-82EA-7369DC99156F}" srcOrd="0" destOrd="0" presId="urn:microsoft.com/office/officeart/2005/8/layout/vList5"/>
    <dgm:cxn modelId="{95270E92-C650-41F4-9A6F-154CD1E13EAE}" type="presOf" srcId="{C4705EB0-CBC5-4ACE-AEF3-824052BA27FC}" destId="{D00F1413-30B2-4945-AC63-AAEB1877FA74}" srcOrd="0" destOrd="0" presId="urn:microsoft.com/office/officeart/2005/8/layout/vList5"/>
    <dgm:cxn modelId="{FAD8473C-F6A2-4F99-AD2A-95D31C4CE03C}" srcId="{35EDD432-5CF0-43DD-9E8D-51616B7EE978}" destId="{B851E32E-2EF7-4B60-BB2C-E787E141DE3B}" srcOrd="1" destOrd="0" parTransId="{00C361CD-B791-4BBA-AA2D-3D53E313D2D0}" sibTransId="{84DCD734-94ED-4652-93B3-8B12F549BCFE}"/>
    <dgm:cxn modelId="{C83F9F93-8131-4C5F-980F-4E3252A95A98}" type="presOf" srcId="{58B95D76-1694-4419-B9C3-05B92E6B614F}" destId="{E0EF2B6E-32B3-4331-9AB9-8E02970F68CE}" srcOrd="0" destOrd="0" presId="urn:microsoft.com/office/officeart/2005/8/layout/vList5"/>
    <dgm:cxn modelId="{F5DB639A-5B6C-46C5-B0EA-5A5451FA3A6D}" type="presOf" srcId="{DFF2C7B1-D285-47CE-95BE-4CC93F65533F}" destId="{E63AAF11-AB05-4CB3-A2CE-F50156FBE743}" srcOrd="0" destOrd="0" presId="urn:microsoft.com/office/officeart/2005/8/layout/vList5"/>
    <dgm:cxn modelId="{3EB2B2B0-6CCA-474E-8A58-3EDE0A1A513F}" srcId="{35EDD432-5CF0-43DD-9E8D-51616B7EE978}" destId="{C4705EB0-CBC5-4ACE-AEF3-824052BA27FC}" srcOrd="2" destOrd="0" parTransId="{A4848975-6687-4613-A09A-44D571E55514}" sibTransId="{56E56B15-FA03-468F-AA19-8C281D63A913}"/>
    <dgm:cxn modelId="{D4A2FF2F-8299-43D2-A401-40E23E024D32}" type="presOf" srcId="{35EDD432-5CF0-43DD-9E8D-51616B7EE978}" destId="{324BA67C-AD55-4CB5-B2EB-7C7846294D4A}" srcOrd="0" destOrd="0" presId="urn:microsoft.com/office/officeart/2005/8/layout/vList5"/>
    <dgm:cxn modelId="{C76BC6B7-5D1D-4F28-95D3-E942F5C05A5E}" type="presOf" srcId="{B851E32E-2EF7-4B60-BB2C-E787E141DE3B}" destId="{51C69F3D-A0A4-4AF5-876F-296C159AAEC3}" srcOrd="0" destOrd="0" presId="urn:microsoft.com/office/officeart/2005/8/layout/vList5"/>
    <dgm:cxn modelId="{E801BC8F-1DBD-45F2-8D55-813466952F40}" type="presParOf" srcId="{324BA67C-AD55-4CB5-B2EB-7C7846294D4A}" destId="{D3566561-7F7F-47D2-8108-9A958E241C60}" srcOrd="0" destOrd="0" presId="urn:microsoft.com/office/officeart/2005/8/layout/vList5"/>
    <dgm:cxn modelId="{E47A6B77-C5A6-4A1B-9169-D7885F6EE493}" type="presParOf" srcId="{D3566561-7F7F-47D2-8108-9A958E241C60}" destId="{E0EF2B6E-32B3-4331-9AB9-8E02970F68CE}" srcOrd="0" destOrd="0" presId="urn:microsoft.com/office/officeart/2005/8/layout/vList5"/>
    <dgm:cxn modelId="{1BFEAFE1-4EF1-48B9-ABB7-E82E9E6F565E}" type="presParOf" srcId="{D3566561-7F7F-47D2-8108-9A958E241C60}" destId="{D560ECF3-F1B1-4E38-8E43-F41DF0ED1527}" srcOrd="1" destOrd="0" presId="urn:microsoft.com/office/officeart/2005/8/layout/vList5"/>
    <dgm:cxn modelId="{B4A1479F-4836-4099-B11E-A809E4201046}" type="presParOf" srcId="{324BA67C-AD55-4CB5-B2EB-7C7846294D4A}" destId="{5908E6FC-3E58-4DBE-A009-FD1B8E5706EC}" srcOrd="1" destOrd="0" presId="urn:microsoft.com/office/officeart/2005/8/layout/vList5"/>
    <dgm:cxn modelId="{156DC4D8-E04F-41B9-8BBD-B9F840A91854}" type="presParOf" srcId="{324BA67C-AD55-4CB5-B2EB-7C7846294D4A}" destId="{C64B37E1-86C0-4C25-967A-6A622DB37577}" srcOrd="2" destOrd="0" presId="urn:microsoft.com/office/officeart/2005/8/layout/vList5"/>
    <dgm:cxn modelId="{5E517C82-7FBF-4506-A11F-39730893013C}" type="presParOf" srcId="{C64B37E1-86C0-4C25-967A-6A622DB37577}" destId="{51C69F3D-A0A4-4AF5-876F-296C159AAEC3}" srcOrd="0" destOrd="0" presId="urn:microsoft.com/office/officeart/2005/8/layout/vList5"/>
    <dgm:cxn modelId="{A8C0ABC1-4C7D-4C53-82B8-0700018FA33F}" type="presParOf" srcId="{C64B37E1-86C0-4C25-967A-6A622DB37577}" destId="{5A4908A6-47E7-45D5-82EA-7369DC99156F}" srcOrd="1" destOrd="0" presId="urn:microsoft.com/office/officeart/2005/8/layout/vList5"/>
    <dgm:cxn modelId="{84E88D48-5CEC-4F7D-B611-BA800EB90B3E}" type="presParOf" srcId="{324BA67C-AD55-4CB5-B2EB-7C7846294D4A}" destId="{C2C2296D-4FF9-4447-B879-D7B43072965E}" srcOrd="3" destOrd="0" presId="urn:microsoft.com/office/officeart/2005/8/layout/vList5"/>
    <dgm:cxn modelId="{0AAF7215-5A5E-4635-8B57-F32B9FFC64E6}" type="presParOf" srcId="{324BA67C-AD55-4CB5-B2EB-7C7846294D4A}" destId="{55970E34-3115-4391-95B1-A43324EA4055}" srcOrd="4" destOrd="0" presId="urn:microsoft.com/office/officeart/2005/8/layout/vList5"/>
    <dgm:cxn modelId="{FD146A75-77D5-4C95-BF7B-EBA3AC107EE0}" type="presParOf" srcId="{55970E34-3115-4391-95B1-A43324EA4055}" destId="{D00F1413-30B2-4945-AC63-AAEB1877FA74}" srcOrd="0" destOrd="0" presId="urn:microsoft.com/office/officeart/2005/8/layout/vList5"/>
    <dgm:cxn modelId="{CDA4A029-A945-41C5-9468-A7F2CF2FF401}" type="presParOf" srcId="{55970E34-3115-4391-95B1-A43324EA4055}" destId="{E63AAF11-AB05-4CB3-A2CE-F50156FBE74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9288132-404D-42B8-81E6-49251FA07102}" type="doc">
      <dgm:prSet loTypeId="urn:microsoft.com/office/officeart/2008/layout/AscendingPictureAccentProcess" loCatId="process" qsTypeId="urn:microsoft.com/office/officeart/2005/8/quickstyle/3d1" qsCatId="3D" csTypeId="urn:microsoft.com/office/officeart/2005/8/colors/colorful5" csCatId="colorful" phldr="1"/>
      <dgm:spPr/>
      <dgm:t>
        <a:bodyPr/>
        <a:lstStyle/>
        <a:p>
          <a:endParaRPr lang="tr-TR"/>
        </a:p>
      </dgm:t>
    </dgm:pt>
    <dgm:pt modelId="{24F19D62-1C02-4F10-8F6E-DCE205EAA610}">
      <dgm:prSet phldrT="[Metin]" custT="1"/>
      <dgm:spPr/>
      <dgm:t>
        <a:bodyPr/>
        <a:lstStyle/>
        <a:p>
          <a:r>
            <a:rPr lang="tr-TR" sz="2400" smtClean="0">
              <a:effectLst>
                <a:outerShdw blurRad="38100" dist="38100" dir="2700000" algn="tl">
                  <a:srgbClr val="000000">
                    <a:alpha val="43137"/>
                  </a:srgbClr>
                </a:outerShdw>
              </a:effectLst>
              <a:latin typeface="Cambria" pitchFamily="18" charset="0"/>
            </a:rPr>
            <a:t>Kolaylaştırıcı dil stratejileri</a:t>
          </a:r>
          <a:endParaRPr lang="tr-TR" sz="2400" dirty="0">
            <a:effectLst>
              <a:outerShdw blurRad="38100" dist="38100" dir="2700000" algn="tl">
                <a:srgbClr val="000000">
                  <a:alpha val="43137"/>
                </a:srgbClr>
              </a:outerShdw>
            </a:effectLst>
            <a:latin typeface="Cambria" pitchFamily="18" charset="0"/>
          </a:endParaRPr>
        </a:p>
      </dgm:t>
    </dgm:pt>
    <dgm:pt modelId="{DCDF6666-97BE-4A6E-BBBA-2A6AC5A3071E}" type="parTrans" cxnId="{B07BE09C-E319-4D38-9E9C-E58703A6F501}">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C5D1EB3A-4C4D-42C4-8F87-9C660F95B3C3}" type="sibTrans" cxnId="{B07BE09C-E319-4D38-9E9C-E58703A6F501}">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651904C7-1775-4316-B8C7-4E353BAB4B77}">
      <dgm:prSet phldrT="[Metin]" custT="1"/>
      <dgm:spPr/>
      <dgm:t>
        <a:bodyPr/>
        <a:lstStyle/>
        <a:p>
          <a:r>
            <a:rPr lang="tr-TR" sz="2400" smtClean="0">
              <a:effectLst>
                <a:outerShdw blurRad="38100" dist="38100" dir="2700000" algn="tl">
                  <a:srgbClr val="000000">
                    <a:alpha val="43137"/>
                  </a:srgbClr>
                </a:outerShdw>
              </a:effectLst>
              <a:latin typeface="Cambria" pitchFamily="18" charset="0"/>
            </a:rPr>
            <a:t>Doğan dil yaklaşımı</a:t>
          </a:r>
          <a:endParaRPr lang="tr-TR" sz="2400" dirty="0">
            <a:effectLst>
              <a:outerShdw blurRad="38100" dist="38100" dir="2700000" algn="tl">
                <a:srgbClr val="000000">
                  <a:alpha val="43137"/>
                </a:srgbClr>
              </a:outerShdw>
            </a:effectLst>
            <a:latin typeface="Cambria" pitchFamily="18" charset="0"/>
          </a:endParaRPr>
        </a:p>
      </dgm:t>
    </dgm:pt>
    <dgm:pt modelId="{5D4A872F-C739-4EDC-8DE9-2775FA3BFAAB}" type="parTrans" cxnId="{864E5812-3895-4376-B3A3-C90F0971FDD8}">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864AFD54-7CED-4E4F-AE59-A0CCCAB4651F}" type="sibTrans" cxnId="{864E5812-3895-4376-B3A3-C90F0971FDD8}">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45FDDF85-3716-4551-AF59-48550593635C}" type="pres">
      <dgm:prSet presAssocID="{A9288132-404D-42B8-81E6-49251FA07102}" presName="Name0" presStyleCnt="0">
        <dgm:presLayoutVars>
          <dgm:chMax val="7"/>
          <dgm:chPref val="7"/>
          <dgm:dir/>
        </dgm:presLayoutVars>
      </dgm:prSet>
      <dgm:spPr/>
      <dgm:t>
        <a:bodyPr/>
        <a:lstStyle/>
        <a:p>
          <a:endParaRPr lang="tr-TR"/>
        </a:p>
      </dgm:t>
    </dgm:pt>
    <dgm:pt modelId="{CA751550-75D2-42E3-95EF-74D8815ECE6B}" type="pres">
      <dgm:prSet presAssocID="{A9288132-404D-42B8-81E6-49251FA07102}" presName="dot1" presStyleLbl="alignNode1" presStyleIdx="0" presStyleCnt="10"/>
      <dgm:spPr/>
      <dgm:t>
        <a:bodyPr/>
        <a:lstStyle/>
        <a:p>
          <a:endParaRPr lang="tr-TR"/>
        </a:p>
      </dgm:t>
    </dgm:pt>
    <dgm:pt modelId="{620A8590-F7CE-412F-8A91-12F14135F8B0}" type="pres">
      <dgm:prSet presAssocID="{A9288132-404D-42B8-81E6-49251FA07102}" presName="dot2" presStyleLbl="alignNode1" presStyleIdx="1" presStyleCnt="10"/>
      <dgm:spPr/>
      <dgm:t>
        <a:bodyPr/>
        <a:lstStyle/>
        <a:p>
          <a:endParaRPr lang="tr-TR"/>
        </a:p>
      </dgm:t>
    </dgm:pt>
    <dgm:pt modelId="{03745367-1743-44D0-8396-DBFC59B181A2}" type="pres">
      <dgm:prSet presAssocID="{A9288132-404D-42B8-81E6-49251FA07102}" presName="dot3" presStyleLbl="alignNode1" presStyleIdx="2" presStyleCnt="10"/>
      <dgm:spPr/>
      <dgm:t>
        <a:bodyPr/>
        <a:lstStyle/>
        <a:p>
          <a:endParaRPr lang="tr-TR"/>
        </a:p>
      </dgm:t>
    </dgm:pt>
    <dgm:pt modelId="{721EF087-C1A4-4B4A-8938-9E419A379349}" type="pres">
      <dgm:prSet presAssocID="{A9288132-404D-42B8-81E6-49251FA07102}" presName="dotArrow1" presStyleLbl="alignNode1" presStyleIdx="3" presStyleCnt="10"/>
      <dgm:spPr/>
      <dgm:t>
        <a:bodyPr/>
        <a:lstStyle/>
        <a:p>
          <a:endParaRPr lang="tr-TR"/>
        </a:p>
      </dgm:t>
    </dgm:pt>
    <dgm:pt modelId="{7D766B0B-F78E-443F-993A-3E12BE03DE34}" type="pres">
      <dgm:prSet presAssocID="{A9288132-404D-42B8-81E6-49251FA07102}" presName="dotArrow2" presStyleLbl="alignNode1" presStyleIdx="4" presStyleCnt="10"/>
      <dgm:spPr/>
      <dgm:t>
        <a:bodyPr/>
        <a:lstStyle/>
        <a:p>
          <a:endParaRPr lang="tr-TR"/>
        </a:p>
      </dgm:t>
    </dgm:pt>
    <dgm:pt modelId="{9190DFF0-8854-471B-85C2-149164757A6A}" type="pres">
      <dgm:prSet presAssocID="{A9288132-404D-42B8-81E6-49251FA07102}" presName="dotArrow3" presStyleLbl="alignNode1" presStyleIdx="5" presStyleCnt="10"/>
      <dgm:spPr/>
      <dgm:t>
        <a:bodyPr/>
        <a:lstStyle/>
        <a:p>
          <a:endParaRPr lang="tr-TR"/>
        </a:p>
      </dgm:t>
    </dgm:pt>
    <dgm:pt modelId="{DD3D44AB-5706-47DD-9D75-FAA976B967CE}" type="pres">
      <dgm:prSet presAssocID="{A9288132-404D-42B8-81E6-49251FA07102}" presName="dotArrow4" presStyleLbl="alignNode1" presStyleIdx="6" presStyleCnt="10"/>
      <dgm:spPr/>
      <dgm:t>
        <a:bodyPr/>
        <a:lstStyle/>
        <a:p>
          <a:endParaRPr lang="tr-TR"/>
        </a:p>
      </dgm:t>
    </dgm:pt>
    <dgm:pt modelId="{6B133089-8113-4422-9A92-EC29AAFF74A9}" type="pres">
      <dgm:prSet presAssocID="{A9288132-404D-42B8-81E6-49251FA07102}" presName="dotArrow5" presStyleLbl="alignNode1" presStyleIdx="7" presStyleCnt="10"/>
      <dgm:spPr/>
      <dgm:t>
        <a:bodyPr/>
        <a:lstStyle/>
        <a:p>
          <a:endParaRPr lang="tr-TR"/>
        </a:p>
      </dgm:t>
    </dgm:pt>
    <dgm:pt modelId="{B1F3BCE1-17C2-4639-B24B-CE137573D0EC}" type="pres">
      <dgm:prSet presAssocID="{A9288132-404D-42B8-81E6-49251FA07102}" presName="dotArrow6" presStyleLbl="alignNode1" presStyleIdx="8" presStyleCnt="10"/>
      <dgm:spPr/>
      <dgm:t>
        <a:bodyPr/>
        <a:lstStyle/>
        <a:p>
          <a:endParaRPr lang="tr-TR"/>
        </a:p>
      </dgm:t>
    </dgm:pt>
    <dgm:pt modelId="{6ADFFE7D-C6C3-41B2-956E-B22582AE3ADB}" type="pres">
      <dgm:prSet presAssocID="{A9288132-404D-42B8-81E6-49251FA07102}" presName="dotArrow7" presStyleLbl="alignNode1" presStyleIdx="9" presStyleCnt="10"/>
      <dgm:spPr/>
      <dgm:t>
        <a:bodyPr/>
        <a:lstStyle/>
        <a:p>
          <a:endParaRPr lang="tr-TR"/>
        </a:p>
      </dgm:t>
    </dgm:pt>
    <dgm:pt modelId="{A71C9674-4466-479A-B724-50AD1F114DD0}" type="pres">
      <dgm:prSet presAssocID="{24F19D62-1C02-4F10-8F6E-DCE205EAA610}" presName="parTx1" presStyleLbl="node1" presStyleIdx="0" presStyleCnt="2"/>
      <dgm:spPr/>
      <dgm:t>
        <a:bodyPr/>
        <a:lstStyle/>
        <a:p>
          <a:endParaRPr lang="tr-TR"/>
        </a:p>
      </dgm:t>
    </dgm:pt>
    <dgm:pt modelId="{DDE45C2C-62FD-40C6-AE5E-276F89A3B12A}" type="pres">
      <dgm:prSet presAssocID="{C5D1EB3A-4C4D-42C4-8F87-9C660F95B3C3}" presName="picture1" presStyleCnt="0"/>
      <dgm:spPr/>
      <dgm:t>
        <a:bodyPr/>
        <a:lstStyle/>
        <a:p>
          <a:endParaRPr lang="tr-TR"/>
        </a:p>
      </dgm:t>
    </dgm:pt>
    <dgm:pt modelId="{2112D420-E30A-4E1C-8B7C-75ECB179B3F4}" type="pres">
      <dgm:prSet presAssocID="{C5D1EB3A-4C4D-42C4-8F87-9C660F95B3C3}" presName="imageRepeatNode" presStyleLbl="fgImgPlace1" presStyleIdx="0" presStyleCnt="2"/>
      <dgm:spPr>
        <a:prstGeom prst="star7">
          <a:avLst/>
        </a:prstGeom>
      </dgm:spPr>
      <dgm:t>
        <a:bodyPr/>
        <a:lstStyle/>
        <a:p>
          <a:endParaRPr lang="tr-TR"/>
        </a:p>
      </dgm:t>
    </dgm:pt>
    <dgm:pt modelId="{0F99E284-CA20-4375-9483-64C9A5B0360C}" type="pres">
      <dgm:prSet presAssocID="{651904C7-1775-4316-B8C7-4E353BAB4B77}" presName="parTx2" presStyleLbl="node1" presStyleIdx="1" presStyleCnt="2"/>
      <dgm:spPr/>
      <dgm:t>
        <a:bodyPr/>
        <a:lstStyle/>
        <a:p>
          <a:endParaRPr lang="tr-TR"/>
        </a:p>
      </dgm:t>
    </dgm:pt>
    <dgm:pt modelId="{7C72A4E0-1069-4BC4-AAD7-32BDDF3BA5AB}" type="pres">
      <dgm:prSet presAssocID="{864AFD54-7CED-4E4F-AE59-A0CCCAB4651F}" presName="picture2" presStyleCnt="0"/>
      <dgm:spPr/>
      <dgm:t>
        <a:bodyPr/>
        <a:lstStyle/>
        <a:p>
          <a:endParaRPr lang="tr-TR"/>
        </a:p>
      </dgm:t>
    </dgm:pt>
    <dgm:pt modelId="{958D709C-D8A7-406C-BBEF-3DFAD7A9B20F}" type="pres">
      <dgm:prSet presAssocID="{864AFD54-7CED-4E4F-AE59-A0CCCAB4651F}" presName="imageRepeatNode" presStyleLbl="fgImgPlace1" presStyleIdx="1" presStyleCnt="2"/>
      <dgm:spPr>
        <a:prstGeom prst="star7">
          <a:avLst/>
        </a:prstGeom>
      </dgm:spPr>
      <dgm:t>
        <a:bodyPr/>
        <a:lstStyle/>
        <a:p>
          <a:endParaRPr lang="tr-TR"/>
        </a:p>
      </dgm:t>
    </dgm:pt>
  </dgm:ptLst>
  <dgm:cxnLst>
    <dgm:cxn modelId="{44A1D6C8-7CA6-4926-A32D-B7365ED11B12}" type="presOf" srcId="{651904C7-1775-4316-B8C7-4E353BAB4B77}" destId="{0F99E284-CA20-4375-9483-64C9A5B0360C}" srcOrd="0" destOrd="0" presId="urn:microsoft.com/office/officeart/2008/layout/AscendingPictureAccentProcess"/>
    <dgm:cxn modelId="{885CDB63-2B8E-4C1B-859B-B62E5064B116}" type="presOf" srcId="{24F19D62-1C02-4F10-8F6E-DCE205EAA610}" destId="{A71C9674-4466-479A-B724-50AD1F114DD0}" srcOrd="0" destOrd="0" presId="urn:microsoft.com/office/officeart/2008/layout/AscendingPictureAccentProcess"/>
    <dgm:cxn modelId="{626AC9DC-1889-461F-8A26-83BD415B2266}" type="presOf" srcId="{A9288132-404D-42B8-81E6-49251FA07102}" destId="{45FDDF85-3716-4551-AF59-48550593635C}" srcOrd="0" destOrd="0" presId="urn:microsoft.com/office/officeart/2008/layout/AscendingPictureAccentProcess"/>
    <dgm:cxn modelId="{691D719C-FA26-43E2-90D7-5B9D67B5D31B}" type="presOf" srcId="{C5D1EB3A-4C4D-42C4-8F87-9C660F95B3C3}" destId="{2112D420-E30A-4E1C-8B7C-75ECB179B3F4}" srcOrd="0" destOrd="0" presId="urn:microsoft.com/office/officeart/2008/layout/AscendingPictureAccentProcess"/>
    <dgm:cxn modelId="{864E5812-3895-4376-B3A3-C90F0971FDD8}" srcId="{A9288132-404D-42B8-81E6-49251FA07102}" destId="{651904C7-1775-4316-B8C7-4E353BAB4B77}" srcOrd="1" destOrd="0" parTransId="{5D4A872F-C739-4EDC-8DE9-2775FA3BFAAB}" sibTransId="{864AFD54-7CED-4E4F-AE59-A0CCCAB4651F}"/>
    <dgm:cxn modelId="{B0969493-CC7B-4F8F-9B9D-C9EF9F953654}" type="presOf" srcId="{864AFD54-7CED-4E4F-AE59-A0CCCAB4651F}" destId="{958D709C-D8A7-406C-BBEF-3DFAD7A9B20F}" srcOrd="0" destOrd="0" presId="urn:microsoft.com/office/officeart/2008/layout/AscendingPictureAccentProcess"/>
    <dgm:cxn modelId="{B07BE09C-E319-4D38-9E9C-E58703A6F501}" srcId="{A9288132-404D-42B8-81E6-49251FA07102}" destId="{24F19D62-1C02-4F10-8F6E-DCE205EAA610}" srcOrd="0" destOrd="0" parTransId="{DCDF6666-97BE-4A6E-BBBA-2A6AC5A3071E}" sibTransId="{C5D1EB3A-4C4D-42C4-8F87-9C660F95B3C3}"/>
    <dgm:cxn modelId="{CDD37022-B338-4879-AB57-97BFFD774EE0}" type="presParOf" srcId="{45FDDF85-3716-4551-AF59-48550593635C}" destId="{CA751550-75D2-42E3-95EF-74D8815ECE6B}" srcOrd="0" destOrd="0" presId="urn:microsoft.com/office/officeart/2008/layout/AscendingPictureAccentProcess"/>
    <dgm:cxn modelId="{56C6B2FE-8E6E-4D44-B3FE-91F8E1074DDF}" type="presParOf" srcId="{45FDDF85-3716-4551-AF59-48550593635C}" destId="{620A8590-F7CE-412F-8A91-12F14135F8B0}" srcOrd="1" destOrd="0" presId="urn:microsoft.com/office/officeart/2008/layout/AscendingPictureAccentProcess"/>
    <dgm:cxn modelId="{FEA22315-0C9C-49C2-BD47-2B9836F9C555}" type="presParOf" srcId="{45FDDF85-3716-4551-AF59-48550593635C}" destId="{03745367-1743-44D0-8396-DBFC59B181A2}" srcOrd="2" destOrd="0" presId="urn:microsoft.com/office/officeart/2008/layout/AscendingPictureAccentProcess"/>
    <dgm:cxn modelId="{CDDE4D76-878E-4977-99DD-C3DF19482194}" type="presParOf" srcId="{45FDDF85-3716-4551-AF59-48550593635C}" destId="{721EF087-C1A4-4B4A-8938-9E419A379349}" srcOrd="3" destOrd="0" presId="urn:microsoft.com/office/officeart/2008/layout/AscendingPictureAccentProcess"/>
    <dgm:cxn modelId="{F353F555-D17A-4CFA-8D41-4DD4475E66D3}" type="presParOf" srcId="{45FDDF85-3716-4551-AF59-48550593635C}" destId="{7D766B0B-F78E-443F-993A-3E12BE03DE34}" srcOrd="4" destOrd="0" presId="urn:microsoft.com/office/officeart/2008/layout/AscendingPictureAccentProcess"/>
    <dgm:cxn modelId="{E38E0CC1-BF49-480B-8637-710EAA095881}" type="presParOf" srcId="{45FDDF85-3716-4551-AF59-48550593635C}" destId="{9190DFF0-8854-471B-85C2-149164757A6A}" srcOrd="5" destOrd="0" presId="urn:microsoft.com/office/officeart/2008/layout/AscendingPictureAccentProcess"/>
    <dgm:cxn modelId="{16C8C12A-D13F-4EC5-8056-8FDC40D6BF36}" type="presParOf" srcId="{45FDDF85-3716-4551-AF59-48550593635C}" destId="{DD3D44AB-5706-47DD-9D75-FAA976B967CE}" srcOrd="6" destOrd="0" presId="urn:microsoft.com/office/officeart/2008/layout/AscendingPictureAccentProcess"/>
    <dgm:cxn modelId="{11E62318-F320-45D3-809E-836C04DB28C5}" type="presParOf" srcId="{45FDDF85-3716-4551-AF59-48550593635C}" destId="{6B133089-8113-4422-9A92-EC29AAFF74A9}" srcOrd="7" destOrd="0" presId="urn:microsoft.com/office/officeart/2008/layout/AscendingPictureAccentProcess"/>
    <dgm:cxn modelId="{44380011-CDC4-4C60-AA97-B4718CA19BFD}" type="presParOf" srcId="{45FDDF85-3716-4551-AF59-48550593635C}" destId="{B1F3BCE1-17C2-4639-B24B-CE137573D0EC}" srcOrd="8" destOrd="0" presId="urn:microsoft.com/office/officeart/2008/layout/AscendingPictureAccentProcess"/>
    <dgm:cxn modelId="{112CA988-CE42-4025-8A90-3B6FEDEE3F2E}" type="presParOf" srcId="{45FDDF85-3716-4551-AF59-48550593635C}" destId="{6ADFFE7D-C6C3-41B2-956E-B22582AE3ADB}" srcOrd="9" destOrd="0" presId="urn:microsoft.com/office/officeart/2008/layout/AscendingPictureAccentProcess"/>
    <dgm:cxn modelId="{8B783897-80F9-4715-881F-28590F4512EA}" type="presParOf" srcId="{45FDDF85-3716-4551-AF59-48550593635C}" destId="{A71C9674-4466-479A-B724-50AD1F114DD0}" srcOrd="10" destOrd="0" presId="urn:microsoft.com/office/officeart/2008/layout/AscendingPictureAccentProcess"/>
    <dgm:cxn modelId="{F323EEC2-9942-4CC7-893D-F5C2E355242B}" type="presParOf" srcId="{45FDDF85-3716-4551-AF59-48550593635C}" destId="{DDE45C2C-62FD-40C6-AE5E-276F89A3B12A}" srcOrd="11" destOrd="0" presId="urn:microsoft.com/office/officeart/2008/layout/AscendingPictureAccentProcess"/>
    <dgm:cxn modelId="{3CC0CCDB-5479-4599-9E60-6471F3C8E070}" type="presParOf" srcId="{DDE45C2C-62FD-40C6-AE5E-276F89A3B12A}" destId="{2112D420-E30A-4E1C-8B7C-75ECB179B3F4}" srcOrd="0" destOrd="0" presId="urn:microsoft.com/office/officeart/2008/layout/AscendingPictureAccentProcess"/>
    <dgm:cxn modelId="{506421F5-C4E5-45C1-AA9C-3B968C708A77}" type="presParOf" srcId="{45FDDF85-3716-4551-AF59-48550593635C}" destId="{0F99E284-CA20-4375-9483-64C9A5B0360C}" srcOrd="12" destOrd="0" presId="urn:microsoft.com/office/officeart/2008/layout/AscendingPictureAccentProcess"/>
    <dgm:cxn modelId="{9437379A-35B1-4CAB-A4E7-E37F1FDF881A}" type="presParOf" srcId="{45FDDF85-3716-4551-AF59-48550593635C}" destId="{7C72A4E0-1069-4BC4-AAD7-32BDDF3BA5AB}" srcOrd="13" destOrd="0" presId="urn:microsoft.com/office/officeart/2008/layout/AscendingPictureAccentProcess"/>
    <dgm:cxn modelId="{0E08CB32-8298-4D04-B1A1-3C088266F27F}" type="presParOf" srcId="{7C72A4E0-1069-4BC4-AAD7-32BDDF3BA5AB}" destId="{958D709C-D8A7-406C-BBEF-3DFAD7A9B20F}"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5E6F86A-4E95-458E-8F64-6CD5A3C64FD1}" type="doc">
      <dgm:prSet loTypeId="urn:microsoft.com/office/officeart/2008/layout/VerticalCurvedList" loCatId="list" qsTypeId="urn:microsoft.com/office/officeart/2005/8/quickstyle/3d2#3" qsCatId="3D" csTypeId="urn:microsoft.com/office/officeart/2005/8/colors/colorful3" csCatId="colorful" phldr="1"/>
      <dgm:spPr/>
      <dgm:t>
        <a:bodyPr/>
        <a:lstStyle/>
        <a:p>
          <a:endParaRPr lang="tr-TR"/>
        </a:p>
      </dgm:t>
    </dgm:pt>
    <dgm:pt modelId="{5EA195F5-22F0-4854-86CA-85B22C38D18E}">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Taklit etmesi için uygun model olun.</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85DB7465-3C82-4139-A153-E58A8066D466}" type="parTrans" cxnId="{FF24EA32-EE81-49A7-A3FF-14A1BB99757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BC8FB44A-42DF-4B0C-8A75-714F12ABF60A}" type="sibTrans" cxnId="{FF24EA32-EE81-49A7-A3FF-14A1BB99757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23476C4B-166C-4300-8832-355B563676A4}">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Açık uçlu sorular sorun.</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F130F4AB-99C9-437E-9B9E-649725109024}" type="parTrans" cxnId="{2C4225FD-1E39-4DF3-814E-6B178F92F2A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B1BA172E-F76D-48E5-9A5C-126ED3E541CF}" type="sibTrans" cxnId="{2C4225FD-1E39-4DF3-814E-6B178F92F2A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F480262-B9ED-44EB-9471-453659E665E6}">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Söylemeye çalıştığı kelimelerin doğrusunu onu ONAYLAYARAK söyleyin.</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B3F482BD-C8E5-4ABB-96D0-029353CED60D}" type="parTrans" cxnId="{3C3A4C6E-2D3C-4D89-BC11-F777FB4E4D9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C3AE2A58-C71C-4BC2-BF8B-07B95016F930}" type="sibTrans" cxnId="{3C3A4C6E-2D3C-4D89-BC11-F777FB4E4D9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1B2708BA-63B1-4093-AF80-0F3112B0927E}">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Sürekli geri dönüt verin.</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F11CFE5D-EC6B-49AF-9D33-3DD166E4AEFA}" type="parTrans" cxnId="{65604264-7811-45CB-8142-799EB2EACB83}">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A9489E6-C379-4409-AF6E-AF7DE6B27DD9}" type="sibTrans" cxnId="{65604264-7811-45CB-8142-799EB2EACB83}">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CAC8303-2969-4051-8230-AA89E39DF932}">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Konuşması için fırsatlar yaratın.</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357B390E-604B-42AB-A812-0A77F19EDD37}" type="parTrans" cxnId="{956B79CF-88D7-4464-A679-77D8E17EC64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AFF05885-9FDD-4169-BA84-7C511058C2D7}" type="sibTrans" cxnId="{956B79CF-88D7-4464-A679-77D8E17EC64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ADEA594D-20E3-4F67-81F8-4949A694667D}" type="pres">
      <dgm:prSet presAssocID="{E5E6F86A-4E95-458E-8F64-6CD5A3C64FD1}" presName="Name0" presStyleCnt="0">
        <dgm:presLayoutVars>
          <dgm:chMax val="7"/>
          <dgm:chPref val="7"/>
          <dgm:dir/>
        </dgm:presLayoutVars>
      </dgm:prSet>
      <dgm:spPr/>
      <dgm:t>
        <a:bodyPr/>
        <a:lstStyle/>
        <a:p>
          <a:endParaRPr lang="tr-TR"/>
        </a:p>
      </dgm:t>
    </dgm:pt>
    <dgm:pt modelId="{A5D51496-37B0-479F-9A0E-D51A07176D92}" type="pres">
      <dgm:prSet presAssocID="{E5E6F86A-4E95-458E-8F64-6CD5A3C64FD1}" presName="Name1" presStyleCnt="0"/>
      <dgm:spPr/>
      <dgm:t>
        <a:bodyPr/>
        <a:lstStyle/>
        <a:p>
          <a:endParaRPr lang="tr-TR"/>
        </a:p>
      </dgm:t>
    </dgm:pt>
    <dgm:pt modelId="{8A02DB50-30D2-4C4B-AE9F-B3FD9A48F7D5}" type="pres">
      <dgm:prSet presAssocID="{E5E6F86A-4E95-458E-8F64-6CD5A3C64FD1}" presName="cycle" presStyleCnt="0"/>
      <dgm:spPr/>
      <dgm:t>
        <a:bodyPr/>
        <a:lstStyle/>
        <a:p>
          <a:endParaRPr lang="tr-TR"/>
        </a:p>
      </dgm:t>
    </dgm:pt>
    <dgm:pt modelId="{169EDEC2-18DA-43BB-B3E8-28EBD012CD98}" type="pres">
      <dgm:prSet presAssocID="{E5E6F86A-4E95-458E-8F64-6CD5A3C64FD1}" presName="srcNode" presStyleLbl="node1" presStyleIdx="0" presStyleCnt="5"/>
      <dgm:spPr/>
      <dgm:t>
        <a:bodyPr/>
        <a:lstStyle/>
        <a:p>
          <a:endParaRPr lang="tr-TR"/>
        </a:p>
      </dgm:t>
    </dgm:pt>
    <dgm:pt modelId="{B9D21561-A076-4EF9-BFEE-F0E827217381}" type="pres">
      <dgm:prSet presAssocID="{E5E6F86A-4E95-458E-8F64-6CD5A3C64FD1}" presName="conn" presStyleLbl="parChTrans1D2" presStyleIdx="0" presStyleCnt="1"/>
      <dgm:spPr/>
      <dgm:t>
        <a:bodyPr/>
        <a:lstStyle/>
        <a:p>
          <a:endParaRPr lang="tr-TR"/>
        </a:p>
      </dgm:t>
    </dgm:pt>
    <dgm:pt modelId="{5F4235F5-98BD-4F70-A078-686E6EF84C6D}" type="pres">
      <dgm:prSet presAssocID="{E5E6F86A-4E95-458E-8F64-6CD5A3C64FD1}" presName="extraNode" presStyleLbl="node1" presStyleIdx="0" presStyleCnt="5"/>
      <dgm:spPr/>
      <dgm:t>
        <a:bodyPr/>
        <a:lstStyle/>
        <a:p>
          <a:endParaRPr lang="tr-TR"/>
        </a:p>
      </dgm:t>
    </dgm:pt>
    <dgm:pt modelId="{78554C61-17AB-4604-A506-34E4A4C96013}" type="pres">
      <dgm:prSet presAssocID="{E5E6F86A-4E95-458E-8F64-6CD5A3C64FD1}" presName="dstNode" presStyleLbl="node1" presStyleIdx="0" presStyleCnt="5"/>
      <dgm:spPr/>
      <dgm:t>
        <a:bodyPr/>
        <a:lstStyle/>
        <a:p>
          <a:endParaRPr lang="tr-TR"/>
        </a:p>
      </dgm:t>
    </dgm:pt>
    <dgm:pt modelId="{E74CB3F9-17C4-419E-997B-5B3F44090D03}" type="pres">
      <dgm:prSet presAssocID="{5EA195F5-22F0-4854-86CA-85B22C38D18E}" presName="text_1" presStyleLbl="node1" presStyleIdx="0" presStyleCnt="5">
        <dgm:presLayoutVars>
          <dgm:bulletEnabled val="1"/>
        </dgm:presLayoutVars>
      </dgm:prSet>
      <dgm:spPr>
        <a:prstGeom prst="snip2DiagRect">
          <a:avLst/>
        </a:prstGeom>
      </dgm:spPr>
      <dgm:t>
        <a:bodyPr/>
        <a:lstStyle/>
        <a:p>
          <a:endParaRPr lang="tr-TR"/>
        </a:p>
      </dgm:t>
    </dgm:pt>
    <dgm:pt modelId="{BBBDB187-18E7-4069-A6A9-E47DE091A2FA}" type="pres">
      <dgm:prSet presAssocID="{5EA195F5-22F0-4854-86CA-85B22C38D18E}" presName="accent_1" presStyleCnt="0"/>
      <dgm:spPr/>
      <dgm:t>
        <a:bodyPr/>
        <a:lstStyle/>
        <a:p>
          <a:endParaRPr lang="tr-TR"/>
        </a:p>
      </dgm:t>
    </dgm:pt>
    <dgm:pt modelId="{D994C27A-5738-49DE-8EF8-939251551E68}" type="pres">
      <dgm:prSet presAssocID="{5EA195F5-22F0-4854-86CA-85B22C38D18E}" presName="accentRepeatNode" presStyleLbl="solidFgAcc1" presStyleIdx="0" presStyleCnt="5"/>
      <dgm:spPr>
        <a:prstGeom prst="sun">
          <a:avLst/>
        </a:prstGeom>
      </dgm:spPr>
      <dgm:t>
        <a:bodyPr/>
        <a:lstStyle/>
        <a:p>
          <a:endParaRPr lang="tr-TR"/>
        </a:p>
      </dgm:t>
    </dgm:pt>
    <dgm:pt modelId="{EDC5621E-E6EA-4631-986B-C0003CDE2357}" type="pres">
      <dgm:prSet presAssocID="{1B2708BA-63B1-4093-AF80-0F3112B0927E}" presName="text_2" presStyleLbl="node1" presStyleIdx="1" presStyleCnt="5">
        <dgm:presLayoutVars>
          <dgm:bulletEnabled val="1"/>
        </dgm:presLayoutVars>
      </dgm:prSet>
      <dgm:spPr>
        <a:prstGeom prst="snip2DiagRect">
          <a:avLst/>
        </a:prstGeom>
      </dgm:spPr>
      <dgm:t>
        <a:bodyPr/>
        <a:lstStyle/>
        <a:p>
          <a:endParaRPr lang="tr-TR"/>
        </a:p>
      </dgm:t>
    </dgm:pt>
    <dgm:pt modelId="{87C08F53-9619-40F4-AD7C-9844948039E7}" type="pres">
      <dgm:prSet presAssocID="{1B2708BA-63B1-4093-AF80-0F3112B0927E}" presName="accent_2" presStyleCnt="0"/>
      <dgm:spPr/>
      <dgm:t>
        <a:bodyPr/>
        <a:lstStyle/>
        <a:p>
          <a:endParaRPr lang="tr-TR"/>
        </a:p>
      </dgm:t>
    </dgm:pt>
    <dgm:pt modelId="{87774F3A-6F4A-4BAF-A2F6-8467B8D1A8CF}" type="pres">
      <dgm:prSet presAssocID="{1B2708BA-63B1-4093-AF80-0F3112B0927E}" presName="accentRepeatNode" presStyleLbl="solidFgAcc1" presStyleIdx="1" presStyleCnt="5"/>
      <dgm:spPr>
        <a:prstGeom prst="sun">
          <a:avLst/>
        </a:prstGeom>
      </dgm:spPr>
      <dgm:t>
        <a:bodyPr/>
        <a:lstStyle/>
        <a:p>
          <a:endParaRPr lang="tr-TR"/>
        </a:p>
      </dgm:t>
    </dgm:pt>
    <dgm:pt modelId="{C4B7A5B2-EBC3-43A3-B07B-D072F2CE0CE4}" type="pres">
      <dgm:prSet presAssocID="{0CAC8303-2969-4051-8230-AA89E39DF932}" presName="text_3" presStyleLbl="node1" presStyleIdx="2" presStyleCnt="5">
        <dgm:presLayoutVars>
          <dgm:bulletEnabled val="1"/>
        </dgm:presLayoutVars>
      </dgm:prSet>
      <dgm:spPr>
        <a:prstGeom prst="snip2DiagRect">
          <a:avLst/>
        </a:prstGeom>
      </dgm:spPr>
      <dgm:t>
        <a:bodyPr/>
        <a:lstStyle/>
        <a:p>
          <a:endParaRPr lang="tr-TR"/>
        </a:p>
      </dgm:t>
    </dgm:pt>
    <dgm:pt modelId="{E4D66172-DFB7-418D-ACBA-7D0E658A18A1}" type="pres">
      <dgm:prSet presAssocID="{0CAC8303-2969-4051-8230-AA89E39DF932}" presName="accent_3" presStyleCnt="0"/>
      <dgm:spPr/>
      <dgm:t>
        <a:bodyPr/>
        <a:lstStyle/>
        <a:p>
          <a:endParaRPr lang="tr-TR"/>
        </a:p>
      </dgm:t>
    </dgm:pt>
    <dgm:pt modelId="{9E9B9690-B480-4242-BF47-19FD6AB4E7C8}" type="pres">
      <dgm:prSet presAssocID="{0CAC8303-2969-4051-8230-AA89E39DF932}" presName="accentRepeatNode" presStyleLbl="solidFgAcc1" presStyleIdx="2" presStyleCnt="5"/>
      <dgm:spPr>
        <a:prstGeom prst="sun">
          <a:avLst/>
        </a:prstGeom>
      </dgm:spPr>
      <dgm:t>
        <a:bodyPr/>
        <a:lstStyle/>
        <a:p>
          <a:endParaRPr lang="tr-TR"/>
        </a:p>
      </dgm:t>
    </dgm:pt>
    <dgm:pt modelId="{F6FF60A8-14ED-4F4C-8E9D-294CBA840BFC}" type="pres">
      <dgm:prSet presAssocID="{23476C4B-166C-4300-8832-355B563676A4}" presName="text_4" presStyleLbl="node1" presStyleIdx="3" presStyleCnt="5">
        <dgm:presLayoutVars>
          <dgm:bulletEnabled val="1"/>
        </dgm:presLayoutVars>
      </dgm:prSet>
      <dgm:spPr>
        <a:prstGeom prst="snip2DiagRect">
          <a:avLst/>
        </a:prstGeom>
      </dgm:spPr>
      <dgm:t>
        <a:bodyPr/>
        <a:lstStyle/>
        <a:p>
          <a:endParaRPr lang="tr-TR"/>
        </a:p>
      </dgm:t>
    </dgm:pt>
    <dgm:pt modelId="{52F44553-1391-4DF1-81F8-CFC0A7EADADF}" type="pres">
      <dgm:prSet presAssocID="{23476C4B-166C-4300-8832-355B563676A4}" presName="accent_4" presStyleCnt="0"/>
      <dgm:spPr/>
      <dgm:t>
        <a:bodyPr/>
        <a:lstStyle/>
        <a:p>
          <a:endParaRPr lang="tr-TR"/>
        </a:p>
      </dgm:t>
    </dgm:pt>
    <dgm:pt modelId="{48968A8B-C920-433E-9D5D-419A6D3CF085}" type="pres">
      <dgm:prSet presAssocID="{23476C4B-166C-4300-8832-355B563676A4}" presName="accentRepeatNode" presStyleLbl="solidFgAcc1" presStyleIdx="3" presStyleCnt="5"/>
      <dgm:spPr>
        <a:prstGeom prst="sun">
          <a:avLst/>
        </a:prstGeom>
      </dgm:spPr>
      <dgm:t>
        <a:bodyPr/>
        <a:lstStyle/>
        <a:p>
          <a:endParaRPr lang="tr-TR"/>
        </a:p>
      </dgm:t>
    </dgm:pt>
    <dgm:pt modelId="{8CC690E1-54E3-4B4D-8A7E-10A966DF426D}" type="pres">
      <dgm:prSet presAssocID="{0F480262-B9ED-44EB-9471-453659E665E6}" presName="text_5" presStyleLbl="node1" presStyleIdx="4" presStyleCnt="5">
        <dgm:presLayoutVars>
          <dgm:bulletEnabled val="1"/>
        </dgm:presLayoutVars>
      </dgm:prSet>
      <dgm:spPr>
        <a:prstGeom prst="snip2DiagRect">
          <a:avLst/>
        </a:prstGeom>
      </dgm:spPr>
      <dgm:t>
        <a:bodyPr/>
        <a:lstStyle/>
        <a:p>
          <a:endParaRPr lang="tr-TR"/>
        </a:p>
      </dgm:t>
    </dgm:pt>
    <dgm:pt modelId="{52F74DFA-FE97-4FEA-91CA-1D2BFD43AC53}" type="pres">
      <dgm:prSet presAssocID="{0F480262-B9ED-44EB-9471-453659E665E6}" presName="accent_5" presStyleCnt="0"/>
      <dgm:spPr/>
      <dgm:t>
        <a:bodyPr/>
        <a:lstStyle/>
        <a:p>
          <a:endParaRPr lang="tr-TR"/>
        </a:p>
      </dgm:t>
    </dgm:pt>
    <dgm:pt modelId="{0B7EF461-DC33-4DCF-9711-DC78189D85C3}" type="pres">
      <dgm:prSet presAssocID="{0F480262-B9ED-44EB-9471-453659E665E6}" presName="accentRepeatNode" presStyleLbl="solidFgAcc1" presStyleIdx="4" presStyleCnt="5"/>
      <dgm:spPr>
        <a:prstGeom prst="sun">
          <a:avLst/>
        </a:prstGeom>
      </dgm:spPr>
      <dgm:t>
        <a:bodyPr/>
        <a:lstStyle/>
        <a:p>
          <a:endParaRPr lang="tr-TR"/>
        </a:p>
      </dgm:t>
    </dgm:pt>
  </dgm:ptLst>
  <dgm:cxnLst>
    <dgm:cxn modelId="{2C4225FD-1E39-4DF3-814E-6B178F92F2A9}" srcId="{E5E6F86A-4E95-458E-8F64-6CD5A3C64FD1}" destId="{23476C4B-166C-4300-8832-355B563676A4}" srcOrd="3" destOrd="0" parTransId="{F130F4AB-99C9-437E-9B9E-649725109024}" sibTransId="{B1BA172E-F76D-48E5-9A5C-126ED3E541CF}"/>
    <dgm:cxn modelId="{65604264-7811-45CB-8142-799EB2EACB83}" srcId="{E5E6F86A-4E95-458E-8F64-6CD5A3C64FD1}" destId="{1B2708BA-63B1-4093-AF80-0F3112B0927E}" srcOrd="1" destOrd="0" parTransId="{F11CFE5D-EC6B-49AF-9D33-3DD166E4AEFA}" sibTransId="{8A9489E6-C379-4409-AF6E-AF7DE6B27DD9}"/>
    <dgm:cxn modelId="{956B79CF-88D7-4464-A679-77D8E17EC64B}" srcId="{E5E6F86A-4E95-458E-8F64-6CD5A3C64FD1}" destId="{0CAC8303-2969-4051-8230-AA89E39DF932}" srcOrd="2" destOrd="0" parTransId="{357B390E-604B-42AB-A812-0A77F19EDD37}" sibTransId="{AFF05885-9FDD-4169-BA84-7C511058C2D7}"/>
    <dgm:cxn modelId="{54B6F22B-9965-4D96-A70C-EA06C8D8FC76}" type="presOf" srcId="{BC8FB44A-42DF-4B0C-8A75-714F12ABF60A}" destId="{B9D21561-A076-4EF9-BFEE-F0E827217381}" srcOrd="0" destOrd="0" presId="urn:microsoft.com/office/officeart/2008/layout/VerticalCurvedList"/>
    <dgm:cxn modelId="{C67D928E-50AC-4BC4-ACCF-738A5BCD48B9}" type="presOf" srcId="{E5E6F86A-4E95-458E-8F64-6CD5A3C64FD1}" destId="{ADEA594D-20E3-4F67-81F8-4949A694667D}" srcOrd="0" destOrd="0" presId="urn:microsoft.com/office/officeart/2008/layout/VerticalCurvedList"/>
    <dgm:cxn modelId="{3C3A4C6E-2D3C-4D89-BC11-F777FB4E4D9B}" srcId="{E5E6F86A-4E95-458E-8F64-6CD5A3C64FD1}" destId="{0F480262-B9ED-44EB-9471-453659E665E6}" srcOrd="4" destOrd="0" parTransId="{B3F482BD-C8E5-4ABB-96D0-029353CED60D}" sibTransId="{C3AE2A58-C71C-4BC2-BF8B-07B95016F930}"/>
    <dgm:cxn modelId="{C4D03F11-D855-4D59-B9F1-46875211ED21}" type="presOf" srcId="{1B2708BA-63B1-4093-AF80-0F3112B0927E}" destId="{EDC5621E-E6EA-4631-986B-C0003CDE2357}" srcOrd="0" destOrd="0" presId="urn:microsoft.com/office/officeart/2008/layout/VerticalCurvedList"/>
    <dgm:cxn modelId="{F74768AB-48A1-42FE-94A4-17F86885D0E0}" type="presOf" srcId="{0CAC8303-2969-4051-8230-AA89E39DF932}" destId="{C4B7A5B2-EBC3-43A3-B07B-D072F2CE0CE4}" srcOrd="0" destOrd="0" presId="urn:microsoft.com/office/officeart/2008/layout/VerticalCurvedList"/>
    <dgm:cxn modelId="{FF24EA32-EE81-49A7-A3FF-14A1BB997579}" srcId="{E5E6F86A-4E95-458E-8F64-6CD5A3C64FD1}" destId="{5EA195F5-22F0-4854-86CA-85B22C38D18E}" srcOrd="0" destOrd="0" parTransId="{85DB7465-3C82-4139-A153-E58A8066D466}" sibTransId="{BC8FB44A-42DF-4B0C-8A75-714F12ABF60A}"/>
    <dgm:cxn modelId="{AE2A1869-BD05-494B-B54E-53D854D5436D}" type="presOf" srcId="{23476C4B-166C-4300-8832-355B563676A4}" destId="{F6FF60A8-14ED-4F4C-8E9D-294CBA840BFC}" srcOrd="0" destOrd="0" presId="urn:microsoft.com/office/officeart/2008/layout/VerticalCurvedList"/>
    <dgm:cxn modelId="{2C06805A-848B-46E6-8282-57A4F09BCB45}" type="presOf" srcId="{5EA195F5-22F0-4854-86CA-85B22C38D18E}" destId="{E74CB3F9-17C4-419E-997B-5B3F44090D03}" srcOrd="0" destOrd="0" presId="urn:microsoft.com/office/officeart/2008/layout/VerticalCurvedList"/>
    <dgm:cxn modelId="{76844111-72F0-4E2B-AF5D-8249C8F75E68}" type="presOf" srcId="{0F480262-B9ED-44EB-9471-453659E665E6}" destId="{8CC690E1-54E3-4B4D-8A7E-10A966DF426D}" srcOrd="0" destOrd="0" presId="urn:microsoft.com/office/officeart/2008/layout/VerticalCurvedList"/>
    <dgm:cxn modelId="{69B41130-BA3D-4BC8-8296-C3E9F5C69898}" type="presParOf" srcId="{ADEA594D-20E3-4F67-81F8-4949A694667D}" destId="{A5D51496-37B0-479F-9A0E-D51A07176D92}" srcOrd="0" destOrd="0" presId="urn:microsoft.com/office/officeart/2008/layout/VerticalCurvedList"/>
    <dgm:cxn modelId="{43849BA9-C5B4-4B12-86BC-5C6E4F1E2FD2}" type="presParOf" srcId="{A5D51496-37B0-479F-9A0E-D51A07176D92}" destId="{8A02DB50-30D2-4C4B-AE9F-B3FD9A48F7D5}" srcOrd="0" destOrd="0" presId="urn:microsoft.com/office/officeart/2008/layout/VerticalCurvedList"/>
    <dgm:cxn modelId="{FF1BB4FB-73BB-4D36-B08E-3CB3DC0BA16E}" type="presParOf" srcId="{8A02DB50-30D2-4C4B-AE9F-B3FD9A48F7D5}" destId="{169EDEC2-18DA-43BB-B3E8-28EBD012CD98}" srcOrd="0" destOrd="0" presId="urn:microsoft.com/office/officeart/2008/layout/VerticalCurvedList"/>
    <dgm:cxn modelId="{40200313-F8AA-4476-B654-794744E5346D}" type="presParOf" srcId="{8A02DB50-30D2-4C4B-AE9F-B3FD9A48F7D5}" destId="{B9D21561-A076-4EF9-BFEE-F0E827217381}" srcOrd="1" destOrd="0" presId="urn:microsoft.com/office/officeart/2008/layout/VerticalCurvedList"/>
    <dgm:cxn modelId="{2419FF88-0439-4073-B19C-432B6EC22E3A}" type="presParOf" srcId="{8A02DB50-30D2-4C4B-AE9F-B3FD9A48F7D5}" destId="{5F4235F5-98BD-4F70-A078-686E6EF84C6D}" srcOrd="2" destOrd="0" presId="urn:microsoft.com/office/officeart/2008/layout/VerticalCurvedList"/>
    <dgm:cxn modelId="{CF490EA4-9771-43A8-8DAB-450940926109}" type="presParOf" srcId="{8A02DB50-30D2-4C4B-AE9F-B3FD9A48F7D5}" destId="{78554C61-17AB-4604-A506-34E4A4C96013}" srcOrd="3" destOrd="0" presId="urn:microsoft.com/office/officeart/2008/layout/VerticalCurvedList"/>
    <dgm:cxn modelId="{58F9B890-E3F1-4371-91E7-1794E160CCD7}" type="presParOf" srcId="{A5D51496-37B0-479F-9A0E-D51A07176D92}" destId="{E74CB3F9-17C4-419E-997B-5B3F44090D03}" srcOrd="1" destOrd="0" presId="urn:microsoft.com/office/officeart/2008/layout/VerticalCurvedList"/>
    <dgm:cxn modelId="{17582142-3C02-440C-8962-B072DC4BEDC8}" type="presParOf" srcId="{A5D51496-37B0-479F-9A0E-D51A07176D92}" destId="{BBBDB187-18E7-4069-A6A9-E47DE091A2FA}" srcOrd="2" destOrd="0" presId="urn:microsoft.com/office/officeart/2008/layout/VerticalCurvedList"/>
    <dgm:cxn modelId="{82B8FE73-B4E4-4D42-AF03-41450148FBE3}" type="presParOf" srcId="{BBBDB187-18E7-4069-A6A9-E47DE091A2FA}" destId="{D994C27A-5738-49DE-8EF8-939251551E68}" srcOrd="0" destOrd="0" presId="urn:microsoft.com/office/officeart/2008/layout/VerticalCurvedList"/>
    <dgm:cxn modelId="{ACC37501-2854-4FE7-BA47-562243F54A9E}" type="presParOf" srcId="{A5D51496-37B0-479F-9A0E-D51A07176D92}" destId="{EDC5621E-E6EA-4631-986B-C0003CDE2357}" srcOrd="3" destOrd="0" presId="urn:microsoft.com/office/officeart/2008/layout/VerticalCurvedList"/>
    <dgm:cxn modelId="{4730E271-6765-4F9C-8E3E-532581040662}" type="presParOf" srcId="{A5D51496-37B0-479F-9A0E-D51A07176D92}" destId="{87C08F53-9619-40F4-AD7C-9844948039E7}" srcOrd="4" destOrd="0" presId="urn:microsoft.com/office/officeart/2008/layout/VerticalCurvedList"/>
    <dgm:cxn modelId="{8BE25AE9-5C54-4C46-BEB6-2169E8839A1E}" type="presParOf" srcId="{87C08F53-9619-40F4-AD7C-9844948039E7}" destId="{87774F3A-6F4A-4BAF-A2F6-8467B8D1A8CF}" srcOrd="0" destOrd="0" presId="urn:microsoft.com/office/officeart/2008/layout/VerticalCurvedList"/>
    <dgm:cxn modelId="{1153E47A-C45D-4DD8-A83A-A2A8F5633E49}" type="presParOf" srcId="{A5D51496-37B0-479F-9A0E-D51A07176D92}" destId="{C4B7A5B2-EBC3-43A3-B07B-D072F2CE0CE4}" srcOrd="5" destOrd="0" presId="urn:microsoft.com/office/officeart/2008/layout/VerticalCurvedList"/>
    <dgm:cxn modelId="{F3D61281-854B-4AAC-8CB2-14D0DEF21F1C}" type="presParOf" srcId="{A5D51496-37B0-479F-9A0E-D51A07176D92}" destId="{E4D66172-DFB7-418D-ACBA-7D0E658A18A1}" srcOrd="6" destOrd="0" presId="urn:microsoft.com/office/officeart/2008/layout/VerticalCurvedList"/>
    <dgm:cxn modelId="{5941C3D2-851C-47AD-A8A1-6CADD0D8C27F}" type="presParOf" srcId="{E4D66172-DFB7-418D-ACBA-7D0E658A18A1}" destId="{9E9B9690-B480-4242-BF47-19FD6AB4E7C8}" srcOrd="0" destOrd="0" presId="urn:microsoft.com/office/officeart/2008/layout/VerticalCurvedList"/>
    <dgm:cxn modelId="{CCDDDD6B-112C-441F-8B4C-C22946E40B48}" type="presParOf" srcId="{A5D51496-37B0-479F-9A0E-D51A07176D92}" destId="{F6FF60A8-14ED-4F4C-8E9D-294CBA840BFC}" srcOrd="7" destOrd="0" presId="urn:microsoft.com/office/officeart/2008/layout/VerticalCurvedList"/>
    <dgm:cxn modelId="{51B20EDF-5D23-4F9A-8B20-4B602D08C931}" type="presParOf" srcId="{A5D51496-37B0-479F-9A0E-D51A07176D92}" destId="{52F44553-1391-4DF1-81F8-CFC0A7EADADF}" srcOrd="8" destOrd="0" presId="urn:microsoft.com/office/officeart/2008/layout/VerticalCurvedList"/>
    <dgm:cxn modelId="{B43251C4-713A-46C9-9FF5-5979C98B9303}" type="presParOf" srcId="{52F44553-1391-4DF1-81F8-CFC0A7EADADF}" destId="{48968A8B-C920-433E-9D5D-419A6D3CF085}" srcOrd="0" destOrd="0" presId="urn:microsoft.com/office/officeart/2008/layout/VerticalCurvedList"/>
    <dgm:cxn modelId="{E50156F4-3F95-4266-8AE9-C88C51ADB97B}" type="presParOf" srcId="{A5D51496-37B0-479F-9A0E-D51A07176D92}" destId="{8CC690E1-54E3-4B4D-8A7E-10A966DF426D}" srcOrd="9" destOrd="0" presId="urn:microsoft.com/office/officeart/2008/layout/VerticalCurvedList"/>
    <dgm:cxn modelId="{58E9B38A-437B-4930-B262-4769E1743C5E}" type="presParOf" srcId="{A5D51496-37B0-479F-9A0E-D51A07176D92}" destId="{52F74DFA-FE97-4FEA-91CA-1D2BFD43AC53}" srcOrd="10" destOrd="0" presId="urn:microsoft.com/office/officeart/2008/layout/VerticalCurvedList"/>
    <dgm:cxn modelId="{FFE718FF-1413-4C23-A943-F365ED3F8DE6}" type="presParOf" srcId="{52F74DFA-FE97-4FEA-91CA-1D2BFD43AC53}" destId="{0B7EF461-DC33-4DCF-9711-DC78189D85C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4C0525-DA6E-47BE-8CCA-23E59AD921E9}">
      <dsp:nvSpPr>
        <dsp:cNvPr id="0" name=""/>
        <dsp:cNvSpPr/>
      </dsp:nvSpPr>
      <dsp:spPr>
        <a:xfrm rot="16200000">
          <a:off x="-1067178" y="1068224"/>
          <a:ext cx="4856088" cy="2719638"/>
        </a:xfrm>
        <a:prstGeom prst="wedgeEllipseCallou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tr-TR" sz="1600" b="0" kern="1200" dirty="0" smtClean="0">
              <a:solidFill>
                <a:schemeClr val="bg1"/>
              </a:solidFill>
              <a:effectLst>
                <a:outerShdw blurRad="38100" dist="38100" dir="2700000" algn="tl">
                  <a:srgbClr val="000000">
                    <a:alpha val="43137"/>
                  </a:srgbClr>
                </a:outerShdw>
              </a:effectLst>
              <a:latin typeface="Cambria" pitchFamily="18" charset="0"/>
            </a:rPr>
            <a:t>Dil</a:t>
          </a:r>
          <a:r>
            <a:rPr lang="tr-TR" sz="1600" b="0" kern="1200" baseline="0" dirty="0" smtClean="0">
              <a:solidFill>
                <a:schemeClr val="bg1"/>
              </a:solidFill>
              <a:effectLst>
                <a:outerShdw blurRad="38100" dist="38100" dir="2700000" algn="tl">
                  <a:srgbClr val="000000">
                    <a:alpha val="43137"/>
                  </a:srgbClr>
                </a:outerShdw>
              </a:effectLst>
              <a:latin typeface="Cambria" pitchFamily="18" charset="0"/>
            </a:rPr>
            <a:t> ve konuşma bozuklukları 2 grupta incelenir: 1. organik bozukluklar 2.işlevsel bozukluklar. Organik bozukluklar, sinir-kas mekanizmasındaki sorunlardır. Yarık dudak, yarık damak gibi sorunlar sesletim bozukluklarına neden olur.</a:t>
          </a:r>
          <a:endParaRPr lang="tr-TR" sz="1600" b="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399329" y="711157"/>
        <a:ext cx="1923074" cy="3433772"/>
      </dsp:txXfrm>
    </dsp:sp>
    <dsp:sp modelId="{3C05A013-EE1E-44AE-92A9-AB95134FB547}">
      <dsp:nvSpPr>
        <dsp:cNvPr id="0" name=""/>
        <dsp:cNvSpPr/>
      </dsp:nvSpPr>
      <dsp:spPr>
        <a:xfrm rot="16200000">
          <a:off x="1856431" y="1068224"/>
          <a:ext cx="4856088" cy="2719638"/>
        </a:xfrm>
        <a:prstGeom prst="wedgeEllipseCallout">
          <a:avLst/>
        </a:prstGeom>
        <a:gradFill rotWithShape="0">
          <a:gsLst>
            <a:gs pos="0">
              <a:schemeClr val="accent3">
                <a:hueOff val="599003"/>
                <a:satOff val="-3627"/>
                <a:lumOff val="4314"/>
                <a:alphaOff val="0"/>
                <a:shade val="85000"/>
                <a:satMod val="130000"/>
              </a:schemeClr>
            </a:gs>
            <a:gs pos="34000">
              <a:schemeClr val="accent3">
                <a:hueOff val="599003"/>
                <a:satOff val="-3627"/>
                <a:lumOff val="4314"/>
                <a:alphaOff val="0"/>
                <a:shade val="87000"/>
                <a:satMod val="125000"/>
              </a:schemeClr>
            </a:gs>
            <a:gs pos="70000">
              <a:schemeClr val="accent3">
                <a:hueOff val="599003"/>
                <a:satOff val="-3627"/>
                <a:lumOff val="4314"/>
                <a:alphaOff val="0"/>
                <a:tint val="100000"/>
                <a:shade val="90000"/>
                <a:satMod val="130000"/>
              </a:schemeClr>
            </a:gs>
            <a:gs pos="100000">
              <a:schemeClr val="accent3">
                <a:hueOff val="599003"/>
                <a:satOff val="-3627"/>
                <a:lumOff val="4314"/>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tr-TR" sz="1600" b="0" kern="1200" dirty="0" smtClean="0">
              <a:solidFill>
                <a:schemeClr val="bg1"/>
              </a:solidFill>
              <a:effectLst>
                <a:outerShdw blurRad="38100" dist="38100" dir="2700000" algn="tl">
                  <a:srgbClr val="000000">
                    <a:alpha val="43137"/>
                  </a:srgbClr>
                </a:outerShdw>
              </a:effectLst>
              <a:latin typeface="Cambria" pitchFamily="18" charset="0"/>
            </a:rPr>
            <a:t>İşlevsel bozuklukların nedeni bilinmez. Akıcılık, kekemelik, duygusal sıkıntıya bağlı ses kaybı gibi sorunlar bu gruba girer. Bunların dışında hem işlevsel hem organik nedenli iletişim sorunları da olabilir.</a:t>
          </a:r>
          <a:endParaRPr lang="tr-TR" sz="1600" b="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3322938" y="711157"/>
        <a:ext cx="1923074" cy="3433772"/>
      </dsp:txXfrm>
    </dsp:sp>
    <dsp:sp modelId="{8D31386B-0105-4FAD-8DB9-038416A64DFA}">
      <dsp:nvSpPr>
        <dsp:cNvPr id="0" name=""/>
        <dsp:cNvSpPr/>
      </dsp:nvSpPr>
      <dsp:spPr>
        <a:xfrm rot="16200000">
          <a:off x="4780042" y="1068224"/>
          <a:ext cx="4856088" cy="2719638"/>
        </a:xfrm>
        <a:prstGeom prst="wedgeEllipseCallout">
          <a:avLst/>
        </a:prstGeom>
        <a:gradFill rotWithShape="0">
          <a:gsLst>
            <a:gs pos="0">
              <a:schemeClr val="accent3">
                <a:hueOff val="1198005"/>
                <a:satOff val="-7255"/>
                <a:lumOff val="8627"/>
                <a:alphaOff val="0"/>
                <a:shade val="85000"/>
                <a:satMod val="130000"/>
              </a:schemeClr>
            </a:gs>
            <a:gs pos="34000">
              <a:schemeClr val="accent3">
                <a:hueOff val="1198005"/>
                <a:satOff val="-7255"/>
                <a:lumOff val="8627"/>
                <a:alphaOff val="0"/>
                <a:shade val="87000"/>
                <a:satMod val="125000"/>
              </a:schemeClr>
            </a:gs>
            <a:gs pos="70000">
              <a:schemeClr val="accent3">
                <a:hueOff val="1198005"/>
                <a:satOff val="-7255"/>
                <a:lumOff val="8627"/>
                <a:alphaOff val="0"/>
                <a:tint val="100000"/>
                <a:shade val="90000"/>
                <a:satMod val="130000"/>
              </a:schemeClr>
            </a:gs>
            <a:gs pos="100000">
              <a:schemeClr val="accent3">
                <a:hueOff val="1198005"/>
                <a:satOff val="-7255"/>
                <a:lumOff val="8627"/>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tr-TR" sz="1600" b="0" kern="1200" dirty="0" smtClean="0">
              <a:solidFill>
                <a:schemeClr val="bg1"/>
              </a:solidFill>
              <a:effectLst>
                <a:outerShdw blurRad="38100" dist="38100" dir="2700000" algn="tl">
                  <a:srgbClr val="000000">
                    <a:alpha val="43137"/>
                  </a:srgbClr>
                </a:outerShdw>
              </a:effectLst>
              <a:latin typeface="Cambria" pitchFamily="18" charset="0"/>
            </a:rPr>
            <a:t>Havale ya da travmalar da </a:t>
          </a:r>
          <a:r>
            <a:rPr lang="tr-TR" sz="1600" b="0" i="1" kern="1200" dirty="0" smtClean="0">
              <a:solidFill>
                <a:schemeClr val="bg1"/>
              </a:solidFill>
              <a:effectLst>
                <a:outerShdw blurRad="38100" dist="38100" dir="2700000" algn="tl">
                  <a:srgbClr val="000000">
                    <a:alpha val="43137"/>
                  </a:srgbClr>
                </a:outerShdw>
              </a:effectLst>
              <a:latin typeface="Cambria" pitchFamily="18" charset="0"/>
            </a:rPr>
            <a:t>edinilmiş bozukluk </a:t>
          </a:r>
          <a:r>
            <a:rPr lang="tr-TR" sz="1600" b="0" kern="1200" dirty="0" smtClean="0">
              <a:solidFill>
                <a:schemeClr val="bg1"/>
              </a:solidFill>
              <a:effectLst>
                <a:outerShdw blurRad="38100" dist="38100" dir="2700000" algn="tl">
                  <a:srgbClr val="000000">
                    <a:alpha val="43137"/>
                  </a:srgbClr>
                </a:outerShdw>
              </a:effectLst>
              <a:latin typeface="Cambria" pitchFamily="18" charset="0"/>
            </a:rPr>
            <a:t>olarak dili etkiler. Çevresel faktörler, zihinsel gerilik, çevrede yetersiz uyaran olması gibi nedenlerle de iletişim sorunları doğabilir.</a:t>
          </a:r>
          <a:endParaRPr lang="tr-TR" sz="1600" b="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6246549" y="711157"/>
        <a:ext cx="1923074" cy="34337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60ECF3-F1B1-4E38-8E43-F41DF0ED1527}">
      <dsp:nvSpPr>
        <dsp:cNvPr id="0" name=""/>
        <dsp:cNvSpPr/>
      </dsp:nvSpPr>
      <dsp:spPr>
        <a:xfrm rot="5400000">
          <a:off x="4448403" y="-2296076"/>
          <a:ext cx="1299519" cy="6221475"/>
        </a:xfrm>
        <a:prstGeom prst="round2SameRect">
          <a:avLst/>
        </a:prstGeom>
        <a:solidFill>
          <a:schemeClr val="accent5">
            <a:alpha val="90000"/>
            <a:tint val="40000"/>
            <a:hueOff val="0"/>
            <a:satOff val="0"/>
            <a:lumOff val="0"/>
            <a:alphaOff val="0"/>
          </a:schemeClr>
        </a:solidFill>
        <a:ln w="12700" cap="flat" cmpd="sng" algn="ctr">
          <a:solidFill>
            <a:schemeClr val="accent5">
              <a:alpha val="90000"/>
              <a:tint val="4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Sesin perde, şiddet ve kalite özelliklerinin iletişimi engellemesidir. Sesin yanlış kullanımı da buna sebep olabilir. Vokal ses enfeksiyonu, boğaz temizleme, yemek borusunun asitten etkilenmesi, alerji, astım gibi nedenlerle ses bozuk çıkabilir.</a:t>
          </a:r>
          <a:endParaRPr lang="tr-TR" sz="1600" kern="1200" dirty="0">
            <a:effectLst>
              <a:outerShdw blurRad="38100" dist="38100" dir="2700000" algn="tl">
                <a:srgbClr val="000000">
                  <a:alpha val="43137"/>
                </a:srgbClr>
              </a:outerShdw>
            </a:effectLst>
            <a:latin typeface="Cambria" pitchFamily="18" charset="0"/>
          </a:endParaRPr>
        </a:p>
      </dsp:txBody>
      <dsp:txXfrm rot="-5400000">
        <a:off x="1987426" y="228338"/>
        <a:ext cx="6158038" cy="1172645"/>
      </dsp:txXfrm>
    </dsp:sp>
    <dsp:sp modelId="{E0EF2B6E-32B3-4331-9AB9-8E02970F68CE}">
      <dsp:nvSpPr>
        <dsp:cNvPr id="0" name=""/>
        <dsp:cNvSpPr/>
      </dsp:nvSpPr>
      <dsp:spPr>
        <a:xfrm>
          <a:off x="72019" y="2461"/>
          <a:ext cx="1915406" cy="1624399"/>
        </a:xfrm>
        <a:prstGeom prst="flowChartPunchedCard">
          <a:avLst/>
        </a:prstGeom>
        <a:gradFill rotWithShape="0">
          <a:gsLst>
            <a:gs pos="0">
              <a:schemeClr val="accent5">
                <a:alpha val="90000"/>
                <a:hueOff val="0"/>
                <a:satOff val="0"/>
                <a:lumOff val="0"/>
                <a:alphaOff val="0"/>
                <a:shade val="85000"/>
                <a:satMod val="130000"/>
              </a:schemeClr>
            </a:gs>
            <a:gs pos="34000">
              <a:schemeClr val="accent5">
                <a:alpha val="90000"/>
                <a:hueOff val="0"/>
                <a:satOff val="0"/>
                <a:lumOff val="0"/>
                <a:alphaOff val="0"/>
                <a:shade val="87000"/>
                <a:satMod val="125000"/>
              </a:schemeClr>
            </a:gs>
            <a:gs pos="70000">
              <a:schemeClr val="accent5">
                <a:alpha val="90000"/>
                <a:hueOff val="0"/>
                <a:satOff val="0"/>
                <a:lumOff val="0"/>
                <a:alphaOff val="0"/>
                <a:tint val="100000"/>
                <a:shade val="90000"/>
                <a:satMod val="130000"/>
              </a:schemeClr>
            </a:gs>
            <a:gs pos="100000">
              <a:schemeClr val="accent5">
                <a:alpha val="9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Ses Bozuklukları</a:t>
          </a:r>
          <a:endParaRPr lang="tr-TR" sz="2000" b="1" kern="1200" dirty="0">
            <a:effectLst>
              <a:outerShdw blurRad="38100" dist="38100" dir="2700000" algn="tl">
                <a:srgbClr val="000000">
                  <a:alpha val="43137"/>
                </a:srgbClr>
              </a:outerShdw>
            </a:effectLst>
            <a:latin typeface="Cambria" pitchFamily="18" charset="0"/>
          </a:endParaRPr>
        </a:p>
      </dsp:txBody>
      <dsp:txXfrm>
        <a:off x="72019" y="327341"/>
        <a:ext cx="1915406" cy="1299519"/>
      </dsp:txXfrm>
    </dsp:sp>
    <dsp:sp modelId="{5A4908A6-47E7-45D5-82EA-7369DC99156F}">
      <dsp:nvSpPr>
        <dsp:cNvPr id="0" name=""/>
        <dsp:cNvSpPr/>
      </dsp:nvSpPr>
      <dsp:spPr>
        <a:xfrm rot="5400000">
          <a:off x="4448403" y="-590457"/>
          <a:ext cx="1299519" cy="6221475"/>
        </a:xfrm>
        <a:prstGeom prst="round2SameRect">
          <a:avLst/>
        </a:prstGeom>
        <a:solidFill>
          <a:schemeClr val="accent5">
            <a:alpha val="90000"/>
            <a:tint val="40000"/>
            <a:hueOff val="0"/>
            <a:satOff val="0"/>
            <a:lumOff val="0"/>
            <a:alphaOff val="0"/>
          </a:schemeClr>
        </a:solidFill>
        <a:ln w="12700" cap="flat" cmpd="sng" algn="ctr">
          <a:solidFill>
            <a:schemeClr val="accent5">
              <a:alpha val="90000"/>
              <a:tint val="4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Sözcük üretim hatalarıyla fark edilir. Ses değişir yada başka bir sesle yer değiştirir. S ve z gibi seslerin üretiminde zorlanma, sözcüklere ses ekleme ya da eksiltme; </a:t>
          </a:r>
          <a:r>
            <a:rPr lang="tr-TR" sz="1600" i="1" kern="1200" dirty="0" smtClean="0">
              <a:effectLst>
                <a:outerShdw blurRad="38100" dist="38100" dir="2700000" algn="tl">
                  <a:srgbClr val="000000">
                    <a:alpha val="43137"/>
                  </a:srgbClr>
                </a:outerShdw>
              </a:effectLst>
              <a:latin typeface="Cambria" pitchFamily="18" charset="0"/>
            </a:rPr>
            <a:t>oku(l)da</a:t>
          </a:r>
          <a:r>
            <a:rPr lang="tr-TR" sz="1600" kern="1200" dirty="0" smtClean="0">
              <a:effectLst>
                <a:outerShdw blurRad="38100" dist="38100" dir="2700000" algn="tl">
                  <a:srgbClr val="000000">
                    <a:alpha val="43137"/>
                  </a:srgbClr>
                </a:outerShdw>
              </a:effectLst>
              <a:latin typeface="Cambria" pitchFamily="18" charset="0"/>
            </a:rPr>
            <a:t> gibi. Ağız anomalileri bu duruma neden olabilir. Diğer bir etmen ise çevresinin sesletim yeterliliğidir. Ses çıkarma taklit yoluyla olur.</a:t>
          </a:r>
          <a:endParaRPr lang="tr-TR" sz="1600" kern="1200" dirty="0">
            <a:effectLst>
              <a:outerShdw blurRad="38100" dist="38100" dir="2700000" algn="tl">
                <a:srgbClr val="000000">
                  <a:alpha val="43137"/>
                </a:srgbClr>
              </a:outerShdw>
            </a:effectLst>
            <a:latin typeface="Cambria" pitchFamily="18" charset="0"/>
          </a:endParaRPr>
        </a:p>
      </dsp:txBody>
      <dsp:txXfrm rot="-5400000">
        <a:off x="1987426" y="1933957"/>
        <a:ext cx="6158038" cy="1172645"/>
      </dsp:txXfrm>
    </dsp:sp>
    <dsp:sp modelId="{51C69F3D-A0A4-4AF5-876F-296C159AAEC3}">
      <dsp:nvSpPr>
        <dsp:cNvPr id="0" name=""/>
        <dsp:cNvSpPr/>
      </dsp:nvSpPr>
      <dsp:spPr>
        <a:xfrm>
          <a:off x="72019" y="1708080"/>
          <a:ext cx="1915406" cy="1624399"/>
        </a:xfrm>
        <a:prstGeom prst="flowChartPunchedCard">
          <a:avLst/>
        </a:prstGeom>
        <a:gradFill rotWithShape="0">
          <a:gsLst>
            <a:gs pos="0">
              <a:schemeClr val="accent5">
                <a:alpha val="90000"/>
                <a:hueOff val="0"/>
                <a:satOff val="0"/>
                <a:lumOff val="0"/>
                <a:alphaOff val="-20000"/>
                <a:shade val="85000"/>
                <a:satMod val="130000"/>
              </a:schemeClr>
            </a:gs>
            <a:gs pos="34000">
              <a:schemeClr val="accent5">
                <a:alpha val="90000"/>
                <a:hueOff val="0"/>
                <a:satOff val="0"/>
                <a:lumOff val="0"/>
                <a:alphaOff val="-20000"/>
                <a:shade val="87000"/>
                <a:satMod val="125000"/>
              </a:schemeClr>
            </a:gs>
            <a:gs pos="70000">
              <a:schemeClr val="accent5">
                <a:alpha val="90000"/>
                <a:hueOff val="0"/>
                <a:satOff val="0"/>
                <a:lumOff val="0"/>
                <a:alphaOff val="-20000"/>
                <a:tint val="100000"/>
                <a:shade val="90000"/>
                <a:satMod val="130000"/>
              </a:schemeClr>
            </a:gs>
            <a:gs pos="100000">
              <a:schemeClr val="accent5">
                <a:alpha val="90000"/>
                <a:hueOff val="0"/>
                <a:satOff val="0"/>
                <a:lumOff val="0"/>
                <a:alphaOff val="-20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Sesletim Bozuklukları</a:t>
          </a:r>
          <a:endParaRPr lang="tr-TR" sz="2000" b="1" kern="1200" dirty="0">
            <a:effectLst>
              <a:outerShdw blurRad="38100" dist="38100" dir="2700000" algn="tl">
                <a:srgbClr val="000000">
                  <a:alpha val="43137"/>
                </a:srgbClr>
              </a:outerShdw>
            </a:effectLst>
            <a:latin typeface="Cambria" pitchFamily="18" charset="0"/>
          </a:endParaRPr>
        </a:p>
      </dsp:txBody>
      <dsp:txXfrm>
        <a:off x="72019" y="2032960"/>
        <a:ext cx="1915406" cy="1299519"/>
      </dsp:txXfrm>
    </dsp:sp>
    <dsp:sp modelId="{E63AAF11-AB05-4CB3-A2CE-F50156FBE743}">
      <dsp:nvSpPr>
        <dsp:cNvPr id="0" name=""/>
        <dsp:cNvSpPr/>
      </dsp:nvSpPr>
      <dsp:spPr>
        <a:xfrm rot="5400000">
          <a:off x="4448403" y="1115161"/>
          <a:ext cx="1299519" cy="6221475"/>
        </a:xfrm>
        <a:prstGeom prst="round2SameRect">
          <a:avLst/>
        </a:prstGeom>
        <a:solidFill>
          <a:schemeClr val="accent5">
            <a:alpha val="90000"/>
            <a:tint val="40000"/>
            <a:hueOff val="0"/>
            <a:satOff val="0"/>
            <a:lumOff val="0"/>
            <a:alphaOff val="0"/>
          </a:schemeClr>
        </a:solidFill>
        <a:ln w="12700" cap="flat" cmpd="sng" algn="ctr">
          <a:solidFill>
            <a:schemeClr val="accent5">
              <a:alpha val="90000"/>
              <a:tint val="4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Konuşma akışındaki bazı kesilmelerle karakterizedir. Sesleri yanlış sıralama; </a:t>
          </a:r>
          <a:r>
            <a:rPr lang="tr-TR" sz="1600" i="1" kern="1200" dirty="0" smtClean="0">
              <a:effectLst>
                <a:outerShdw blurRad="38100" dist="38100" dir="2700000" algn="tl">
                  <a:srgbClr val="000000">
                    <a:alpha val="43137"/>
                  </a:srgbClr>
                </a:outerShdw>
              </a:effectLst>
              <a:latin typeface="Cambria" pitchFamily="18" charset="0"/>
            </a:rPr>
            <a:t>televizyon-</a:t>
          </a:r>
          <a:r>
            <a:rPr lang="tr-TR" sz="1600" i="1" kern="1200" dirty="0" err="1" smtClean="0">
              <a:effectLst>
                <a:outerShdw blurRad="38100" dist="38100" dir="2700000" algn="tl">
                  <a:srgbClr val="000000">
                    <a:alpha val="43137"/>
                  </a:srgbClr>
                </a:outerShdw>
              </a:effectLst>
              <a:latin typeface="Cambria" pitchFamily="18" charset="0"/>
            </a:rPr>
            <a:t>tevelizyon</a:t>
          </a:r>
          <a:r>
            <a:rPr lang="tr-TR" sz="1600" i="1" kern="1200" dirty="0" smtClean="0">
              <a:effectLst>
                <a:outerShdw blurRad="38100" dist="38100" dir="2700000" algn="tl">
                  <a:srgbClr val="000000">
                    <a:alpha val="43137"/>
                  </a:srgbClr>
                </a:outerShdw>
              </a:effectLst>
              <a:latin typeface="Cambria" pitchFamily="18" charset="0"/>
            </a:rPr>
            <a:t>. </a:t>
          </a:r>
          <a:r>
            <a:rPr lang="tr-TR" sz="1600" i="0" kern="1200" dirty="0" smtClean="0">
              <a:effectLst>
                <a:outerShdw blurRad="38100" dist="38100" dir="2700000" algn="tl">
                  <a:srgbClr val="000000">
                    <a:alpha val="43137"/>
                  </a:srgbClr>
                </a:outerShdw>
              </a:effectLst>
              <a:latin typeface="Cambria" pitchFamily="18" charset="0"/>
            </a:rPr>
            <a:t>Sözcük tekrarları, takılmalar, ‘</a:t>
          </a:r>
          <a:r>
            <a:rPr lang="tr-TR" sz="1600" i="0" kern="1200" dirty="0" err="1" smtClean="0">
              <a:effectLst>
                <a:outerShdw blurRad="38100" dist="38100" dir="2700000" algn="tl">
                  <a:srgbClr val="000000">
                    <a:alpha val="43137"/>
                  </a:srgbClr>
                </a:outerShdw>
              </a:effectLst>
              <a:latin typeface="Cambria" pitchFamily="18" charset="0"/>
            </a:rPr>
            <a:t>ıııı’lama</a:t>
          </a:r>
          <a:r>
            <a:rPr lang="tr-TR" sz="1600" i="0" kern="1200" dirty="0" smtClean="0">
              <a:effectLst>
                <a:outerShdw blurRad="38100" dist="38100" dir="2700000" algn="tl">
                  <a:srgbClr val="000000">
                    <a:alpha val="43137"/>
                  </a:srgbClr>
                </a:outerShdw>
              </a:effectLst>
              <a:latin typeface="Cambria" pitchFamily="18" charset="0"/>
            </a:rPr>
            <a:t>, kekemelik görülür. İyi bir konuşma modeli ve tedavi ile düzelebilir.</a:t>
          </a:r>
          <a:endParaRPr lang="tr-TR" sz="1600" kern="1200" dirty="0">
            <a:effectLst>
              <a:outerShdw blurRad="38100" dist="38100" dir="2700000" algn="tl">
                <a:srgbClr val="000000">
                  <a:alpha val="43137"/>
                </a:srgbClr>
              </a:outerShdw>
            </a:effectLst>
            <a:latin typeface="Cambria" pitchFamily="18" charset="0"/>
          </a:endParaRPr>
        </a:p>
      </dsp:txBody>
      <dsp:txXfrm rot="-5400000">
        <a:off x="1987426" y="3639576"/>
        <a:ext cx="6158038" cy="1172645"/>
      </dsp:txXfrm>
    </dsp:sp>
    <dsp:sp modelId="{D00F1413-30B2-4945-AC63-AAEB1877FA74}">
      <dsp:nvSpPr>
        <dsp:cNvPr id="0" name=""/>
        <dsp:cNvSpPr/>
      </dsp:nvSpPr>
      <dsp:spPr>
        <a:xfrm>
          <a:off x="72019" y="3413699"/>
          <a:ext cx="1915406" cy="1624399"/>
        </a:xfrm>
        <a:prstGeom prst="flowChartPunchedCard">
          <a:avLst/>
        </a:prstGeom>
        <a:gradFill rotWithShape="0">
          <a:gsLst>
            <a:gs pos="0">
              <a:schemeClr val="accent5">
                <a:alpha val="90000"/>
                <a:hueOff val="0"/>
                <a:satOff val="0"/>
                <a:lumOff val="0"/>
                <a:alphaOff val="-40000"/>
                <a:shade val="85000"/>
                <a:satMod val="130000"/>
              </a:schemeClr>
            </a:gs>
            <a:gs pos="34000">
              <a:schemeClr val="accent5">
                <a:alpha val="90000"/>
                <a:hueOff val="0"/>
                <a:satOff val="0"/>
                <a:lumOff val="0"/>
                <a:alphaOff val="-40000"/>
                <a:shade val="87000"/>
                <a:satMod val="125000"/>
              </a:schemeClr>
            </a:gs>
            <a:gs pos="70000">
              <a:schemeClr val="accent5">
                <a:alpha val="90000"/>
                <a:hueOff val="0"/>
                <a:satOff val="0"/>
                <a:lumOff val="0"/>
                <a:alphaOff val="-40000"/>
                <a:tint val="100000"/>
                <a:shade val="90000"/>
                <a:satMod val="130000"/>
              </a:schemeClr>
            </a:gs>
            <a:gs pos="100000">
              <a:schemeClr val="accent5">
                <a:alpha val="90000"/>
                <a:hueOff val="0"/>
                <a:satOff val="0"/>
                <a:lumOff val="0"/>
                <a:alphaOff val="-40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Akıcılık Bozuklukları</a:t>
          </a:r>
          <a:endParaRPr lang="tr-TR" sz="2000" b="1" kern="1200" dirty="0">
            <a:effectLst>
              <a:outerShdw blurRad="38100" dist="38100" dir="2700000" algn="tl">
                <a:srgbClr val="000000">
                  <a:alpha val="43137"/>
                </a:srgbClr>
              </a:outerShdw>
            </a:effectLst>
            <a:latin typeface="Cambria" pitchFamily="18" charset="0"/>
          </a:endParaRPr>
        </a:p>
      </dsp:txBody>
      <dsp:txXfrm>
        <a:off x="72019" y="3738579"/>
        <a:ext cx="1915406" cy="12995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21561-A076-4EF9-BFEE-F0E827217381}">
      <dsp:nvSpPr>
        <dsp:cNvPr id="0" name=""/>
        <dsp:cNvSpPr/>
      </dsp:nvSpPr>
      <dsp:spPr>
        <a:xfrm>
          <a:off x="-4983829" y="-763621"/>
          <a:ext cx="5935506" cy="5935506"/>
        </a:xfrm>
        <a:prstGeom prst="blockArc">
          <a:avLst>
            <a:gd name="adj1" fmla="val 18900000"/>
            <a:gd name="adj2" fmla="val 2700000"/>
            <a:gd name="adj3" fmla="val 364"/>
          </a:avLst>
        </a:prstGeom>
        <a:noFill/>
        <a:ln w="15875"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4CB3F9-17C4-419E-997B-5B3F44090D03}">
      <dsp:nvSpPr>
        <dsp:cNvPr id="0" name=""/>
        <dsp:cNvSpPr/>
      </dsp:nvSpPr>
      <dsp:spPr>
        <a:xfrm>
          <a:off x="416350" y="275428"/>
          <a:ext cx="7011857" cy="551209"/>
        </a:xfrm>
        <a:prstGeom prst="snip2Diag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7522"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Sesbilgisi/Fonoloji (sesler)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462285" y="321363"/>
        <a:ext cx="6919987" cy="459339"/>
      </dsp:txXfrm>
    </dsp:sp>
    <dsp:sp modelId="{D994C27A-5738-49DE-8EF8-939251551E68}">
      <dsp:nvSpPr>
        <dsp:cNvPr id="0" name=""/>
        <dsp:cNvSpPr/>
      </dsp:nvSpPr>
      <dsp:spPr>
        <a:xfrm>
          <a:off x="71844" y="206527"/>
          <a:ext cx="689011" cy="689011"/>
        </a:xfrm>
        <a:prstGeom prst="pentagon">
          <a:avLst/>
        </a:prstGeom>
        <a:gradFill rotWithShape="0">
          <a:gsLst>
            <a:gs pos="0">
              <a:srgbClr val="FFEFD1"/>
            </a:gs>
            <a:gs pos="64999">
              <a:srgbClr val="F0EBD5"/>
            </a:gs>
            <a:gs pos="100000">
              <a:srgbClr val="D1C39F"/>
            </a:gs>
          </a:gsLst>
          <a:lin ang="5400000" scaled="0"/>
        </a:gradFill>
        <a:ln w="12700" cap="flat" cmpd="sng" algn="ctr">
          <a:no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EDC5621E-E6EA-4631-986B-C0003CDE2357}">
      <dsp:nvSpPr>
        <dsp:cNvPr id="0" name=""/>
        <dsp:cNvSpPr/>
      </dsp:nvSpPr>
      <dsp:spPr>
        <a:xfrm>
          <a:off x="811330" y="1101977"/>
          <a:ext cx="6616877" cy="551209"/>
        </a:xfrm>
        <a:prstGeom prst="snip2DiagRect">
          <a:avLst/>
        </a:prstGeom>
        <a:gradFill rotWithShape="0">
          <a:gsLst>
            <a:gs pos="0">
              <a:schemeClr val="accent2">
                <a:hueOff val="9759"/>
                <a:satOff val="-6719"/>
                <a:lumOff val="-1716"/>
                <a:alphaOff val="0"/>
                <a:shade val="85000"/>
                <a:satMod val="130000"/>
              </a:schemeClr>
            </a:gs>
            <a:gs pos="34000">
              <a:schemeClr val="accent2">
                <a:hueOff val="9759"/>
                <a:satOff val="-6719"/>
                <a:lumOff val="-1716"/>
                <a:alphaOff val="0"/>
                <a:shade val="87000"/>
                <a:satMod val="125000"/>
              </a:schemeClr>
            </a:gs>
            <a:gs pos="70000">
              <a:schemeClr val="accent2">
                <a:hueOff val="9759"/>
                <a:satOff val="-6719"/>
                <a:lumOff val="-1716"/>
                <a:alphaOff val="0"/>
                <a:tint val="100000"/>
                <a:shade val="90000"/>
                <a:satMod val="130000"/>
              </a:schemeClr>
            </a:gs>
            <a:gs pos="100000">
              <a:schemeClr val="accent2">
                <a:hueOff val="9759"/>
                <a:satOff val="-6719"/>
                <a:lumOff val="-1716"/>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7522"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Biçimbilgisi/Morfoloji (sözcük biçimleri)</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857265" y="1147912"/>
        <a:ext cx="6525007" cy="459339"/>
      </dsp:txXfrm>
    </dsp:sp>
    <dsp:sp modelId="{87774F3A-6F4A-4BAF-A2F6-8467B8D1A8CF}">
      <dsp:nvSpPr>
        <dsp:cNvPr id="0" name=""/>
        <dsp:cNvSpPr/>
      </dsp:nvSpPr>
      <dsp:spPr>
        <a:xfrm>
          <a:off x="466824" y="1033076"/>
          <a:ext cx="689011" cy="689011"/>
        </a:xfrm>
        <a:prstGeom prst="pentagon">
          <a:avLst/>
        </a:prstGeom>
        <a:gradFill rotWithShape="0">
          <a:gsLst>
            <a:gs pos="0">
              <a:srgbClr val="FFEFD1"/>
            </a:gs>
            <a:gs pos="64999">
              <a:srgbClr val="F0EBD5"/>
            </a:gs>
            <a:gs pos="100000">
              <a:srgbClr val="D1C39F"/>
            </a:gs>
          </a:gsLst>
          <a:lin ang="5400000" scaled="0"/>
        </a:gradFill>
        <a:ln w="12700" cap="flat" cmpd="sng" algn="ctr">
          <a:no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C4B7A5B2-EBC3-43A3-B07B-D072F2CE0CE4}">
      <dsp:nvSpPr>
        <dsp:cNvPr id="0" name=""/>
        <dsp:cNvSpPr/>
      </dsp:nvSpPr>
      <dsp:spPr>
        <a:xfrm>
          <a:off x="932558" y="1928527"/>
          <a:ext cx="6495650" cy="551209"/>
        </a:xfrm>
        <a:prstGeom prst="snip2DiagRect">
          <a:avLst/>
        </a:prstGeom>
        <a:gradFill rotWithShape="0">
          <a:gsLst>
            <a:gs pos="0">
              <a:schemeClr val="accent2">
                <a:hueOff val="19519"/>
                <a:satOff val="-13438"/>
                <a:lumOff val="-3431"/>
                <a:alphaOff val="0"/>
                <a:shade val="85000"/>
                <a:satMod val="130000"/>
              </a:schemeClr>
            </a:gs>
            <a:gs pos="34000">
              <a:schemeClr val="accent2">
                <a:hueOff val="19519"/>
                <a:satOff val="-13438"/>
                <a:lumOff val="-3431"/>
                <a:alphaOff val="0"/>
                <a:shade val="87000"/>
                <a:satMod val="125000"/>
              </a:schemeClr>
            </a:gs>
            <a:gs pos="70000">
              <a:schemeClr val="accent2">
                <a:hueOff val="19519"/>
                <a:satOff val="-13438"/>
                <a:lumOff val="-3431"/>
                <a:alphaOff val="0"/>
                <a:tint val="100000"/>
                <a:shade val="90000"/>
                <a:satMod val="130000"/>
              </a:schemeClr>
            </a:gs>
            <a:gs pos="100000">
              <a:schemeClr val="accent2">
                <a:hueOff val="19519"/>
                <a:satOff val="-13438"/>
                <a:lumOff val="-3431"/>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7522" tIns="50800" rIns="50800" bIns="50800" numCol="1" spcCol="1270" anchor="ctr" anchorCtr="0">
          <a:noAutofit/>
        </a:bodyPr>
        <a:lstStyle/>
        <a:p>
          <a:pPr lvl="0" algn="l" defTabSz="889000">
            <a:lnSpc>
              <a:spcPct val="90000"/>
            </a:lnSpc>
            <a:spcBef>
              <a:spcPct val="0"/>
            </a:spcBef>
            <a:spcAft>
              <a:spcPct val="35000"/>
            </a:spcAft>
          </a:pPr>
          <a:r>
            <a:rPr lang="tr-TR" sz="2000" kern="1200" dirty="0" err="1" smtClean="0">
              <a:solidFill>
                <a:schemeClr val="bg1"/>
              </a:solidFill>
              <a:effectLst>
                <a:outerShdw blurRad="38100" dist="38100" dir="2700000" algn="tl">
                  <a:srgbClr val="000000">
                    <a:alpha val="43137"/>
                  </a:srgbClr>
                </a:outerShdw>
              </a:effectLst>
              <a:latin typeface="Cambria" pitchFamily="18" charset="0"/>
            </a:rPr>
            <a:t>Sözdizim</a:t>
          </a:r>
          <a:r>
            <a:rPr lang="tr-TR" sz="2000" kern="1200" dirty="0" smtClean="0">
              <a:solidFill>
                <a:schemeClr val="bg1"/>
              </a:solidFill>
              <a:effectLst>
                <a:outerShdw blurRad="38100" dist="38100" dir="2700000" algn="tl">
                  <a:srgbClr val="000000">
                    <a:alpha val="43137"/>
                  </a:srgbClr>
                </a:outerShdw>
              </a:effectLst>
              <a:latin typeface="Cambria" pitchFamily="18" charset="0"/>
            </a:rPr>
            <a:t>/Sentaks (cümle yapısı)</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978493" y="1974462"/>
        <a:ext cx="6403780" cy="459339"/>
      </dsp:txXfrm>
    </dsp:sp>
    <dsp:sp modelId="{9E9B9690-B480-4242-BF47-19FD6AB4E7C8}">
      <dsp:nvSpPr>
        <dsp:cNvPr id="0" name=""/>
        <dsp:cNvSpPr/>
      </dsp:nvSpPr>
      <dsp:spPr>
        <a:xfrm>
          <a:off x="588052" y="1859626"/>
          <a:ext cx="689011" cy="689011"/>
        </a:xfrm>
        <a:prstGeom prst="pentagon">
          <a:avLst/>
        </a:prstGeom>
        <a:gradFill rotWithShape="0">
          <a:gsLst>
            <a:gs pos="0">
              <a:srgbClr val="FFEFD1"/>
            </a:gs>
            <a:gs pos="64999">
              <a:srgbClr val="F0EBD5"/>
            </a:gs>
            <a:gs pos="100000">
              <a:srgbClr val="D1C39F"/>
            </a:gs>
          </a:gsLst>
          <a:lin ang="5400000" scaled="0"/>
        </a:gradFill>
        <a:ln w="12700" cap="flat" cmpd="sng" algn="ctr">
          <a:no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F6FF60A8-14ED-4F4C-8E9D-294CBA840BFC}">
      <dsp:nvSpPr>
        <dsp:cNvPr id="0" name=""/>
        <dsp:cNvSpPr/>
      </dsp:nvSpPr>
      <dsp:spPr>
        <a:xfrm>
          <a:off x="811330" y="2755076"/>
          <a:ext cx="6616877" cy="551209"/>
        </a:xfrm>
        <a:prstGeom prst="snip2DiagRect">
          <a:avLst/>
        </a:prstGeom>
        <a:gradFill rotWithShape="0">
          <a:gsLst>
            <a:gs pos="0">
              <a:schemeClr val="accent2">
                <a:hueOff val="29278"/>
                <a:satOff val="-20157"/>
                <a:lumOff val="-5147"/>
                <a:alphaOff val="0"/>
                <a:shade val="85000"/>
                <a:satMod val="130000"/>
              </a:schemeClr>
            </a:gs>
            <a:gs pos="34000">
              <a:schemeClr val="accent2">
                <a:hueOff val="29278"/>
                <a:satOff val="-20157"/>
                <a:lumOff val="-5147"/>
                <a:alphaOff val="0"/>
                <a:shade val="87000"/>
                <a:satMod val="125000"/>
              </a:schemeClr>
            </a:gs>
            <a:gs pos="70000">
              <a:schemeClr val="accent2">
                <a:hueOff val="29278"/>
                <a:satOff val="-20157"/>
                <a:lumOff val="-5147"/>
                <a:alphaOff val="0"/>
                <a:tint val="100000"/>
                <a:shade val="90000"/>
                <a:satMod val="130000"/>
              </a:schemeClr>
            </a:gs>
            <a:gs pos="100000">
              <a:schemeClr val="accent2">
                <a:hueOff val="29278"/>
                <a:satOff val="-20157"/>
                <a:lumOff val="-5147"/>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7522" tIns="50800" rIns="50800" bIns="50800" numCol="1" spcCol="1270" anchor="ctr" anchorCtr="0">
          <a:noAutofit/>
        </a:bodyPr>
        <a:lstStyle/>
        <a:p>
          <a:pPr lvl="0" algn="l" defTabSz="889000">
            <a:lnSpc>
              <a:spcPct val="90000"/>
            </a:lnSpc>
            <a:spcBef>
              <a:spcPct val="0"/>
            </a:spcBef>
            <a:spcAft>
              <a:spcPct val="35000"/>
            </a:spcAft>
          </a:pPr>
          <a:r>
            <a:rPr lang="tr-TR" sz="2000" kern="1200" dirty="0" err="1" smtClean="0">
              <a:solidFill>
                <a:schemeClr val="bg1"/>
              </a:solidFill>
              <a:effectLst>
                <a:outerShdw blurRad="38100" dist="38100" dir="2700000" algn="tl">
                  <a:srgbClr val="000000">
                    <a:alpha val="43137"/>
                  </a:srgbClr>
                </a:outerShdw>
              </a:effectLst>
              <a:latin typeface="Cambria" pitchFamily="18" charset="0"/>
            </a:rPr>
            <a:t>Anlambilgisi</a:t>
          </a:r>
          <a:r>
            <a:rPr lang="tr-TR" sz="2000" kern="1200" dirty="0" smtClean="0">
              <a:solidFill>
                <a:schemeClr val="bg1"/>
              </a:solidFill>
              <a:effectLst>
                <a:outerShdw blurRad="38100" dist="38100" dir="2700000" algn="tl">
                  <a:srgbClr val="000000">
                    <a:alpha val="43137"/>
                  </a:srgbClr>
                </a:outerShdw>
              </a:effectLst>
              <a:latin typeface="Cambria" pitchFamily="18" charset="0"/>
            </a:rPr>
            <a:t>/</a:t>
          </a:r>
          <a:r>
            <a:rPr lang="tr-TR" sz="2000" kern="1200" dirty="0" err="1" smtClean="0">
              <a:solidFill>
                <a:schemeClr val="bg1"/>
              </a:solidFill>
              <a:effectLst>
                <a:outerShdw blurRad="38100" dist="38100" dir="2700000" algn="tl">
                  <a:srgbClr val="000000">
                    <a:alpha val="43137"/>
                  </a:srgbClr>
                </a:outerShdw>
              </a:effectLst>
              <a:latin typeface="Cambria" pitchFamily="18" charset="0"/>
            </a:rPr>
            <a:t>Semantiks</a:t>
          </a:r>
          <a:r>
            <a:rPr lang="tr-TR" sz="2000" kern="1200" dirty="0" smtClean="0">
              <a:solidFill>
                <a:schemeClr val="bg1"/>
              </a:solidFill>
              <a:effectLst>
                <a:outerShdw blurRad="38100" dist="38100" dir="2700000" algn="tl">
                  <a:srgbClr val="000000">
                    <a:alpha val="43137"/>
                  </a:srgbClr>
                </a:outerShdw>
              </a:effectLst>
              <a:latin typeface="Cambria" pitchFamily="18" charset="0"/>
            </a:rPr>
            <a:t> (sözcük ve cümle anlamı)</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857265" y="2801011"/>
        <a:ext cx="6525007" cy="459339"/>
      </dsp:txXfrm>
    </dsp:sp>
    <dsp:sp modelId="{48968A8B-C920-433E-9D5D-419A6D3CF085}">
      <dsp:nvSpPr>
        <dsp:cNvPr id="0" name=""/>
        <dsp:cNvSpPr/>
      </dsp:nvSpPr>
      <dsp:spPr>
        <a:xfrm>
          <a:off x="466824" y="2686175"/>
          <a:ext cx="689011" cy="689011"/>
        </a:xfrm>
        <a:prstGeom prst="pentagon">
          <a:avLst/>
        </a:prstGeom>
        <a:gradFill rotWithShape="0">
          <a:gsLst>
            <a:gs pos="0">
              <a:srgbClr val="FFEFD1"/>
            </a:gs>
            <a:gs pos="64999">
              <a:srgbClr val="F0EBD5"/>
            </a:gs>
            <a:gs pos="100000">
              <a:srgbClr val="D1C39F"/>
            </a:gs>
          </a:gsLst>
          <a:lin ang="5400000" scaled="0"/>
        </a:gradFill>
        <a:ln w="12700" cap="flat" cmpd="sng" algn="ctr">
          <a:no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8CC690E1-54E3-4B4D-8A7E-10A966DF426D}">
      <dsp:nvSpPr>
        <dsp:cNvPr id="0" name=""/>
        <dsp:cNvSpPr/>
      </dsp:nvSpPr>
      <dsp:spPr>
        <a:xfrm>
          <a:off x="416350" y="3581626"/>
          <a:ext cx="7011857" cy="551209"/>
        </a:xfrm>
        <a:prstGeom prst="snip2DiagRect">
          <a:avLst/>
        </a:prstGeom>
        <a:gradFill rotWithShape="0">
          <a:gsLst>
            <a:gs pos="0">
              <a:schemeClr val="accent2">
                <a:hueOff val="39038"/>
                <a:satOff val="-26876"/>
                <a:lumOff val="-6863"/>
                <a:alphaOff val="0"/>
                <a:shade val="85000"/>
                <a:satMod val="130000"/>
              </a:schemeClr>
            </a:gs>
            <a:gs pos="34000">
              <a:schemeClr val="accent2">
                <a:hueOff val="39038"/>
                <a:satOff val="-26876"/>
                <a:lumOff val="-6863"/>
                <a:alphaOff val="0"/>
                <a:shade val="87000"/>
                <a:satMod val="125000"/>
              </a:schemeClr>
            </a:gs>
            <a:gs pos="70000">
              <a:schemeClr val="accent2">
                <a:hueOff val="39038"/>
                <a:satOff val="-26876"/>
                <a:lumOff val="-6863"/>
                <a:alphaOff val="0"/>
                <a:tint val="100000"/>
                <a:shade val="90000"/>
                <a:satMod val="130000"/>
              </a:schemeClr>
            </a:gs>
            <a:gs pos="100000">
              <a:schemeClr val="accent2">
                <a:hueOff val="39038"/>
                <a:satOff val="-26876"/>
                <a:lumOff val="-6863"/>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7522" tIns="50800" rIns="50800" bIns="50800" numCol="1" spcCol="1270" anchor="ctr" anchorCtr="0">
          <a:noAutofit/>
        </a:bodyPr>
        <a:lstStyle/>
        <a:p>
          <a:pPr lvl="0" algn="l" defTabSz="889000">
            <a:lnSpc>
              <a:spcPct val="90000"/>
            </a:lnSpc>
            <a:spcBef>
              <a:spcPct val="0"/>
            </a:spcBef>
            <a:spcAft>
              <a:spcPct val="35000"/>
            </a:spcAft>
          </a:pPr>
          <a:r>
            <a:rPr lang="tr-TR" sz="2000" kern="1200" dirty="0" err="1" smtClean="0">
              <a:solidFill>
                <a:schemeClr val="bg1"/>
              </a:solidFill>
              <a:effectLst>
                <a:outerShdw blurRad="38100" dist="38100" dir="2700000" algn="tl">
                  <a:srgbClr val="000000">
                    <a:alpha val="43137"/>
                  </a:srgbClr>
                </a:outerShdw>
              </a:effectLst>
              <a:latin typeface="Cambria" pitchFamily="18" charset="0"/>
            </a:rPr>
            <a:t>Edimbilgisi</a:t>
          </a:r>
          <a:r>
            <a:rPr lang="tr-TR" sz="2000" kern="1200" dirty="0" smtClean="0">
              <a:solidFill>
                <a:schemeClr val="bg1"/>
              </a:solidFill>
              <a:effectLst>
                <a:outerShdw blurRad="38100" dist="38100" dir="2700000" algn="tl">
                  <a:srgbClr val="000000">
                    <a:alpha val="43137"/>
                  </a:srgbClr>
                </a:outerShdw>
              </a:effectLst>
              <a:latin typeface="Cambria" pitchFamily="18" charset="0"/>
            </a:rPr>
            <a:t>/Pragmatik (dilin sosyal kullanımı)</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462285" y="3627561"/>
        <a:ext cx="6919987" cy="459339"/>
      </dsp:txXfrm>
    </dsp:sp>
    <dsp:sp modelId="{0B7EF461-DC33-4DCF-9711-DC78189D85C3}">
      <dsp:nvSpPr>
        <dsp:cNvPr id="0" name=""/>
        <dsp:cNvSpPr/>
      </dsp:nvSpPr>
      <dsp:spPr>
        <a:xfrm>
          <a:off x="71844" y="3512725"/>
          <a:ext cx="689011" cy="689011"/>
        </a:xfrm>
        <a:prstGeom prst="pentagon">
          <a:avLst/>
        </a:prstGeom>
        <a:gradFill rotWithShape="0">
          <a:gsLst>
            <a:gs pos="0">
              <a:srgbClr val="FFEFD1"/>
            </a:gs>
            <a:gs pos="64999">
              <a:srgbClr val="F0EBD5"/>
            </a:gs>
            <a:gs pos="100000">
              <a:srgbClr val="D1C39F"/>
            </a:gs>
          </a:gsLst>
          <a:lin ang="5400000" scaled="0"/>
        </a:gradFill>
        <a:ln w="12700" cap="flat" cmpd="sng" algn="ctr">
          <a:no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1E1D44-9F22-4008-BCE4-C2DB43704B41}">
      <dsp:nvSpPr>
        <dsp:cNvPr id="0" name=""/>
        <dsp:cNvSpPr/>
      </dsp:nvSpPr>
      <dsp:spPr>
        <a:xfrm>
          <a:off x="8346974" y="2653104"/>
          <a:ext cx="243718" cy="243714"/>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w="12700" cap="flat" cmpd="sng" algn="ctr">
          <a:solidFill>
            <a:schemeClr val="accent2">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2E0A741-9250-4081-BC1D-33A8AA73EA28}">
      <dsp:nvSpPr>
        <dsp:cNvPr id="0" name=""/>
        <dsp:cNvSpPr/>
      </dsp:nvSpPr>
      <dsp:spPr>
        <a:xfrm>
          <a:off x="7900299" y="2653104"/>
          <a:ext cx="243718" cy="243714"/>
        </a:xfrm>
        <a:prstGeom prst="ellipse">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w="12700" cap="flat" cmpd="sng" algn="ctr">
          <a:solidFill>
            <a:schemeClr val="accent3">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126132D-88C2-481B-A325-F2E55030484B}">
      <dsp:nvSpPr>
        <dsp:cNvPr id="0" name=""/>
        <dsp:cNvSpPr/>
      </dsp:nvSpPr>
      <dsp:spPr>
        <a:xfrm>
          <a:off x="7453624" y="2653104"/>
          <a:ext cx="243718" cy="243714"/>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w="12700" cap="flat" cmpd="sng" algn="ctr">
          <a:solidFill>
            <a:schemeClr val="accent4">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D05CA00-5071-409F-A6B5-6BA70E4AFD2B}">
      <dsp:nvSpPr>
        <dsp:cNvPr id="0" name=""/>
        <dsp:cNvSpPr/>
      </dsp:nvSpPr>
      <dsp:spPr>
        <a:xfrm>
          <a:off x="7007798" y="2653104"/>
          <a:ext cx="243718" cy="243714"/>
        </a:xfrm>
        <a:prstGeom prst="ellipse">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w="12700" cap="flat" cmpd="sng" algn="ctr">
          <a:solidFill>
            <a:schemeClr val="accent5">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DFF834C-AF58-4074-B5AD-0A14CFA8B5C5}">
      <dsp:nvSpPr>
        <dsp:cNvPr id="0" name=""/>
        <dsp:cNvSpPr/>
      </dsp:nvSpPr>
      <dsp:spPr>
        <a:xfrm>
          <a:off x="6561123" y="2653104"/>
          <a:ext cx="243718" cy="243714"/>
        </a:xfrm>
        <a:prstGeom prst="ellipse">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w="12700" cap="flat" cmpd="sng" algn="ctr">
          <a:solidFill>
            <a:schemeClr val="accent6">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EF2D9A0-772A-4809-B203-AD5BD30E2D76}">
      <dsp:nvSpPr>
        <dsp:cNvPr id="0" name=""/>
        <dsp:cNvSpPr/>
      </dsp:nvSpPr>
      <dsp:spPr>
        <a:xfrm>
          <a:off x="5870730" y="2531247"/>
          <a:ext cx="487436" cy="487829"/>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w="12700" cap="flat" cmpd="sng" algn="ctr">
          <a:solidFill>
            <a:schemeClr val="accent2">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B7AC440-C7ED-4A62-990B-368C42764353}">
      <dsp:nvSpPr>
        <dsp:cNvPr id="0" name=""/>
        <dsp:cNvSpPr/>
      </dsp:nvSpPr>
      <dsp:spPr>
        <a:xfrm>
          <a:off x="7949552" y="2149641"/>
          <a:ext cx="243718" cy="243714"/>
        </a:xfrm>
        <a:prstGeom prst="ellipse">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w="12700" cap="flat" cmpd="sng" algn="ctr">
          <a:solidFill>
            <a:schemeClr val="accent3">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2D55759-DDD4-45F6-8245-6C0D3C6FA684}">
      <dsp:nvSpPr>
        <dsp:cNvPr id="0" name=""/>
        <dsp:cNvSpPr/>
      </dsp:nvSpPr>
      <dsp:spPr>
        <a:xfrm>
          <a:off x="7949552" y="3160174"/>
          <a:ext cx="243718" cy="243714"/>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w="12700" cap="flat" cmpd="sng" algn="ctr">
          <a:solidFill>
            <a:schemeClr val="accent4">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B10FC0B-2EB0-40A2-846E-B98D39B6CB96}">
      <dsp:nvSpPr>
        <dsp:cNvPr id="0" name=""/>
        <dsp:cNvSpPr/>
      </dsp:nvSpPr>
      <dsp:spPr>
        <a:xfrm>
          <a:off x="8166945" y="2368503"/>
          <a:ext cx="243718" cy="243714"/>
        </a:xfrm>
        <a:prstGeom prst="ellipse">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w="12700" cap="flat" cmpd="sng" algn="ctr">
          <a:solidFill>
            <a:schemeClr val="accent5">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BED0EC3-59AE-4B6B-B00E-D9050817066D}">
      <dsp:nvSpPr>
        <dsp:cNvPr id="0" name=""/>
        <dsp:cNvSpPr/>
      </dsp:nvSpPr>
      <dsp:spPr>
        <a:xfrm>
          <a:off x="8181382" y="2942515"/>
          <a:ext cx="243718" cy="243714"/>
        </a:xfrm>
        <a:prstGeom prst="ellipse">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w="12700" cap="flat" cmpd="sng" algn="ctr">
          <a:solidFill>
            <a:schemeClr val="accent6">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117E655-11FB-4AF5-9C0D-F9B08F9F498F}">
      <dsp:nvSpPr>
        <dsp:cNvPr id="0" name=""/>
        <dsp:cNvSpPr/>
      </dsp:nvSpPr>
      <dsp:spPr>
        <a:xfrm>
          <a:off x="3076174" y="1593467"/>
          <a:ext cx="2717143" cy="2363389"/>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w="12700" cap="flat" cmpd="sng" algn="ctr">
          <a:solidFill>
            <a:schemeClr val="accent2">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BAŞLICA DİL BOZUKLUKLARI</a:t>
          </a:r>
          <a:endParaRPr lang="tr-TR" sz="2000" b="1" kern="1200" dirty="0">
            <a:effectLst>
              <a:outerShdw blurRad="38100" dist="38100" dir="2700000" algn="tl">
                <a:srgbClr val="000000">
                  <a:alpha val="43137"/>
                </a:srgbClr>
              </a:outerShdw>
            </a:effectLst>
            <a:latin typeface="Cambria" pitchFamily="18" charset="0"/>
          </a:endParaRPr>
        </a:p>
      </dsp:txBody>
      <dsp:txXfrm>
        <a:off x="3474090" y="1939577"/>
        <a:ext cx="1921311" cy="1671169"/>
      </dsp:txXfrm>
    </dsp:sp>
    <dsp:sp modelId="{9BDBE35F-60A6-4D16-B7E1-76DFF886208B}">
      <dsp:nvSpPr>
        <dsp:cNvPr id="0" name=""/>
        <dsp:cNvSpPr/>
      </dsp:nvSpPr>
      <dsp:spPr>
        <a:xfrm>
          <a:off x="3016595" y="1330312"/>
          <a:ext cx="487436" cy="487829"/>
        </a:xfrm>
        <a:prstGeom prst="ellipse">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w="12700" cap="flat" cmpd="sng" algn="ctr">
          <a:solidFill>
            <a:schemeClr val="accent3">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689C6BA-412C-484E-9595-738A6DACA3CD}">
      <dsp:nvSpPr>
        <dsp:cNvPr id="0" name=""/>
        <dsp:cNvSpPr/>
      </dsp:nvSpPr>
      <dsp:spPr>
        <a:xfrm>
          <a:off x="2704092" y="1072969"/>
          <a:ext cx="243718" cy="243714"/>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w="12700" cap="flat" cmpd="sng" algn="ctr">
          <a:solidFill>
            <a:schemeClr val="accent4">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CD9C6B3-4249-4BCC-BB6B-E0F31B1BB7DC}">
      <dsp:nvSpPr>
        <dsp:cNvPr id="0" name=""/>
        <dsp:cNvSpPr/>
      </dsp:nvSpPr>
      <dsp:spPr>
        <a:xfrm>
          <a:off x="2183538" y="1072969"/>
          <a:ext cx="243718" cy="243714"/>
        </a:xfrm>
        <a:prstGeom prst="ellipse">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w="12700" cap="flat" cmpd="sng" algn="ctr">
          <a:solidFill>
            <a:schemeClr val="accent5">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A491588-2A26-41A2-A00D-77269A5CE8F0}">
      <dsp:nvSpPr>
        <dsp:cNvPr id="0" name=""/>
        <dsp:cNvSpPr/>
      </dsp:nvSpPr>
      <dsp:spPr>
        <a:xfrm>
          <a:off x="1662983" y="1072969"/>
          <a:ext cx="243718" cy="243714"/>
        </a:xfrm>
        <a:prstGeom prst="ellipse">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w="12700" cap="flat" cmpd="sng" algn="ctr">
          <a:solidFill>
            <a:schemeClr val="accent6">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1183FCA-506D-4AF8-BA93-9FB032FB826B}">
      <dsp:nvSpPr>
        <dsp:cNvPr id="0" name=""/>
        <dsp:cNvSpPr/>
      </dsp:nvSpPr>
      <dsp:spPr>
        <a:xfrm>
          <a:off x="1142428" y="1072969"/>
          <a:ext cx="243718" cy="243714"/>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w="12700" cap="flat" cmpd="sng" algn="ctr">
          <a:solidFill>
            <a:schemeClr val="accent2">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FFA54B8-9233-4543-BFB5-3D9EB5AEABDB}">
      <dsp:nvSpPr>
        <dsp:cNvPr id="0" name=""/>
        <dsp:cNvSpPr/>
      </dsp:nvSpPr>
      <dsp:spPr>
        <a:xfrm>
          <a:off x="621024" y="1072969"/>
          <a:ext cx="243718" cy="243714"/>
        </a:xfrm>
        <a:prstGeom prst="ellipse">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w="12700" cap="flat" cmpd="sng" algn="ctr">
          <a:solidFill>
            <a:schemeClr val="accent3">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30C3FFF-DDE6-4769-92EE-8D808B1DCB1C}">
      <dsp:nvSpPr>
        <dsp:cNvPr id="0" name=""/>
        <dsp:cNvSpPr/>
      </dsp:nvSpPr>
      <dsp:spPr>
        <a:xfrm>
          <a:off x="100469" y="1072969"/>
          <a:ext cx="243718" cy="243714"/>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w="12700" cap="flat" cmpd="sng" algn="ctr">
          <a:solidFill>
            <a:schemeClr val="accent4">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A876945-65A5-4A34-A3BB-B9409C1FEBD6}">
      <dsp:nvSpPr>
        <dsp:cNvPr id="0" name=""/>
        <dsp:cNvSpPr/>
      </dsp:nvSpPr>
      <dsp:spPr>
        <a:xfrm>
          <a:off x="98771" y="444042"/>
          <a:ext cx="2856682" cy="6269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İfade Edici Dil Gecikmesi</a:t>
          </a:r>
          <a:endParaRPr lang="tr-TR" sz="2000" kern="1200" dirty="0">
            <a:effectLst>
              <a:outerShdw blurRad="38100" dist="38100" dir="2700000" algn="tl">
                <a:srgbClr val="000000">
                  <a:alpha val="43137"/>
                </a:srgbClr>
              </a:outerShdw>
            </a:effectLst>
            <a:latin typeface="Cambria" pitchFamily="18" charset="0"/>
          </a:endParaRPr>
        </a:p>
      </dsp:txBody>
      <dsp:txXfrm>
        <a:off x="98771" y="444042"/>
        <a:ext cx="2856682" cy="626923"/>
      </dsp:txXfrm>
    </dsp:sp>
    <dsp:sp modelId="{4ECAD1F9-E651-45CD-BE10-5AF2DB6AA989}">
      <dsp:nvSpPr>
        <dsp:cNvPr id="0" name=""/>
        <dsp:cNvSpPr/>
      </dsp:nvSpPr>
      <dsp:spPr>
        <a:xfrm>
          <a:off x="2510477" y="2531247"/>
          <a:ext cx="487436" cy="487829"/>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w="12700" cap="flat" cmpd="sng" algn="ctr">
          <a:solidFill>
            <a:schemeClr val="accent2">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64A827C-1574-4318-A31F-43D1F4B4ECCF}">
      <dsp:nvSpPr>
        <dsp:cNvPr id="0" name=""/>
        <dsp:cNvSpPr/>
      </dsp:nvSpPr>
      <dsp:spPr>
        <a:xfrm>
          <a:off x="2028136" y="2653104"/>
          <a:ext cx="243718" cy="243714"/>
        </a:xfrm>
        <a:prstGeom prst="ellipse">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w="12700" cap="flat" cmpd="sng" algn="ctr">
          <a:solidFill>
            <a:schemeClr val="accent3">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0769E29-3F8F-48B6-BB4A-A5B7845FD04D}">
      <dsp:nvSpPr>
        <dsp:cNvPr id="0" name=""/>
        <dsp:cNvSpPr/>
      </dsp:nvSpPr>
      <dsp:spPr>
        <a:xfrm>
          <a:off x="1546644" y="2653104"/>
          <a:ext cx="243718" cy="243714"/>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w="12700" cap="flat" cmpd="sng" algn="ctr">
          <a:solidFill>
            <a:schemeClr val="accent4">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C68EC3F-5891-4081-B2ED-52480E24FE0C}">
      <dsp:nvSpPr>
        <dsp:cNvPr id="0" name=""/>
        <dsp:cNvSpPr/>
      </dsp:nvSpPr>
      <dsp:spPr>
        <a:xfrm>
          <a:off x="1064302" y="2653104"/>
          <a:ext cx="243718" cy="243714"/>
        </a:xfrm>
        <a:prstGeom prst="ellipse">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w="12700" cap="flat" cmpd="sng" algn="ctr">
          <a:solidFill>
            <a:schemeClr val="accent5">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BD7969A-D9EE-45E3-8BC7-507170FBD989}">
      <dsp:nvSpPr>
        <dsp:cNvPr id="0" name=""/>
        <dsp:cNvSpPr/>
      </dsp:nvSpPr>
      <dsp:spPr>
        <a:xfrm>
          <a:off x="582811" y="2653104"/>
          <a:ext cx="243718" cy="243714"/>
        </a:xfrm>
        <a:prstGeom prst="ellipse">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w="12700" cap="flat" cmpd="sng" algn="ctr">
          <a:solidFill>
            <a:schemeClr val="accent6">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79C9B26-C714-409C-9063-24770780EF38}">
      <dsp:nvSpPr>
        <dsp:cNvPr id="0" name=""/>
        <dsp:cNvSpPr/>
      </dsp:nvSpPr>
      <dsp:spPr>
        <a:xfrm>
          <a:off x="100469" y="2653104"/>
          <a:ext cx="243718" cy="243714"/>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w="12700" cap="flat" cmpd="sng" algn="ctr">
          <a:solidFill>
            <a:schemeClr val="accent2">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58D5FCB-81F9-48CB-8261-77971C346B21}">
      <dsp:nvSpPr>
        <dsp:cNvPr id="0" name=""/>
        <dsp:cNvSpPr/>
      </dsp:nvSpPr>
      <dsp:spPr>
        <a:xfrm>
          <a:off x="1923" y="2029387"/>
          <a:ext cx="2354041" cy="6269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Özgül Dil Bozukluğu</a:t>
          </a:r>
          <a:endParaRPr lang="tr-TR" sz="2000" kern="1200" dirty="0">
            <a:effectLst>
              <a:outerShdw blurRad="38100" dist="38100" dir="2700000" algn="tl">
                <a:srgbClr val="000000">
                  <a:alpha val="43137"/>
                </a:srgbClr>
              </a:outerShdw>
            </a:effectLst>
            <a:latin typeface="Cambria" pitchFamily="18" charset="0"/>
          </a:endParaRPr>
        </a:p>
      </dsp:txBody>
      <dsp:txXfrm>
        <a:off x="1923" y="2029387"/>
        <a:ext cx="2354041" cy="626923"/>
      </dsp:txXfrm>
    </dsp:sp>
    <dsp:sp modelId="{B7FB32CD-81FC-4D17-B0A1-622E8596DB7C}">
      <dsp:nvSpPr>
        <dsp:cNvPr id="0" name=""/>
        <dsp:cNvSpPr/>
      </dsp:nvSpPr>
      <dsp:spPr>
        <a:xfrm>
          <a:off x="3016595" y="3712139"/>
          <a:ext cx="487436" cy="487829"/>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w="12700" cap="flat" cmpd="sng" algn="ctr">
          <a:solidFill>
            <a:schemeClr val="accent4">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179F313-5A08-412D-8D50-C5D6A0BD706D}">
      <dsp:nvSpPr>
        <dsp:cNvPr id="0" name=""/>
        <dsp:cNvSpPr/>
      </dsp:nvSpPr>
      <dsp:spPr>
        <a:xfrm>
          <a:off x="2704092" y="4208787"/>
          <a:ext cx="243718" cy="243714"/>
        </a:xfrm>
        <a:prstGeom prst="ellipse">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w="12700" cap="flat" cmpd="sng" algn="ctr">
          <a:solidFill>
            <a:schemeClr val="accent5">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F5BB99F-776C-4E31-A1AB-D92767C7566E}">
      <dsp:nvSpPr>
        <dsp:cNvPr id="0" name=""/>
        <dsp:cNvSpPr/>
      </dsp:nvSpPr>
      <dsp:spPr>
        <a:xfrm>
          <a:off x="2183538" y="4208787"/>
          <a:ext cx="243718" cy="243714"/>
        </a:xfrm>
        <a:prstGeom prst="ellipse">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w="12700" cap="flat" cmpd="sng" algn="ctr">
          <a:solidFill>
            <a:schemeClr val="accent6">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776F78A-8B06-4E18-A8AE-4A1E703C05E0}">
      <dsp:nvSpPr>
        <dsp:cNvPr id="0" name=""/>
        <dsp:cNvSpPr/>
      </dsp:nvSpPr>
      <dsp:spPr>
        <a:xfrm>
          <a:off x="1662983" y="4208787"/>
          <a:ext cx="243718" cy="243714"/>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w="12700" cap="flat" cmpd="sng" algn="ctr">
          <a:solidFill>
            <a:schemeClr val="accent2">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1CE66E2-CA7A-46DC-904D-2324BC67FC07}">
      <dsp:nvSpPr>
        <dsp:cNvPr id="0" name=""/>
        <dsp:cNvSpPr/>
      </dsp:nvSpPr>
      <dsp:spPr>
        <a:xfrm>
          <a:off x="1142428" y="4208787"/>
          <a:ext cx="243718" cy="243714"/>
        </a:xfrm>
        <a:prstGeom prst="ellipse">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w="12700" cap="flat" cmpd="sng" algn="ctr">
          <a:solidFill>
            <a:schemeClr val="accent3">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D01A0E5-BA45-4850-AD29-1A5AF946332C}">
      <dsp:nvSpPr>
        <dsp:cNvPr id="0" name=""/>
        <dsp:cNvSpPr/>
      </dsp:nvSpPr>
      <dsp:spPr>
        <a:xfrm>
          <a:off x="621024" y="4208787"/>
          <a:ext cx="243718" cy="243714"/>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w="12700" cap="flat" cmpd="sng" algn="ctr">
          <a:solidFill>
            <a:schemeClr val="accent4">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160B0F5-F437-4871-A2E8-614D70B289C3}">
      <dsp:nvSpPr>
        <dsp:cNvPr id="0" name=""/>
        <dsp:cNvSpPr/>
      </dsp:nvSpPr>
      <dsp:spPr>
        <a:xfrm>
          <a:off x="100469" y="4208787"/>
          <a:ext cx="243718" cy="243714"/>
        </a:xfrm>
        <a:prstGeom prst="ellipse">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w="12700" cap="flat" cmpd="sng" algn="ctr">
          <a:solidFill>
            <a:schemeClr val="accent5">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03C70CF-5D87-412A-8341-5CF5B9E3CBFC}">
      <dsp:nvSpPr>
        <dsp:cNvPr id="0" name=""/>
        <dsp:cNvSpPr/>
      </dsp:nvSpPr>
      <dsp:spPr>
        <a:xfrm>
          <a:off x="98771" y="3579459"/>
          <a:ext cx="2856682" cy="6269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Dil Öğrenme Güçlüğü</a:t>
          </a:r>
          <a:endParaRPr lang="tr-TR" sz="2000" kern="1200" dirty="0">
            <a:effectLst>
              <a:outerShdw blurRad="38100" dist="38100" dir="2700000" algn="tl">
                <a:srgbClr val="000000">
                  <a:alpha val="43137"/>
                </a:srgbClr>
              </a:outerShdw>
            </a:effectLst>
            <a:latin typeface="Cambria" pitchFamily="18" charset="0"/>
          </a:endParaRPr>
        </a:p>
      </dsp:txBody>
      <dsp:txXfrm>
        <a:off x="98771" y="3579459"/>
        <a:ext cx="2856682" cy="6269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60ECF3-F1B1-4E38-8E43-F41DF0ED1527}">
      <dsp:nvSpPr>
        <dsp:cNvPr id="0" name=""/>
        <dsp:cNvSpPr/>
      </dsp:nvSpPr>
      <dsp:spPr>
        <a:xfrm rot="5400000">
          <a:off x="4537067" y="-2350176"/>
          <a:ext cx="1299519" cy="6329674"/>
        </a:xfrm>
        <a:prstGeom prst="snip2Diag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3 yaş veya üzeri çocuklar dili anladıklarına dair hiç belirti göstermezler. Ses çıkarır fakat bu sesleri iletişim için kullanmazlar. Sözel olmayan zeka, doğum süreci, işitme, motor beceriler normaldir. Genetik, orta kulak iltihabı yada travmadan kaynaklı olabilir.</a:t>
          </a:r>
          <a:endParaRPr lang="tr-TR" sz="1600" kern="1200" dirty="0">
            <a:effectLst>
              <a:outerShdw blurRad="38100" dist="38100" dir="2700000" algn="tl">
                <a:srgbClr val="000000">
                  <a:alpha val="43137"/>
                </a:srgbClr>
              </a:outerShdw>
            </a:effectLst>
            <a:latin typeface="Cambria" pitchFamily="18" charset="0"/>
          </a:endParaRPr>
        </a:p>
      </dsp:txBody>
      <dsp:txXfrm rot="-5400000">
        <a:off x="2130285" y="273196"/>
        <a:ext cx="6113084" cy="1082929"/>
      </dsp:txXfrm>
    </dsp:sp>
    <dsp:sp modelId="{E0EF2B6E-32B3-4331-9AB9-8E02970F68CE}">
      <dsp:nvSpPr>
        <dsp:cNvPr id="0" name=""/>
        <dsp:cNvSpPr/>
      </dsp:nvSpPr>
      <dsp:spPr>
        <a:xfrm>
          <a:off x="73271" y="2461"/>
          <a:ext cx="1948718" cy="1624399"/>
        </a:xfrm>
        <a:prstGeom prst="snip2DiagRect">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İfade Edici Dil Bozuklukları</a:t>
          </a:r>
          <a:endParaRPr lang="tr-TR" sz="2000" b="1" kern="1200" dirty="0">
            <a:effectLst>
              <a:outerShdw blurRad="38100" dist="38100" dir="2700000" algn="tl">
                <a:srgbClr val="000000">
                  <a:alpha val="43137"/>
                </a:srgbClr>
              </a:outerShdw>
            </a:effectLst>
            <a:latin typeface="Cambria" pitchFamily="18" charset="0"/>
          </a:endParaRPr>
        </a:p>
      </dsp:txBody>
      <dsp:txXfrm>
        <a:off x="208640" y="137830"/>
        <a:ext cx="1677980" cy="1353661"/>
      </dsp:txXfrm>
    </dsp:sp>
    <dsp:sp modelId="{5A4908A6-47E7-45D5-82EA-7369DC99156F}">
      <dsp:nvSpPr>
        <dsp:cNvPr id="0" name=""/>
        <dsp:cNvSpPr/>
      </dsp:nvSpPr>
      <dsp:spPr>
        <a:xfrm rot="5400000">
          <a:off x="4537067" y="-644557"/>
          <a:ext cx="1299519" cy="6329674"/>
        </a:xfrm>
        <a:prstGeom prst="snip2Diag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Genel</a:t>
          </a:r>
          <a:r>
            <a:rPr lang="tr-TR" sz="1600" kern="1200" baseline="0" dirty="0" smtClean="0">
              <a:effectLst>
                <a:outerShdw blurRad="38100" dist="38100" dir="2700000" algn="tl">
                  <a:srgbClr val="000000">
                    <a:alpha val="43137"/>
                  </a:srgbClr>
                </a:outerShdw>
              </a:effectLst>
              <a:latin typeface="Cambria" pitchFamily="18" charset="0"/>
            </a:rPr>
            <a:t> zeka oral yapı ve işlevleri ve işitme engelinin kaynak gösterilmediği bir durumdur. Beyin asimetrileri vardır. Nörolojik bir gecikme dil gecikmesine neden olur. Hem alıcı hem ifade edici dil bozukluğudur.</a:t>
          </a:r>
          <a:endParaRPr lang="tr-TR" sz="1600" kern="1200" dirty="0">
            <a:effectLst>
              <a:outerShdw blurRad="38100" dist="38100" dir="2700000" algn="tl">
                <a:srgbClr val="000000">
                  <a:alpha val="43137"/>
                </a:srgbClr>
              </a:outerShdw>
            </a:effectLst>
            <a:latin typeface="Cambria" pitchFamily="18" charset="0"/>
          </a:endParaRPr>
        </a:p>
      </dsp:txBody>
      <dsp:txXfrm rot="-5400000">
        <a:off x="2130285" y="1978815"/>
        <a:ext cx="6113084" cy="1082929"/>
      </dsp:txXfrm>
    </dsp:sp>
    <dsp:sp modelId="{51C69F3D-A0A4-4AF5-876F-296C159AAEC3}">
      <dsp:nvSpPr>
        <dsp:cNvPr id="0" name=""/>
        <dsp:cNvSpPr/>
      </dsp:nvSpPr>
      <dsp:spPr>
        <a:xfrm>
          <a:off x="73271" y="1708080"/>
          <a:ext cx="1948718" cy="1624399"/>
        </a:xfrm>
        <a:prstGeom prst="snip2DiagRect">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Özgül Dil Bozuklukları</a:t>
          </a:r>
          <a:endParaRPr lang="tr-TR" sz="2000" b="1" kern="1200" dirty="0">
            <a:effectLst>
              <a:outerShdw blurRad="38100" dist="38100" dir="2700000" algn="tl">
                <a:srgbClr val="000000">
                  <a:alpha val="43137"/>
                </a:srgbClr>
              </a:outerShdw>
            </a:effectLst>
            <a:latin typeface="Cambria" pitchFamily="18" charset="0"/>
          </a:endParaRPr>
        </a:p>
      </dsp:txBody>
      <dsp:txXfrm>
        <a:off x="208640" y="1843449"/>
        <a:ext cx="1677980" cy="1353661"/>
      </dsp:txXfrm>
    </dsp:sp>
    <dsp:sp modelId="{E63AAF11-AB05-4CB3-A2CE-F50156FBE743}">
      <dsp:nvSpPr>
        <dsp:cNvPr id="0" name=""/>
        <dsp:cNvSpPr/>
      </dsp:nvSpPr>
      <dsp:spPr>
        <a:xfrm rot="5400000">
          <a:off x="4537067" y="1061061"/>
          <a:ext cx="1299519" cy="6329674"/>
        </a:xfrm>
        <a:prstGeom prst="snip2Diag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Özgül dil bozukluğu ileride öğrenme güçlüğü ve </a:t>
          </a:r>
          <a:r>
            <a:rPr lang="tr-TR" sz="1600" kern="1200" dirty="0" err="1" smtClean="0">
              <a:effectLst>
                <a:outerShdw blurRad="38100" dist="38100" dir="2700000" algn="tl">
                  <a:srgbClr val="000000">
                    <a:alpha val="43137"/>
                  </a:srgbClr>
                </a:outerShdw>
              </a:effectLst>
              <a:latin typeface="Cambria" pitchFamily="18" charset="0"/>
            </a:rPr>
            <a:t>disleksiye</a:t>
          </a:r>
          <a:r>
            <a:rPr lang="tr-TR" sz="1600" kern="1200" dirty="0" smtClean="0">
              <a:effectLst>
                <a:outerShdw blurRad="38100" dist="38100" dir="2700000" algn="tl">
                  <a:srgbClr val="000000">
                    <a:alpha val="43137"/>
                  </a:srgbClr>
                </a:outerShdw>
              </a:effectLst>
              <a:latin typeface="Cambria" pitchFamily="18" charset="0"/>
            </a:rPr>
            <a:t> dönüşebilir. Dil bozukluğunun akademik öğrenmeyi, okuma-yazmayı, bilişsel becerileri etkileme durumudur.</a:t>
          </a:r>
          <a:endParaRPr lang="tr-TR" sz="1600" kern="1200" dirty="0">
            <a:effectLst>
              <a:outerShdw blurRad="38100" dist="38100" dir="2700000" algn="tl">
                <a:srgbClr val="000000">
                  <a:alpha val="43137"/>
                </a:srgbClr>
              </a:outerShdw>
            </a:effectLst>
            <a:latin typeface="Cambria" pitchFamily="18" charset="0"/>
          </a:endParaRPr>
        </a:p>
      </dsp:txBody>
      <dsp:txXfrm rot="-5400000">
        <a:off x="2130285" y="3684433"/>
        <a:ext cx="6113084" cy="1082929"/>
      </dsp:txXfrm>
    </dsp:sp>
    <dsp:sp modelId="{D00F1413-30B2-4945-AC63-AAEB1877FA74}">
      <dsp:nvSpPr>
        <dsp:cNvPr id="0" name=""/>
        <dsp:cNvSpPr/>
      </dsp:nvSpPr>
      <dsp:spPr>
        <a:xfrm>
          <a:off x="73271" y="3413699"/>
          <a:ext cx="1948718" cy="1624399"/>
        </a:xfrm>
        <a:prstGeom prst="snip2DiagRect">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Dil Öğrenme Güçlüğü</a:t>
          </a:r>
          <a:endParaRPr lang="tr-TR" sz="2000" b="1" kern="1200" dirty="0">
            <a:effectLst>
              <a:outerShdw blurRad="38100" dist="38100" dir="2700000" algn="tl">
                <a:srgbClr val="000000">
                  <a:alpha val="43137"/>
                </a:srgbClr>
              </a:outerShdw>
            </a:effectLst>
            <a:latin typeface="Cambria" pitchFamily="18" charset="0"/>
          </a:endParaRPr>
        </a:p>
      </dsp:txBody>
      <dsp:txXfrm>
        <a:off x="208640" y="3549068"/>
        <a:ext cx="1677980" cy="135366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751550-75D2-42E3-95EF-74D8815ECE6B}">
      <dsp:nvSpPr>
        <dsp:cNvPr id="0" name=""/>
        <dsp:cNvSpPr/>
      </dsp:nvSpPr>
      <dsp:spPr>
        <a:xfrm>
          <a:off x="2358009" y="2833564"/>
          <a:ext cx="171019" cy="171019"/>
        </a:xfrm>
        <a:prstGeom prst="ellipse">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w="12700" cap="flat" cmpd="sng" algn="ctr">
          <a:solidFill>
            <a:schemeClr val="accent5">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20A8590-F7CE-412F-8A91-12F14135F8B0}">
      <dsp:nvSpPr>
        <dsp:cNvPr id="0" name=""/>
        <dsp:cNvSpPr/>
      </dsp:nvSpPr>
      <dsp:spPr>
        <a:xfrm>
          <a:off x="2208197" y="3073646"/>
          <a:ext cx="171019" cy="171019"/>
        </a:xfrm>
        <a:prstGeom prst="ellipse">
          <a:avLst/>
        </a:prstGeom>
        <a:gradFill rotWithShape="0">
          <a:gsLst>
            <a:gs pos="0">
              <a:schemeClr val="accent5">
                <a:hueOff val="236347"/>
                <a:satOff val="-2655"/>
                <a:lumOff val="-566"/>
                <a:alphaOff val="0"/>
                <a:shade val="85000"/>
                <a:satMod val="130000"/>
              </a:schemeClr>
            </a:gs>
            <a:gs pos="34000">
              <a:schemeClr val="accent5">
                <a:hueOff val="236347"/>
                <a:satOff val="-2655"/>
                <a:lumOff val="-566"/>
                <a:alphaOff val="0"/>
                <a:shade val="87000"/>
                <a:satMod val="125000"/>
              </a:schemeClr>
            </a:gs>
            <a:gs pos="70000">
              <a:schemeClr val="accent5">
                <a:hueOff val="236347"/>
                <a:satOff val="-2655"/>
                <a:lumOff val="-566"/>
                <a:alphaOff val="0"/>
                <a:tint val="100000"/>
                <a:shade val="90000"/>
                <a:satMod val="130000"/>
              </a:schemeClr>
            </a:gs>
            <a:gs pos="100000">
              <a:schemeClr val="accent5">
                <a:hueOff val="236347"/>
                <a:satOff val="-2655"/>
                <a:lumOff val="-566"/>
                <a:alphaOff val="0"/>
                <a:tint val="100000"/>
                <a:shade val="100000"/>
                <a:satMod val="110000"/>
              </a:schemeClr>
            </a:gs>
          </a:gsLst>
          <a:path path="circle">
            <a:fillToRect l="100000" t="100000" r="100000" b="100000"/>
          </a:path>
        </a:gradFill>
        <a:ln w="12700" cap="flat" cmpd="sng" algn="ctr">
          <a:solidFill>
            <a:schemeClr val="accent5">
              <a:hueOff val="236347"/>
              <a:satOff val="-2655"/>
              <a:lumOff val="-566"/>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3745367-1743-44D0-8396-DBFC59B181A2}">
      <dsp:nvSpPr>
        <dsp:cNvPr id="0" name=""/>
        <dsp:cNvSpPr/>
      </dsp:nvSpPr>
      <dsp:spPr>
        <a:xfrm>
          <a:off x="2029653" y="3281506"/>
          <a:ext cx="171019" cy="171019"/>
        </a:xfrm>
        <a:prstGeom prst="ellipse">
          <a:avLst/>
        </a:prstGeom>
        <a:gradFill rotWithShape="0">
          <a:gsLst>
            <a:gs pos="0">
              <a:schemeClr val="accent5">
                <a:hueOff val="472693"/>
                <a:satOff val="-5309"/>
                <a:lumOff val="-1133"/>
                <a:alphaOff val="0"/>
                <a:shade val="85000"/>
                <a:satMod val="130000"/>
              </a:schemeClr>
            </a:gs>
            <a:gs pos="34000">
              <a:schemeClr val="accent5">
                <a:hueOff val="472693"/>
                <a:satOff val="-5309"/>
                <a:lumOff val="-1133"/>
                <a:alphaOff val="0"/>
                <a:shade val="87000"/>
                <a:satMod val="125000"/>
              </a:schemeClr>
            </a:gs>
            <a:gs pos="70000">
              <a:schemeClr val="accent5">
                <a:hueOff val="472693"/>
                <a:satOff val="-5309"/>
                <a:lumOff val="-1133"/>
                <a:alphaOff val="0"/>
                <a:tint val="100000"/>
                <a:shade val="90000"/>
                <a:satMod val="130000"/>
              </a:schemeClr>
            </a:gs>
            <a:gs pos="100000">
              <a:schemeClr val="accent5">
                <a:hueOff val="472693"/>
                <a:satOff val="-5309"/>
                <a:lumOff val="-1133"/>
                <a:alphaOff val="0"/>
                <a:tint val="100000"/>
                <a:shade val="100000"/>
                <a:satMod val="110000"/>
              </a:schemeClr>
            </a:gs>
          </a:gsLst>
          <a:path path="circle">
            <a:fillToRect l="100000" t="100000" r="100000" b="100000"/>
          </a:path>
        </a:gradFill>
        <a:ln w="12700" cap="flat" cmpd="sng" algn="ctr">
          <a:solidFill>
            <a:schemeClr val="accent5">
              <a:hueOff val="472693"/>
              <a:satOff val="-5309"/>
              <a:lumOff val="-1133"/>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21EF087-C1A4-4B4A-8938-9E419A379349}">
      <dsp:nvSpPr>
        <dsp:cNvPr id="0" name=""/>
        <dsp:cNvSpPr/>
      </dsp:nvSpPr>
      <dsp:spPr>
        <a:xfrm>
          <a:off x="2243085" y="417309"/>
          <a:ext cx="171019" cy="171019"/>
        </a:xfrm>
        <a:prstGeom prst="ellipse">
          <a:avLst/>
        </a:prstGeom>
        <a:gradFill rotWithShape="0">
          <a:gsLst>
            <a:gs pos="0">
              <a:schemeClr val="accent5">
                <a:hueOff val="709040"/>
                <a:satOff val="-7964"/>
                <a:lumOff val="-1699"/>
                <a:alphaOff val="0"/>
                <a:shade val="85000"/>
                <a:satMod val="130000"/>
              </a:schemeClr>
            </a:gs>
            <a:gs pos="34000">
              <a:schemeClr val="accent5">
                <a:hueOff val="709040"/>
                <a:satOff val="-7964"/>
                <a:lumOff val="-1699"/>
                <a:alphaOff val="0"/>
                <a:shade val="87000"/>
                <a:satMod val="125000"/>
              </a:schemeClr>
            </a:gs>
            <a:gs pos="70000">
              <a:schemeClr val="accent5">
                <a:hueOff val="709040"/>
                <a:satOff val="-7964"/>
                <a:lumOff val="-1699"/>
                <a:alphaOff val="0"/>
                <a:tint val="100000"/>
                <a:shade val="90000"/>
                <a:satMod val="130000"/>
              </a:schemeClr>
            </a:gs>
            <a:gs pos="100000">
              <a:schemeClr val="accent5">
                <a:hueOff val="709040"/>
                <a:satOff val="-7964"/>
                <a:lumOff val="-1699"/>
                <a:alphaOff val="0"/>
                <a:tint val="100000"/>
                <a:shade val="100000"/>
                <a:satMod val="110000"/>
              </a:schemeClr>
            </a:gs>
          </a:gsLst>
          <a:path path="circle">
            <a:fillToRect l="100000" t="100000" r="100000" b="100000"/>
          </a:path>
        </a:gradFill>
        <a:ln w="12700" cap="flat" cmpd="sng" algn="ctr">
          <a:solidFill>
            <a:schemeClr val="accent5">
              <a:hueOff val="709040"/>
              <a:satOff val="-7964"/>
              <a:lumOff val="-1699"/>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D766B0B-F78E-443F-993A-3E12BE03DE34}">
      <dsp:nvSpPr>
        <dsp:cNvPr id="0" name=""/>
        <dsp:cNvSpPr/>
      </dsp:nvSpPr>
      <dsp:spPr>
        <a:xfrm>
          <a:off x="2471566" y="281157"/>
          <a:ext cx="171019" cy="171019"/>
        </a:xfrm>
        <a:prstGeom prst="ellipse">
          <a:avLst/>
        </a:prstGeom>
        <a:gradFill rotWithShape="0">
          <a:gsLst>
            <a:gs pos="0">
              <a:schemeClr val="accent5">
                <a:hueOff val="945387"/>
                <a:satOff val="-10618"/>
                <a:lumOff val="-2266"/>
                <a:alphaOff val="0"/>
                <a:shade val="85000"/>
                <a:satMod val="130000"/>
              </a:schemeClr>
            </a:gs>
            <a:gs pos="34000">
              <a:schemeClr val="accent5">
                <a:hueOff val="945387"/>
                <a:satOff val="-10618"/>
                <a:lumOff val="-2266"/>
                <a:alphaOff val="0"/>
                <a:shade val="87000"/>
                <a:satMod val="125000"/>
              </a:schemeClr>
            </a:gs>
            <a:gs pos="70000">
              <a:schemeClr val="accent5">
                <a:hueOff val="945387"/>
                <a:satOff val="-10618"/>
                <a:lumOff val="-2266"/>
                <a:alphaOff val="0"/>
                <a:tint val="100000"/>
                <a:shade val="90000"/>
                <a:satMod val="130000"/>
              </a:schemeClr>
            </a:gs>
            <a:gs pos="100000">
              <a:schemeClr val="accent5">
                <a:hueOff val="945387"/>
                <a:satOff val="-10618"/>
                <a:lumOff val="-2266"/>
                <a:alphaOff val="0"/>
                <a:tint val="100000"/>
                <a:shade val="100000"/>
                <a:satMod val="110000"/>
              </a:schemeClr>
            </a:gs>
          </a:gsLst>
          <a:path path="circle">
            <a:fillToRect l="100000" t="100000" r="100000" b="100000"/>
          </a:path>
        </a:gradFill>
        <a:ln w="12700" cap="flat" cmpd="sng" algn="ctr">
          <a:solidFill>
            <a:schemeClr val="accent5">
              <a:hueOff val="945387"/>
              <a:satOff val="-10618"/>
              <a:lumOff val="-2266"/>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190DFF0-8854-471B-85C2-149164757A6A}">
      <dsp:nvSpPr>
        <dsp:cNvPr id="0" name=""/>
        <dsp:cNvSpPr/>
      </dsp:nvSpPr>
      <dsp:spPr>
        <a:xfrm>
          <a:off x="2699363" y="145004"/>
          <a:ext cx="171019" cy="171019"/>
        </a:xfrm>
        <a:prstGeom prst="ellipse">
          <a:avLst/>
        </a:prstGeom>
        <a:gradFill rotWithShape="0">
          <a:gsLst>
            <a:gs pos="0">
              <a:schemeClr val="accent5">
                <a:hueOff val="1181733"/>
                <a:satOff val="-13273"/>
                <a:lumOff val="-2832"/>
                <a:alphaOff val="0"/>
                <a:shade val="85000"/>
                <a:satMod val="130000"/>
              </a:schemeClr>
            </a:gs>
            <a:gs pos="34000">
              <a:schemeClr val="accent5">
                <a:hueOff val="1181733"/>
                <a:satOff val="-13273"/>
                <a:lumOff val="-2832"/>
                <a:alphaOff val="0"/>
                <a:shade val="87000"/>
                <a:satMod val="125000"/>
              </a:schemeClr>
            </a:gs>
            <a:gs pos="70000">
              <a:schemeClr val="accent5">
                <a:hueOff val="1181733"/>
                <a:satOff val="-13273"/>
                <a:lumOff val="-2832"/>
                <a:alphaOff val="0"/>
                <a:tint val="100000"/>
                <a:shade val="90000"/>
                <a:satMod val="130000"/>
              </a:schemeClr>
            </a:gs>
            <a:gs pos="100000">
              <a:schemeClr val="accent5">
                <a:hueOff val="1181733"/>
                <a:satOff val="-13273"/>
                <a:lumOff val="-2832"/>
                <a:alphaOff val="0"/>
                <a:tint val="100000"/>
                <a:shade val="100000"/>
                <a:satMod val="110000"/>
              </a:schemeClr>
            </a:gs>
          </a:gsLst>
          <a:path path="circle">
            <a:fillToRect l="100000" t="100000" r="100000" b="100000"/>
          </a:path>
        </a:gradFill>
        <a:ln w="12700" cap="flat" cmpd="sng" algn="ctr">
          <a:solidFill>
            <a:schemeClr val="accent5">
              <a:hueOff val="1181733"/>
              <a:satOff val="-13273"/>
              <a:lumOff val="-2832"/>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D3D44AB-5706-47DD-9D75-FAA976B967CE}">
      <dsp:nvSpPr>
        <dsp:cNvPr id="0" name=""/>
        <dsp:cNvSpPr/>
      </dsp:nvSpPr>
      <dsp:spPr>
        <a:xfrm>
          <a:off x="2927161" y="281157"/>
          <a:ext cx="171019" cy="171019"/>
        </a:xfrm>
        <a:prstGeom prst="ellipse">
          <a:avLst/>
        </a:prstGeom>
        <a:gradFill rotWithShape="0">
          <a:gsLst>
            <a:gs pos="0">
              <a:schemeClr val="accent5">
                <a:hueOff val="1418080"/>
                <a:satOff val="-15927"/>
                <a:lumOff val="-3399"/>
                <a:alphaOff val="0"/>
                <a:shade val="85000"/>
                <a:satMod val="130000"/>
              </a:schemeClr>
            </a:gs>
            <a:gs pos="34000">
              <a:schemeClr val="accent5">
                <a:hueOff val="1418080"/>
                <a:satOff val="-15927"/>
                <a:lumOff val="-3399"/>
                <a:alphaOff val="0"/>
                <a:shade val="87000"/>
                <a:satMod val="125000"/>
              </a:schemeClr>
            </a:gs>
            <a:gs pos="70000">
              <a:schemeClr val="accent5">
                <a:hueOff val="1418080"/>
                <a:satOff val="-15927"/>
                <a:lumOff val="-3399"/>
                <a:alphaOff val="0"/>
                <a:tint val="100000"/>
                <a:shade val="90000"/>
                <a:satMod val="130000"/>
              </a:schemeClr>
            </a:gs>
            <a:gs pos="100000">
              <a:schemeClr val="accent5">
                <a:hueOff val="1418080"/>
                <a:satOff val="-15927"/>
                <a:lumOff val="-3399"/>
                <a:alphaOff val="0"/>
                <a:tint val="100000"/>
                <a:shade val="100000"/>
                <a:satMod val="110000"/>
              </a:schemeClr>
            </a:gs>
          </a:gsLst>
          <a:path path="circle">
            <a:fillToRect l="100000" t="100000" r="100000" b="100000"/>
          </a:path>
        </a:gradFill>
        <a:ln w="12700" cap="flat" cmpd="sng" algn="ctr">
          <a:solidFill>
            <a:schemeClr val="accent5">
              <a:hueOff val="1418080"/>
              <a:satOff val="-15927"/>
              <a:lumOff val="-3399"/>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B133089-8113-4422-9A92-EC29AAFF74A9}">
      <dsp:nvSpPr>
        <dsp:cNvPr id="0" name=""/>
        <dsp:cNvSpPr/>
      </dsp:nvSpPr>
      <dsp:spPr>
        <a:xfrm>
          <a:off x="3155642" y="417309"/>
          <a:ext cx="171019" cy="171019"/>
        </a:xfrm>
        <a:prstGeom prst="ellipse">
          <a:avLst/>
        </a:prstGeom>
        <a:gradFill rotWithShape="0">
          <a:gsLst>
            <a:gs pos="0">
              <a:schemeClr val="accent5">
                <a:hueOff val="1654427"/>
                <a:satOff val="-18582"/>
                <a:lumOff val="-3965"/>
                <a:alphaOff val="0"/>
                <a:shade val="85000"/>
                <a:satMod val="130000"/>
              </a:schemeClr>
            </a:gs>
            <a:gs pos="34000">
              <a:schemeClr val="accent5">
                <a:hueOff val="1654427"/>
                <a:satOff val="-18582"/>
                <a:lumOff val="-3965"/>
                <a:alphaOff val="0"/>
                <a:shade val="87000"/>
                <a:satMod val="125000"/>
              </a:schemeClr>
            </a:gs>
            <a:gs pos="70000">
              <a:schemeClr val="accent5">
                <a:hueOff val="1654427"/>
                <a:satOff val="-18582"/>
                <a:lumOff val="-3965"/>
                <a:alphaOff val="0"/>
                <a:tint val="100000"/>
                <a:shade val="90000"/>
                <a:satMod val="130000"/>
              </a:schemeClr>
            </a:gs>
            <a:gs pos="100000">
              <a:schemeClr val="accent5">
                <a:hueOff val="1654427"/>
                <a:satOff val="-18582"/>
                <a:lumOff val="-3965"/>
                <a:alphaOff val="0"/>
                <a:tint val="100000"/>
                <a:shade val="100000"/>
                <a:satMod val="110000"/>
              </a:schemeClr>
            </a:gs>
          </a:gsLst>
          <a:path path="circle">
            <a:fillToRect l="100000" t="100000" r="100000" b="100000"/>
          </a:path>
        </a:gradFill>
        <a:ln w="12700" cap="flat" cmpd="sng" algn="ctr">
          <a:solidFill>
            <a:schemeClr val="accent5">
              <a:hueOff val="1654427"/>
              <a:satOff val="-18582"/>
              <a:lumOff val="-3965"/>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1F3BCE1-17C2-4639-B24B-CE137573D0EC}">
      <dsp:nvSpPr>
        <dsp:cNvPr id="0" name=""/>
        <dsp:cNvSpPr/>
      </dsp:nvSpPr>
      <dsp:spPr>
        <a:xfrm>
          <a:off x="2699363" y="432286"/>
          <a:ext cx="171019" cy="171019"/>
        </a:xfrm>
        <a:prstGeom prst="ellipse">
          <a:avLst/>
        </a:prstGeom>
        <a:gradFill rotWithShape="0">
          <a:gsLst>
            <a:gs pos="0">
              <a:schemeClr val="accent5">
                <a:hueOff val="1890773"/>
                <a:satOff val="-21236"/>
                <a:lumOff val="-4532"/>
                <a:alphaOff val="0"/>
                <a:shade val="85000"/>
                <a:satMod val="130000"/>
              </a:schemeClr>
            </a:gs>
            <a:gs pos="34000">
              <a:schemeClr val="accent5">
                <a:hueOff val="1890773"/>
                <a:satOff val="-21236"/>
                <a:lumOff val="-4532"/>
                <a:alphaOff val="0"/>
                <a:shade val="87000"/>
                <a:satMod val="125000"/>
              </a:schemeClr>
            </a:gs>
            <a:gs pos="70000">
              <a:schemeClr val="accent5">
                <a:hueOff val="1890773"/>
                <a:satOff val="-21236"/>
                <a:lumOff val="-4532"/>
                <a:alphaOff val="0"/>
                <a:tint val="100000"/>
                <a:shade val="90000"/>
                <a:satMod val="130000"/>
              </a:schemeClr>
            </a:gs>
            <a:gs pos="100000">
              <a:schemeClr val="accent5">
                <a:hueOff val="1890773"/>
                <a:satOff val="-21236"/>
                <a:lumOff val="-4532"/>
                <a:alphaOff val="0"/>
                <a:tint val="100000"/>
                <a:shade val="100000"/>
                <a:satMod val="110000"/>
              </a:schemeClr>
            </a:gs>
          </a:gsLst>
          <a:path path="circle">
            <a:fillToRect l="100000" t="100000" r="100000" b="100000"/>
          </a:path>
        </a:gradFill>
        <a:ln w="12700" cap="flat" cmpd="sng" algn="ctr">
          <a:solidFill>
            <a:schemeClr val="accent5">
              <a:hueOff val="1890773"/>
              <a:satOff val="-21236"/>
              <a:lumOff val="-4532"/>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ADFFE7D-C6C3-41B2-956E-B22582AE3ADB}">
      <dsp:nvSpPr>
        <dsp:cNvPr id="0" name=""/>
        <dsp:cNvSpPr/>
      </dsp:nvSpPr>
      <dsp:spPr>
        <a:xfrm>
          <a:off x="2699363" y="719568"/>
          <a:ext cx="171019" cy="171019"/>
        </a:xfrm>
        <a:prstGeom prst="ellipse">
          <a:avLst/>
        </a:prstGeom>
        <a:gradFill rotWithShape="0">
          <a:gsLst>
            <a:gs pos="0">
              <a:schemeClr val="accent5">
                <a:hueOff val="2127120"/>
                <a:satOff val="-23891"/>
                <a:lumOff val="-5098"/>
                <a:alphaOff val="0"/>
                <a:shade val="85000"/>
                <a:satMod val="130000"/>
              </a:schemeClr>
            </a:gs>
            <a:gs pos="34000">
              <a:schemeClr val="accent5">
                <a:hueOff val="2127120"/>
                <a:satOff val="-23891"/>
                <a:lumOff val="-5098"/>
                <a:alphaOff val="0"/>
                <a:shade val="87000"/>
                <a:satMod val="125000"/>
              </a:schemeClr>
            </a:gs>
            <a:gs pos="70000">
              <a:schemeClr val="accent5">
                <a:hueOff val="2127120"/>
                <a:satOff val="-23891"/>
                <a:lumOff val="-5098"/>
                <a:alphaOff val="0"/>
                <a:tint val="100000"/>
                <a:shade val="90000"/>
                <a:satMod val="130000"/>
              </a:schemeClr>
            </a:gs>
            <a:gs pos="100000">
              <a:schemeClr val="accent5">
                <a:hueOff val="2127120"/>
                <a:satOff val="-23891"/>
                <a:lumOff val="-5098"/>
                <a:alphaOff val="0"/>
                <a:tint val="100000"/>
                <a:shade val="100000"/>
                <a:satMod val="110000"/>
              </a:schemeClr>
            </a:gs>
          </a:gsLst>
          <a:path path="circle">
            <a:fillToRect l="100000" t="100000" r="100000" b="100000"/>
          </a:path>
        </a:gradFill>
        <a:ln w="12700" cap="flat" cmpd="sng" algn="ctr">
          <a:solidFill>
            <a:schemeClr val="accent5">
              <a:hueOff val="2127120"/>
              <a:satOff val="-23891"/>
              <a:lumOff val="-5098"/>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71C9674-4466-479A-B724-50AD1F114DD0}">
      <dsp:nvSpPr>
        <dsp:cNvPr id="0" name=""/>
        <dsp:cNvSpPr/>
      </dsp:nvSpPr>
      <dsp:spPr>
        <a:xfrm>
          <a:off x="1307953" y="3906180"/>
          <a:ext cx="3688537" cy="989375"/>
        </a:xfrm>
        <a:prstGeom prst="roundRect">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80740" tIns="91440" rIns="91440" bIns="91440" numCol="1" spcCol="1270" anchor="ctr" anchorCtr="0">
          <a:noAutofit/>
        </a:bodyPr>
        <a:lstStyle/>
        <a:p>
          <a:pPr lvl="0" algn="l" defTabSz="1066800">
            <a:lnSpc>
              <a:spcPct val="90000"/>
            </a:lnSpc>
            <a:spcBef>
              <a:spcPct val="0"/>
            </a:spcBef>
            <a:spcAft>
              <a:spcPct val="35000"/>
            </a:spcAft>
          </a:pPr>
          <a:r>
            <a:rPr lang="tr-TR" sz="2400" kern="1200" smtClean="0">
              <a:effectLst>
                <a:outerShdw blurRad="38100" dist="38100" dir="2700000" algn="tl">
                  <a:srgbClr val="000000">
                    <a:alpha val="43137"/>
                  </a:srgbClr>
                </a:outerShdw>
              </a:effectLst>
              <a:latin typeface="Cambria" pitchFamily="18" charset="0"/>
            </a:rPr>
            <a:t>Kolaylaştırıcı dil stratejileri</a:t>
          </a:r>
          <a:endParaRPr lang="tr-TR" sz="2400" kern="1200" dirty="0">
            <a:effectLst>
              <a:outerShdw blurRad="38100" dist="38100" dir="2700000" algn="tl">
                <a:srgbClr val="000000">
                  <a:alpha val="43137"/>
                </a:srgbClr>
              </a:outerShdw>
            </a:effectLst>
            <a:latin typeface="Cambria" pitchFamily="18" charset="0"/>
          </a:endParaRPr>
        </a:p>
      </dsp:txBody>
      <dsp:txXfrm>
        <a:off x="1356250" y="3954477"/>
        <a:ext cx="3591943" cy="892781"/>
      </dsp:txXfrm>
    </dsp:sp>
    <dsp:sp modelId="{2112D420-E30A-4E1C-8B7C-75ECB179B3F4}">
      <dsp:nvSpPr>
        <dsp:cNvPr id="0" name=""/>
        <dsp:cNvSpPr/>
      </dsp:nvSpPr>
      <dsp:spPr>
        <a:xfrm>
          <a:off x="285259" y="2936773"/>
          <a:ext cx="1710190" cy="1710076"/>
        </a:xfrm>
        <a:prstGeom prst="star7">
          <a:avLst/>
        </a:prstGeom>
        <a:gradFill rotWithShape="0">
          <a:gsLst>
            <a:gs pos="0">
              <a:schemeClr val="accent5">
                <a:tint val="50000"/>
                <a:hueOff val="0"/>
                <a:satOff val="0"/>
                <a:lumOff val="0"/>
                <a:alphaOff val="0"/>
                <a:shade val="85000"/>
                <a:satMod val="130000"/>
              </a:schemeClr>
            </a:gs>
            <a:gs pos="34000">
              <a:schemeClr val="accent5">
                <a:tint val="50000"/>
                <a:hueOff val="0"/>
                <a:satOff val="0"/>
                <a:lumOff val="0"/>
                <a:alphaOff val="0"/>
                <a:shade val="87000"/>
                <a:satMod val="125000"/>
              </a:schemeClr>
            </a:gs>
            <a:gs pos="70000">
              <a:schemeClr val="accent5">
                <a:tint val="50000"/>
                <a:hueOff val="0"/>
                <a:satOff val="0"/>
                <a:lumOff val="0"/>
                <a:alphaOff val="0"/>
                <a:tint val="100000"/>
                <a:shade val="90000"/>
                <a:satMod val="130000"/>
              </a:schemeClr>
            </a:gs>
            <a:gs pos="100000">
              <a:schemeClr val="accent5">
                <a:tint val="5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0F99E284-CA20-4375-9483-64C9A5B0360C}">
      <dsp:nvSpPr>
        <dsp:cNvPr id="0" name=""/>
        <dsp:cNvSpPr/>
      </dsp:nvSpPr>
      <dsp:spPr>
        <a:xfrm>
          <a:off x="2866962" y="1970997"/>
          <a:ext cx="3688537" cy="989375"/>
        </a:xfrm>
        <a:prstGeom prst="roundRect">
          <a:avLst/>
        </a:prstGeom>
        <a:gradFill rotWithShape="0">
          <a:gsLst>
            <a:gs pos="0">
              <a:schemeClr val="accent5">
                <a:hueOff val="2127120"/>
                <a:satOff val="-23891"/>
                <a:lumOff val="-5098"/>
                <a:alphaOff val="0"/>
                <a:shade val="85000"/>
                <a:satMod val="130000"/>
              </a:schemeClr>
            </a:gs>
            <a:gs pos="34000">
              <a:schemeClr val="accent5">
                <a:hueOff val="2127120"/>
                <a:satOff val="-23891"/>
                <a:lumOff val="-5098"/>
                <a:alphaOff val="0"/>
                <a:shade val="87000"/>
                <a:satMod val="125000"/>
              </a:schemeClr>
            </a:gs>
            <a:gs pos="70000">
              <a:schemeClr val="accent5">
                <a:hueOff val="2127120"/>
                <a:satOff val="-23891"/>
                <a:lumOff val="-5098"/>
                <a:alphaOff val="0"/>
                <a:tint val="100000"/>
                <a:shade val="90000"/>
                <a:satMod val="130000"/>
              </a:schemeClr>
            </a:gs>
            <a:gs pos="100000">
              <a:schemeClr val="accent5">
                <a:hueOff val="2127120"/>
                <a:satOff val="-23891"/>
                <a:lumOff val="-5098"/>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80740" tIns="91440" rIns="91440" bIns="91440" numCol="1" spcCol="1270" anchor="ctr" anchorCtr="0">
          <a:noAutofit/>
        </a:bodyPr>
        <a:lstStyle/>
        <a:p>
          <a:pPr lvl="0" algn="l" defTabSz="1066800">
            <a:lnSpc>
              <a:spcPct val="90000"/>
            </a:lnSpc>
            <a:spcBef>
              <a:spcPct val="0"/>
            </a:spcBef>
            <a:spcAft>
              <a:spcPct val="35000"/>
            </a:spcAft>
          </a:pPr>
          <a:r>
            <a:rPr lang="tr-TR" sz="2400" kern="1200" smtClean="0">
              <a:effectLst>
                <a:outerShdw blurRad="38100" dist="38100" dir="2700000" algn="tl">
                  <a:srgbClr val="000000">
                    <a:alpha val="43137"/>
                  </a:srgbClr>
                </a:outerShdw>
              </a:effectLst>
              <a:latin typeface="Cambria" pitchFamily="18" charset="0"/>
            </a:rPr>
            <a:t>Doğan dil yaklaşımı</a:t>
          </a:r>
          <a:endParaRPr lang="tr-TR" sz="2400" kern="1200" dirty="0">
            <a:effectLst>
              <a:outerShdw blurRad="38100" dist="38100" dir="2700000" algn="tl">
                <a:srgbClr val="000000">
                  <a:alpha val="43137"/>
                </a:srgbClr>
              </a:outerShdw>
            </a:effectLst>
            <a:latin typeface="Cambria" pitchFamily="18" charset="0"/>
          </a:endParaRPr>
        </a:p>
      </dsp:txBody>
      <dsp:txXfrm>
        <a:off x="2915259" y="2019294"/>
        <a:ext cx="3591943" cy="892781"/>
      </dsp:txXfrm>
    </dsp:sp>
    <dsp:sp modelId="{958D709C-D8A7-406C-BBEF-3DFAD7A9B20F}">
      <dsp:nvSpPr>
        <dsp:cNvPr id="0" name=""/>
        <dsp:cNvSpPr/>
      </dsp:nvSpPr>
      <dsp:spPr>
        <a:xfrm>
          <a:off x="1844268" y="1001591"/>
          <a:ext cx="1710190" cy="1710076"/>
        </a:xfrm>
        <a:prstGeom prst="star7">
          <a:avLst/>
        </a:prstGeom>
        <a:gradFill rotWithShape="0">
          <a:gsLst>
            <a:gs pos="0">
              <a:schemeClr val="accent5">
                <a:tint val="50000"/>
                <a:hueOff val="2255181"/>
                <a:satOff val="-20331"/>
                <a:lumOff val="-2055"/>
                <a:alphaOff val="0"/>
                <a:shade val="85000"/>
                <a:satMod val="130000"/>
              </a:schemeClr>
            </a:gs>
            <a:gs pos="34000">
              <a:schemeClr val="accent5">
                <a:tint val="50000"/>
                <a:hueOff val="2255181"/>
                <a:satOff val="-20331"/>
                <a:lumOff val="-2055"/>
                <a:alphaOff val="0"/>
                <a:shade val="87000"/>
                <a:satMod val="125000"/>
              </a:schemeClr>
            </a:gs>
            <a:gs pos="70000">
              <a:schemeClr val="accent5">
                <a:tint val="50000"/>
                <a:hueOff val="2255181"/>
                <a:satOff val="-20331"/>
                <a:lumOff val="-2055"/>
                <a:alphaOff val="0"/>
                <a:tint val="100000"/>
                <a:shade val="90000"/>
                <a:satMod val="130000"/>
              </a:schemeClr>
            </a:gs>
            <a:gs pos="100000">
              <a:schemeClr val="accent5">
                <a:tint val="50000"/>
                <a:hueOff val="2255181"/>
                <a:satOff val="-20331"/>
                <a:lumOff val="-2055"/>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21561-A076-4EF9-BFEE-F0E827217381}">
      <dsp:nvSpPr>
        <dsp:cNvPr id="0" name=""/>
        <dsp:cNvSpPr/>
      </dsp:nvSpPr>
      <dsp:spPr>
        <a:xfrm>
          <a:off x="-5879983" y="-899860"/>
          <a:ext cx="7000073" cy="7000073"/>
        </a:xfrm>
        <a:prstGeom prst="blockArc">
          <a:avLst>
            <a:gd name="adj1" fmla="val 18900000"/>
            <a:gd name="adj2" fmla="val 2700000"/>
            <a:gd name="adj3" fmla="val 309"/>
          </a:avLst>
        </a:prstGeom>
        <a:noFill/>
        <a:ln w="15875"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4CB3F9-17C4-419E-997B-5B3F44090D03}">
      <dsp:nvSpPr>
        <dsp:cNvPr id="0" name=""/>
        <dsp:cNvSpPr/>
      </dsp:nvSpPr>
      <dsp:spPr>
        <a:xfrm>
          <a:off x="489544" y="324917"/>
          <a:ext cx="7070169" cy="650252"/>
        </a:xfrm>
        <a:prstGeom prst="snip2Diag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16138"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Taklit etmesi için uygun model olun.</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543733" y="379106"/>
        <a:ext cx="6961791" cy="541874"/>
      </dsp:txXfrm>
    </dsp:sp>
    <dsp:sp modelId="{D994C27A-5738-49DE-8EF8-939251551E68}">
      <dsp:nvSpPr>
        <dsp:cNvPr id="0" name=""/>
        <dsp:cNvSpPr/>
      </dsp:nvSpPr>
      <dsp:spPr>
        <a:xfrm>
          <a:off x="83136" y="243636"/>
          <a:ext cx="812815" cy="812815"/>
        </a:xfrm>
        <a:prstGeom prst="sun">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EDC5621E-E6EA-4631-986B-C0003CDE2357}">
      <dsp:nvSpPr>
        <dsp:cNvPr id="0" name=""/>
        <dsp:cNvSpPr/>
      </dsp:nvSpPr>
      <dsp:spPr>
        <a:xfrm>
          <a:off x="955495" y="1299983"/>
          <a:ext cx="6604218" cy="650252"/>
        </a:xfrm>
        <a:prstGeom prst="snip2DiagRect">
          <a:avLst/>
        </a:prstGeom>
        <a:gradFill rotWithShape="0">
          <a:gsLst>
            <a:gs pos="0">
              <a:schemeClr val="accent3">
                <a:hueOff val="299501"/>
                <a:satOff val="-1814"/>
                <a:lumOff val="2157"/>
                <a:alphaOff val="0"/>
                <a:shade val="85000"/>
                <a:satMod val="130000"/>
              </a:schemeClr>
            </a:gs>
            <a:gs pos="34000">
              <a:schemeClr val="accent3">
                <a:hueOff val="299501"/>
                <a:satOff val="-1814"/>
                <a:lumOff val="2157"/>
                <a:alphaOff val="0"/>
                <a:shade val="87000"/>
                <a:satMod val="125000"/>
              </a:schemeClr>
            </a:gs>
            <a:gs pos="70000">
              <a:schemeClr val="accent3">
                <a:hueOff val="299501"/>
                <a:satOff val="-1814"/>
                <a:lumOff val="2157"/>
                <a:alphaOff val="0"/>
                <a:tint val="100000"/>
                <a:shade val="90000"/>
                <a:satMod val="130000"/>
              </a:schemeClr>
            </a:gs>
            <a:gs pos="100000">
              <a:schemeClr val="accent3">
                <a:hueOff val="299501"/>
                <a:satOff val="-1814"/>
                <a:lumOff val="2157"/>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16138"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Sürekli geri dönüt verin.</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1009684" y="1354172"/>
        <a:ext cx="6495840" cy="541874"/>
      </dsp:txXfrm>
    </dsp:sp>
    <dsp:sp modelId="{87774F3A-6F4A-4BAF-A2F6-8467B8D1A8CF}">
      <dsp:nvSpPr>
        <dsp:cNvPr id="0" name=""/>
        <dsp:cNvSpPr/>
      </dsp:nvSpPr>
      <dsp:spPr>
        <a:xfrm>
          <a:off x="549088" y="1218702"/>
          <a:ext cx="812815" cy="812815"/>
        </a:xfrm>
        <a:prstGeom prst="sun">
          <a:avLst/>
        </a:prstGeom>
        <a:solidFill>
          <a:schemeClr val="lt1">
            <a:hueOff val="0"/>
            <a:satOff val="0"/>
            <a:lumOff val="0"/>
            <a:alphaOff val="0"/>
          </a:schemeClr>
        </a:solidFill>
        <a:ln w="12700" cap="flat" cmpd="sng" algn="ctr">
          <a:solidFill>
            <a:schemeClr val="accent3">
              <a:hueOff val="299501"/>
              <a:satOff val="-1814"/>
              <a:lumOff val="2157"/>
              <a:alphaOff val="0"/>
            </a:schemeClr>
          </a:solid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C4B7A5B2-EBC3-43A3-B07B-D072F2CE0CE4}">
      <dsp:nvSpPr>
        <dsp:cNvPr id="0" name=""/>
        <dsp:cNvSpPr/>
      </dsp:nvSpPr>
      <dsp:spPr>
        <a:xfrm>
          <a:off x="1098505" y="2275049"/>
          <a:ext cx="6461208" cy="650252"/>
        </a:xfrm>
        <a:prstGeom prst="snip2DiagRect">
          <a:avLst/>
        </a:prstGeom>
        <a:gradFill rotWithShape="0">
          <a:gsLst>
            <a:gs pos="0">
              <a:schemeClr val="accent3">
                <a:hueOff val="599003"/>
                <a:satOff val="-3627"/>
                <a:lumOff val="4314"/>
                <a:alphaOff val="0"/>
                <a:shade val="85000"/>
                <a:satMod val="130000"/>
              </a:schemeClr>
            </a:gs>
            <a:gs pos="34000">
              <a:schemeClr val="accent3">
                <a:hueOff val="599003"/>
                <a:satOff val="-3627"/>
                <a:lumOff val="4314"/>
                <a:alphaOff val="0"/>
                <a:shade val="87000"/>
                <a:satMod val="125000"/>
              </a:schemeClr>
            </a:gs>
            <a:gs pos="70000">
              <a:schemeClr val="accent3">
                <a:hueOff val="599003"/>
                <a:satOff val="-3627"/>
                <a:lumOff val="4314"/>
                <a:alphaOff val="0"/>
                <a:tint val="100000"/>
                <a:shade val="90000"/>
                <a:satMod val="130000"/>
              </a:schemeClr>
            </a:gs>
            <a:gs pos="100000">
              <a:schemeClr val="accent3">
                <a:hueOff val="599003"/>
                <a:satOff val="-3627"/>
                <a:lumOff val="4314"/>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16138"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Konuşması için fırsatlar yaratın.</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1152694" y="2329238"/>
        <a:ext cx="6352830" cy="541874"/>
      </dsp:txXfrm>
    </dsp:sp>
    <dsp:sp modelId="{9E9B9690-B480-4242-BF47-19FD6AB4E7C8}">
      <dsp:nvSpPr>
        <dsp:cNvPr id="0" name=""/>
        <dsp:cNvSpPr/>
      </dsp:nvSpPr>
      <dsp:spPr>
        <a:xfrm>
          <a:off x="692097" y="2193768"/>
          <a:ext cx="812815" cy="812815"/>
        </a:xfrm>
        <a:prstGeom prst="sun">
          <a:avLst/>
        </a:prstGeom>
        <a:solidFill>
          <a:schemeClr val="lt1">
            <a:hueOff val="0"/>
            <a:satOff val="0"/>
            <a:lumOff val="0"/>
            <a:alphaOff val="0"/>
          </a:schemeClr>
        </a:solidFill>
        <a:ln w="12700" cap="flat" cmpd="sng" algn="ctr">
          <a:solidFill>
            <a:schemeClr val="accent3">
              <a:hueOff val="599003"/>
              <a:satOff val="-3627"/>
              <a:lumOff val="4314"/>
              <a:alphaOff val="0"/>
            </a:schemeClr>
          </a:solid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F6FF60A8-14ED-4F4C-8E9D-294CBA840BFC}">
      <dsp:nvSpPr>
        <dsp:cNvPr id="0" name=""/>
        <dsp:cNvSpPr/>
      </dsp:nvSpPr>
      <dsp:spPr>
        <a:xfrm>
          <a:off x="955495" y="3250115"/>
          <a:ext cx="6604218" cy="650252"/>
        </a:xfrm>
        <a:prstGeom prst="snip2DiagRect">
          <a:avLst/>
        </a:prstGeom>
        <a:gradFill rotWithShape="0">
          <a:gsLst>
            <a:gs pos="0">
              <a:schemeClr val="accent3">
                <a:hueOff val="898504"/>
                <a:satOff val="-5441"/>
                <a:lumOff val="6470"/>
                <a:alphaOff val="0"/>
                <a:shade val="85000"/>
                <a:satMod val="130000"/>
              </a:schemeClr>
            </a:gs>
            <a:gs pos="34000">
              <a:schemeClr val="accent3">
                <a:hueOff val="898504"/>
                <a:satOff val="-5441"/>
                <a:lumOff val="6470"/>
                <a:alphaOff val="0"/>
                <a:shade val="87000"/>
                <a:satMod val="125000"/>
              </a:schemeClr>
            </a:gs>
            <a:gs pos="70000">
              <a:schemeClr val="accent3">
                <a:hueOff val="898504"/>
                <a:satOff val="-5441"/>
                <a:lumOff val="6470"/>
                <a:alphaOff val="0"/>
                <a:tint val="100000"/>
                <a:shade val="90000"/>
                <a:satMod val="130000"/>
              </a:schemeClr>
            </a:gs>
            <a:gs pos="100000">
              <a:schemeClr val="accent3">
                <a:hueOff val="898504"/>
                <a:satOff val="-5441"/>
                <a:lumOff val="647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16138"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Açık uçlu sorular sorun.</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1009684" y="3304304"/>
        <a:ext cx="6495840" cy="541874"/>
      </dsp:txXfrm>
    </dsp:sp>
    <dsp:sp modelId="{48968A8B-C920-433E-9D5D-419A6D3CF085}">
      <dsp:nvSpPr>
        <dsp:cNvPr id="0" name=""/>
        <dsp:cNvSpPr/>
      </dsp:nvSpPr>
      <dsp:spPr>
        <a:xfrm>
          <a:off x="549088" y="3168834"/>
          <a:ext cx="812815" cy="812815"/>
        </a:xfrm>
        <a:prstGeom prst="sun">
          <a:avLst/>
        </a:prstGeom>
        <a:solidFill>
          <a:schemeClr val="lt1">
            <a:hueOff val="0"/>
            <a:satOff val="0"/>
            <a:lumOff val="0"/>
            <a:alphaOff val="0"/>
          </a:schemeClr>
        </a:solidFill>
        <a:ln w="12700" cap="flat" cmpd="sng" algn="ctr">
          <a:solidFill>
            <a:schemeClr val="accent3">
              <a:hueOff val="898504"/>
              <a:satOff val="-5441"/>
              <a:lumOff val="6470"/>
              <a:alphaOff val="0"/>
            </a:schemeClr>
          </a:solid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8CC690E1-54E3-4B4D-8A7E-10A966DF426D}">
      <dsp:nvSpPr>
        <dsp:cNvPr id="0" name=""/>
        <dsp:cNvSpPr/>
      </dsp:nvSpPr>
      <dsp:spPr>
        <a:xfrm>
          <a:off x="489544" y="4225181"/>
          <a:ext cx="7070169" cy="650252"/>
        </a:xfrm>
        <a:prstGeom prst="snip2DiagRect">
          <a:avLst/>
        </a:prstGeom>
        <a:gradFill rotWithShape="0">
          <a:gsLst>
            <a:gs pos="0">
              <a:schemeClr val="accent3">
                <a:hueOff val="1198005"/>
                <a:satOff val="-7255"/>
                <a:lumOff val="8627"/>
                <a:alphaOff val="0"/>
                <a:shade val="85000"/>
                <a:satMod val="130000"/>
              </a:schemeClr>
            </a:gs>
            <a:gs pos="34000">
              <a:schemeClr val="accent3">
                <a:hueOff val="1198005"/>
                <a:satOff val="-7255"/>
                <a:lumOff val="8627"/>
                <a:alphaOff val="0"/>
                <a:shade val="87000"/>
                <a:satMod val="125000"/>
              </a:schemeClr>
            </a:gs>
            <a:gs pos="70000">
              <a:schemeClr val="accent3">
                <a:hueOff val="1198005"/>
                <a:satOff val="-7255"/>
                <a:lumOff val="8627"/>
                <a:alphaOff val="0"/>
                <a:tint val="100000"/>
                <a:shade val="90000"/>
                <a:satMod val="130000"/>
              </a:schemeClr>
            </a:gs>
            <a:gs pos="100000">
              <a:schemeClr val="accent3">
                <a:hueOff val="1198005"/>
                <a:satOff val="-7255"/>
                <a:lumOff val="8627"/>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16138"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Söylemeye çalıştığı kelimelerin doğrusunu onu ONAYLAYARAK söyleyin.</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543733" y="4279370"/>
        <a:ext cx="6961791" cy="541874"/>
      </dsp:txXfrm>
    </dsp:sp>
    <dsp:sp modelId="{0B7EF461-DC33-4DCF-9711-DC78189D85C3}">
      <dsp:nvSpPr>
        <dsp:cNvPr id="0" name=""/>
        <dsp:cNvSpPr/>
      </dsp:nvSpPr>
      <dsp:spPr>
        <a:xfrm>
          <a:off x="83136" y="4143900"/>
          <a:ext cx="812815" cy="812815"/>
        </a:xfrm>
        <a:prstGeom prst="sun">
          <a:avLst/>
        </a:prstGeom>
        <a:solidFill>
          <a:schemeClr val="lt1">
            <a:hueOff val="0"/>
            <a:satOff val="0"/>
            <a:lumOff val="0"/>
            <a:alphaOff val="0"/>
          </a:schemeClr>
        </a:solidFill>
        <a:ln w="12700" cap="flat" cmpd="sng" algn="ctr">
          <a:solidFill>
            <a:schemeClr val="accent3">
              <a:hueOff val="1198005"/>
              <a:satOff val="-7255"/>
              <a:lumOff val="8627"/>
              <a:alphaOff val="0"/>
            </a:schemeClr>
          </a:solidFill>
          <a:prstDash val="solid"/>
        </a:ln>
        <a:effectLst>
          <a:outerShdw blurRad="38100" dist="25400" dir="2700000" algn="br" rotWithShape="0">
            <a:srgbClr val="000000">
              <a:alpha val="60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11/layout/ConvergingText">
  <dgm:title val="Birleşen Metin"/>
  <dgm:desc val="Bir bütün halinde birleşen birden çok adımı veya parçayı göstermek için kullanın. Metin içeren tek bir 1. Düzey şekil ve en fazla beş 2. Düzey şekil ile sınırlıdır."/>
  <dgm:catLst>
    <dgm:cat type="process" pri="6500"/>
    <dgm:cat type="officeonline" pri="50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clrData>
  <dgm:layoutNode name="Name0">
    <dgm:varLst>
      <dgm:chMax/>
      <dgm:chPref val="1"/>
      <dgm:dir/>
      <dgm:animOne val="branch"/>
      <dgm:animLvl val="lvl"/>
      <dgm:resizeHandles/>
    </dgm:varLst>
    <dgm:choose name="Name1">
      <dgm:if name="Name2" func="var" arg="dir" op="equ" val="norm">
        <dgm:alg type="lin">
          <dgm:param type="linDir" val="fromL"/>
          <dgm:param type="vertAlign" val="mid"/>
          <dgm:param type="nodeVertAlign" val="mid"/>
          <dgm:param type="horzAlign" val="ctr"/>
        </dgm:alg>
      </dgm:if>
      <dgm:else name="Name3">
        <dgm:alg type="lin">
          <dgm:param type="linDir" val="fromR"/>
          <dgm:param type="vertAlign" val="mid"/>
          <dgm:param type="nodeVertAlign" val="mid"/>
          <dgm:param type="horzAlign" val="ctr"/>
        </dgm:alg>
      </dgm:else>
    </dgm:choose>
    <dgm:shape xmlns:r="http://schemas.openxmlformats.org/officeDocument/2006/relationships" r:blip="">
      <dgm:adjLst/>
    </dgm:shape>
    <dgm:constrLst>
      <dgm:constr type="primFontSz" for="des" forName="Parent" op="equ" val="65"/>
      <dgm:constr type="primFontSz" for="des" forName="Child1" op="equ" val="65"/>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w" for="ch" forName="composite" refType="w"/>
      <dgm:constr type="h" for="ch" forName="composite" refType="h"/>
      <dgm:constr type="sp" refType="w" refFor="ch" refForName="composite" op="equ" fact="0.05"/>
      <dgm:constr type="w" for="ch" forName="sibTrans" refType="w" refFor="ch" refForName="composite" op="equ" fact="0.05"/>
      <dgm:constr type="h" for="ch" forName="sibTrans" refType="w" refFor="ch" refForName="sibTrans" op="equ"/>
    </dgm:constrLst>
    <dgm:forEach name="nodesForEach" axis="ch" ptType="node">
      <dgm:layoutNode name="composite">
        <dgm:choose name="Name4">
          <dgm:if name="Name5" func="var" arg="dir" op="equ" val="norm">
            <dgm:choose name="Name6">
              <dgm:if name="Name7" axis="ch" ptType="node" func="cnt" op="equ" val="0">
                <dgm:alg type="composite">
                  <dgm:param type="ar" val="2.1059"/>
                </dgm:alg>
                <dgm:constrLst>
                  <dgm:constr type="l" for="ch" forName="Parent" refType="w" fact="0"/>
                  <dgm:constr type="t" for="ch" forName="Parent" refType="h" fact="0"/>
                  <dgm:constr type="w" for="ch" forName="Parent" refType="w" fact="0.4749"/>
                  <dgm:constr type="h" for="ch" forName="Parent" refType="h"/>
                  <dgm:constr type="l" for="ch" forName="ParentAccent1" refType="w" fact="0.9531"/>
                  <dgm:constr type="t" for="ch" forName="ParentAccent1" refType="h" fact="0.4506"/>
                  <dgm:constr type="w" for="ch" forName="ParentAccent1" refType="w" fact="0.0469"/>
                  <dgm:constr type="h" for="ch" forName="ParentAccent1" refType="h" fact="0.0988"/>
                  <dgm:constr type="l" for="ch" forName="ParentAccent2" refType="w" fact="0.8734"/>
                  <dgm:constr type="t" for="ch" forName="ParentAccent2" refType="h" fact="0.4506"/>
                  <dgm:constr type="w" for="ch" forName="ParentAccent2" refType="w" fact="0.0469"/>
                  <dgm:constr type="h" for="ch" forName="ParentAccent2" refType="h" fact="0.0988"/>
                  <dgm:constr type="l" for="ch" forName="ParentAccent3" refType="w" fact="0.7937"/>
                  <dgm:constr type="t" for="ch" forName="ParentAccent3" refType="h" fact="0.4506"/>
                  <dgm:constr type="w" for="ch" forName="ParentAccent3" refType="w" fact="0.0469"/>
                  <dgm:constr type="h" for="ch" forName="ParentAccent3" refType="h" fact="0.0988"/>
                  <dgm:constr type="l" for="ch" forName="ParentAccent4" refType="w" fact="0.714"/>
                  <dgm:constr type="t" for="ch" forName="ParentAccent4" refType="h" fact="0.4506"/>
                  <dgm:constr type="w" for="ch" forName="ParentAccent4" refType="w" fact="0.0469"/>
                  <dgm:constr type="h" for="ch" forName="ParentAccent4" refType="h" fact="0.0988"/>
                  <dgm:constr type="l" for="ch" forName="ParentAccent5" refType="w" fact="0.6343"/>
                  <dgm:constr type="t" for="ch" forName="ParentAccent5" refType="h" fact="0.4506"/>
                  <dgm:constr type="w" for="ch" forName="ParentAccent5" refType="w" fact="0.0469"/>
                  <dgm:constr type="h" for="ch" forName="ParentAccent5" refType="h" fact="0.0988"/>
                  <dgm:constr type="l" for="ch" forName="ParentAccent6" refType="w" fact="0.5076"/>
                  <dgm:constr type="t" for="ch" forName="ParentAccent6" refType="h" fact="0.4012"/>
                  <dgm:constr type="w" for="ch" forName="ParentAccent6" refType="w" fact="0.0939"/>
                  <dgm:constr type="h" for="ch" forName="ParentAccent6" refType="h" fact="0.1976"/>
                  <dgm:constr type="l" for="ch" forName="ParentAccent7" refType="w" fact="0.8766"/>
                  <dgm:constr type="t" for="ch" forName="ParentAccent7" refType="h" fact="0.2465"/>
                  <dgm:constr type="w" for="ch" forName="ParentAccent7" refType="w" fact="0.0469"/>
                  <dgm:constr type="h" for="ch" forName="ParentAccent7" refType="h" fact="0.0988"/>
                  <dgm:constr type="l" for="ch" forName="ParentAccent8" refType="w" fact="0.8766"/>
                  <dgm:constr type="t" for="ch" forName="ParentAccent8" refType="h" fact="0.6562"/>
                  <dgm:constr type="w" for="ch" forName="ParentAccent8" refType="w" fact="0.0469"/>
                  <dgm:constr type="h" for="ch" forName="ParentAccent8" refType="h" fact="0.0988"/>
                  <dgm:constr type="l" for="ch" forName="ParentAccent9" refType="w" fact="0.9185"/>
                  <dgm:constr type="t" for="ch" forName="ParentAccent9" refType="h" fact="0.3353"/>
                  <dgm:constr type="w" for="ch" forName="ParentAccent9" refType="w" fact="0.0469"/>
                  <dgm:constr type="h" for="ch" forName="ParentAccent9" refType="h" fact="0.0988"/>
                  <dgm:constr type="l" for="ch" forName="ParentAccent10" refType="w" fact="0.9213"/>
                  <dgm:constr type="t" for="ch" forName="ParentAccent10" refType="h" fact="0.5679"/>
                  <dgm:constr type="w" for="ch" forName="ParentAccent10" refType="w" fact="0.0469"/>
                  <dgm:constr type="h" for="ch" forName="ParentAccent10" refType="h" fact="0.0988"/>
                </dgm:constrLst>
              </dgm:if>
              <dgm:if name="Name8" axis="ch" ptType="node" func="cnt" op="equ" val="1">
                <dgm:alg type="composite">
                  <dgm:param type="ar" val="3.4411"/>
                </dgm:alg>
                <dgm:constrLst>
                  <dgm:constr type="l" for="ch" forName="Child1Accent1" refType="w" fact="0.284"/>
                  <dgm:constr type="t" for="ch" forName="Child1Accent1" refType="h" fact="0.4012"/>
                  <dgm:constr type="w" for="ch" forName="Child1Accent1" refType="w" fact="0.0574"/>
                  <dgm:constr type="h" for="ch" forName="Child1Accent1" refType="h" fact="0.1976"/>
                  <dgm:constr type="l" for="ch" forName="Child1Accent2" refType="w" fact="0.2272"/>
                  <dgm:constr type="t" for="ch" forName="Child1Accent2" refType="h" fact="0.4506"/>
                  <dgm:constr type="w" for="ch" forName="Child1Accent2" refType="w" fact="0.0287"/>
                  <dgm:constr type="h" for="ch" forName="Child1Accent2" refType="h" fact="0.0988"/>
                  <dgm:constr type="l" for="ch" forName="Child1Accent3" refType="w" fact="0.1705"/>
                  <dgm:constr type="t" for="ch" forName="Child1Accent3" refType="h" fact="0.4506"/>
                  <dgm:constr type="w" for="ch" forName="Child1Accent3" refType="w" fact="0.0287"/>
                  <dgm:constr type="h" for="ch" forName="Child1Accent3" refType="h" fact="0.0988"/>
                  <dgm:constr type="l" for="ch" forName="Child1Accent4" refType="w" fact="0.1137"/>
                  <dgm:constr type="t" for="ch" forName="Child1Accent4" refType="h" fact="0.4506"/>
                  <dgm:constr type="w" for="ch" forName="Child1Accent4" refType="w" fact="0.0287"/>
                  <dgm:constr type="h" for="ch" forName="Child1Accent4" refType="h" fact="0.0988"/>
                  <dgm:constr type="l" for="ch" forName="Child1Accent5" refType="w" fact="0.057"/>
                  <dgm:constr type="t" for="ch" forName="Child1Accent5" refType="h" fact="0.4506"/>
                  <dgm:constr type="w" for="ch" forName="Child1Accent5" refType="w" fact="0.0287"/>
                  <dgm:constr type="h" for="ch" forName="Child1Accent5" refType="h" fact="0.0988"/>
                  <dgm:constr type="l" for="ch" forName="Child1Accent6" refType="w" fact="0.0002"/>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ParentAccent1" refType="w" fact="0.9713"/>
                  <dgm:constr type="t" for="ch" forName="ParentAccent1" refType="h" fact="0.4506"/>
                  <dgm:constr type="w" for="ch" forName="ParentAccent1" refType="w" fact="0.0287"/>
                  <dgm:constr type="h" for="ch" forName="ParentAccent1" refType="h" fact="0.0988"/>
                  <dgm:constr type="l" for="ch" forName="ParentAccent2" refType="w" fact="0.9187"/>
                  <dgm:constr type="t" for="ch" forName="ParentAccent2" refType="h" fact="0.4506"/>
                  <dgm:constr type="w" for="ch" forName="ParentAccent2" refType="w" fact="0.0287"/>
                  <dgm:constr type="h" for="ch" forName="ParentAccent2" refType="h" fact="0.0988"/>
                  <dgm:constr type="l" for="ch" forName="ParentAccent3" refType="w" fact="0.8661"/>
                  <dgm:constr type="t" for="ch" forName="ParentAccent3" refType="h" fact="0.4506"/>
                  <dgm:constr type="w" for="ch" forName="ParentAccent3" refType="w" fact="0.0287"/>
                  <dgm:constr type="h" for="ch" forName="ParentAccent3" refType="h" fact="0.0988"/>
                  <dgm:constr type="l" for="ch" forName="ParentAccent4" refType="w" fact="0.8136"/>
                  <dgm:constr type="t" for="ch" forName="ParentAccent4" refType="h" fact="0.4506"/>
                  <dgm:constr type="w" for="ch" forName="ParentAccent4" refType="w" fact="0.0287"/>
                  <dgm:constr type="h" for="ch" forName="ParentAccent4" refType="h" fact="0.0988"/>
                  <dgm:constr type="l" for="ch" forName="ParentAccent5" refType="w" fact="0.761"/>
                  <dgm:constr type="t" for="ch" forName="ParentAccent5" refType="h" fact="0.4506"/>
                  <dgm:constr type="w" for="ch" forName="ParentAccent5" refType="w" fact="0.0287"/>
                  <dgm:constr type="h" for="ch" forName="ParentAccent5" refType="h" fact="0.0988"/>
                  <dgm:constr type="l" for="ch" forName="ParentAccent6" refType="w" fact="0.6797"/>
                  <dgm:constr type="t" for="ch" forName="ParentAccent6" refType="h" fact="0.4012"/>
                  <dgm:constr type="w" for="ch" forName="ParentAccent6" refType="w" fact="0.0574"/>
                  <dgm:constr type="h" for="ch" forName="ParentAccent6" refType="h" fact="0.1976"/>
                  <dgm:constr type="l" for="ch" forName="ParentAccent7" refType="w" fact="0.9245"/>
                  <dgm:constr type="t" for="ch" forName="ParentAccent7" refType="h" fact="0.2465"/>
                  <dgm:constr type="w" for="ch" forName="ParentAccent7" refType="w" fact="0.0287"/>
                  <dgm:constr type="h" for="ch" forName="ParentAccent7" refType="h" fact="0.0988"/>
                  <dgm:constr type="l" for="ch" forName="ParentAccent8" refType="w" fact="0.9245"/>
                  <dgm:constr type="t" for="ch" forName="ParentAccent8" refType="h" fact="0.6562"/>
                  <dgm:constr type="w" for="ch" forName="ParentAccent8" refType="w" fact="0.0287"/>
                  <dgm:constr type="h" for="ch" forName="ParentAccent8" refType="h" fact="0.0988"/>
                  <dgm:constr type="l" for="ch" forName="ParentAccent9" refType="w" fact="0.9501"/>
                  <dgm:constr type="t" for="ch" forName="ParentAccent9" refType="h" fact="0.3353"/>
                  <dgm:constr type="w" for="ch" forName="ParentAccent9" refType="w" fact="0.0287"/>
                  <dgm:constr type="h" for="ch" forName="ParentAccent9" refType="h" fact="0.0988"/>
                  <dgm:constr type="l" for="ch" forName="ParentAccent10" refType="w" fact="0.9518"/>
                  <dgm:constr type="t" for="ch" forName="ParentAccent10" refType="h" fact="0.5679"/>
                  <dgm:constr type="w" for="ch" forName="ParentAccent10" refType="w" fact="0.0287"/>
                  <dgm:constr type="h" for="ch" forName="ParentAccent10" refType="h" fact="0.0988"/>
                  <dgm:constr type="l" for="ch" forName="Child1" refType="w" fact="0"/>
                  <dgm:constr type="t" for="ch" forName="Child1" refType="h" fact="0.1978"/>
                  <dgm:constr type="w" for="ch" forName="Child1" refType="w" fact="0.2544"/>
                  <dgm:constr type="h" for="ch" forName="Child1" refType="h" fact="0.2541"/>
                  <dgm:constr type="l" for="ch" forName="Parent" refType="w" fact="0.3653"/>
                  <dgm:constr type="t" for="ch" forName="Parent" refType="h" fact="0"/>
                  <dgm:constr type="w" for="ch" forName="Parent" refType="w" fact="0.2906"/>
                  <dgm:constr type="h" for="ch" forName="Parent" refType="h"/>
                </dgm:constrLst>
              </dgm:if>
              <dgm:if name="Name9" axis="ch" ptType="node" func="cnt" op="equ" val="2">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1" refType="w" fact="0.3436"/>
                  <dgm:constr type="t" for="ch" forName="Child2Accent1" refType="h" fact="0.8153"/>
                  <dgm:constr type="w" for="ch" forName="Child2Accent1" refType="w" fact="0.0574"/>
                  <dgm:constr type="h" for="ch" forName="Child2Accent1" refType="h" fact="0.1217"/>
                  <dgm:constr type="l" for="ch" forName="Child2Accent2" refType="w" fact="0.3068"/>
                  <dgm:constr type="t" for="ch" forName="Child2Accent2" refType="h" fact="0.9392"/>
                  <dgm:constr type="w" for="ch" forName="Child2Accent2" refType="w" fact="0.0287"/>
                  <dgm:constr type="h" for="ch" forName="Child2Accent2" refType="h" fact="0.0608"/>
                  <dgm:constr type="l" for="ch" forName="Child2Accent3" refType="w" fact="0.2455"/>
                  <dgm:constr type="t" for="ch" forName="Child2Accent3" refType="h" fact="0.9392"/>
                  <dgm:constr type="w" for="ch" forName="Child2Accent3" refType="w" fact="0.0287"/>
                  <dgm:constr type="h" for="ch" forName="Child2Accent3" refType="h" fact="0.0608"/>
                  <dgm:constr type="l" for="ch" forName="Child2Accent4" refType="w" fact="0.1842"/>
                  <dgm:constr type="t" for="ch" forName="Child2Accent4" refType="h" fact="0.9392"/>
                  <dgm:constr type="w" for="ch" forName="Child2Accent4" refType="w" fact="0.0287"/>
                  <dgm:constr type="h" for="ch" forName="Child2Accent4" refType="h" fact="0.0608"/>
                  <dgm:constr type="l" for="ch" forName="Child2Accent5" refType="w" fact="0.1229"/>
                  <dgm:constr type="t" for="ch" forName="Child2Accent5" refType="h" fact="0.9392"/>
                  <dgm:constr type="w" for="ch" forName="Child2Accent5" refType="w" fact="0.0287"/>
                  <dgm:constr type="h" for="ch" forName="Child2Accent5" refType="h" fact="0.0608"/>
                  <dgm:constr type="l" for="ch" forName="Child2Accent6" refType="w" fact="0.0615"/>
                  <dgm:constr type="t" for="ch" forName="Child2Accent6" refType="h" fact="0.9392"/>
                  <dgm:constr type="w" for="ch" forName="Child2Accent6" refType="w" fact="0.0287"/>
                  <dgm:constr type="h" for="ch" forName="Child2Accent6" refType="h" fact="0.0608"/>
                  <dgm:constr type="l" for="ch" forName="Child2Accent7" refType="w" fact="0.0002"/>
                  <dgm:constr type="t" for="ch" forName="Child2Accent7" refType="h" fact="0.9392"/>
                  <dgm:constr type="w" for="ch" forName="Child2Accent7" refType="w" fact="0.0287"/>
                  <dgm:constr type="h" for="ch" forName="Child2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2" refType="w" fact="0"/>
                  <dgm:constr type="t" for="ch" forName="Child2" refType="h" fact="0.7822"/>
                  <dgm:constr type="w" for="ch" forName="Child2" refType="w" fact="0.336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0" axis="ch" ptType="node" func="cnt" op="equ" val="3">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2Accent1" refType="w" fact="0.284"/>
                  <dgm:constr type="t" for="ch" forName="Child2Accent1" refType="h" fact="0.5207"/>
                  <dgm:constr type="w" for="ch" forName="Child2Accent1" refType="w" fact="0.0574"/>
                  <dgm:constr type="h" for="ch" forName="Child2Accent1" refType="h" fact="0.1217"/>
                  <dgm:constr type="l" for="ch" forName="Child2Accent2" refType="w" fact="0.2272"/>
                  <dgm:constr type="t" for="ch" forName="Child2Accent2" refType="h" fact="0.5511"/>
                  <dgm:constr type="w" for="ch" forName="Child2Accent2" refType="w" fact="0.0287"/>
                  <dgm:constr type="h" for="ch" forName="Child2Accent2" refType="h" fact="0.0608"/>
                  <dgm:constr type="l" for="ch" forName="Child2Accent3" refType="w" fact="0.1705"/>
                  <dgm:constr type="t" for="ch" forName="Child2Accent3" refType="h" fact="0.5511"/>
                  <dgm:constr type="w" for="ch" forName="Child2Accent3" refType="w" fact="0.0287"/>
                  <dgm:constr type="h" for="ch" forName="Child2Accent3" refType="h" fact="0.0608"/>
                  <dgm:constr type="l" for="ch" forName="Child2Accent4" refType="w" fact="0.1137"/>
                  <dgm:constr type="t" for="ch" forName="Child2Accent4" refType="h" fact="0.5511"/>
                  <dgm:constr type="w" for="ch" forName="Child2Accent4" refType="w" fact="0.0287"/>
                  <dgm:constr type="h" for="ch" forName="Child2Accent4"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2Accent5" refType="w" fact="0.057"/>
                  <dgm:constr type="t" for="ch" forName="Child2Accent5" refType="h" fact="0.5511"/>
                  <dgm:constr type="w" for="ch" forName="Child2Accent5" refType="w" fact="0.0287"/>
                  <dgm:constr type="h" for="ch" forName="Child2Accent5"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6" refType="w" fact="0.0002"/>
                  <dgm:constr type="t" for="ch" forName="Child2Accent6" refType="h" fact="0.5511"/>
                  <dgm:constr type="w" for="ch" forName="Child2Accent6" refType="w" fact="0.0287"/>
                  <dgm:constr type="h" for="ch" forName="Child2Accent6" refType="h" fact="0.0608"/>
                  <dgm:constr type="l" for="ch" forName="Child2Accent7" refType="w" fact="0"/>
                  <dgm:constr type="t" for="ch" forName="Child2Accent7" refType="h" fact="0"/>
                  <dgm:constr type="w" for="ch" forName="Child2Accent7" refType="w" fact="0"/>
                  <dgm:constr type="h" for="ch" forName="Child2Accent7" refType="h" fact="0"/>
                  <dgm:constr type="l" for="ch" forName="Child3Accent1" refType="w" fact="0.3436"/>
                  <dgm:constr type="t" for="ch" forName="Child3Accent1" refType="h" fact="0.8153"/>
                  <dgm:constr type="w" for="ch" forName="Child3Accent1" refType="w" fact="0.0574"/>
                  <dgm:constr type="h" for="ch" forName="Child3Accent1" refType="h" fact="0.1217"/>
                  <dgm:constr type="l" for="ch" forName="Child3Accent2" refType="w" fact="0.3068"/>
                  <dgm:constr type="t" for="ch" forName="Child3Accent2" refType="h" fact="0.9392"/>
                  <dgm:constr type="w" for="ch" forName="Child3Accent2" refType="w" fact="0.0287"/>
                  <dgm:constr type="h" for="ch" forName="Child3Accent2" refType="h" fact="0.0608"/>
                  <dgm:constr type="l" for="ch" forName="Child3Accent3" refType="w" fact="0.2455"/>
                  <dgm:constr type="t" for="ch" forName="Child3Accent3" refType="h" fact="0.9392"/>
                  <dgm:constr type="w" for="ch" forName="Child3Accent3" refType="w" fact="0.0287"/>
                  <dgm:constr type="h" for="ch" forName="Child3Accent3" refType="h" fact="0.0608"/>
                  <dgm:constr type="l" for="ch" forName="Child3Accent4" refType="w" fact="0.1842"/>
                  <dgm:constr type="t" for="ch" forName="Child3Accent4" refType="h" fact="0.9392"/>
                  <dgm:constr type="w" for="ch" forName="Child3Accent4" refType="w" fact="0.0287"/>
                  <dgm:constr type="h" for="ch" forName="Child3Accent4" refType="h" fact="0.0608"/>
                  <dgm:constr type="l" for="ch" forName="Child3Accent5" refType="w" fact="0.1229"/>
                  <dgm:constr type="t" for="ch" forName="Child3Accent5" refType="h" fact="0.9392"/>
                  <dgm:constr type="w" for="ch" forName="Child3Accent5" refType="w" fact="0.0287"/>
                  <dgm:constr type="h" for="ch" forName="Child3Accent5" refType="h" fact="0.0608"/>
                  <dgm:constr type="l" for="ch" forName="Child3Accent6" refType="w" fact="0.0615"/>
                  <dgm:constr type="t" for="ch" forName="Child3Accent6" refType="h" fact="0.9392"/>
                  <dgm:constr type="w" for="ch" forName="Child3Accent6" refType="w" fact="0.0287"/>
                  <dgm:constr type="h" for="ch" forName="Child3Accent6" refType="h" fact="0.0608"/>
                  <dgm:constr type="l" for="ch" forName="Child3Accent7" refType="w" fact="0.0002"/>
                  <dgm:constr type="t" for="ch" forName="Child3Accent7" refType="h" fact="0.9392"/>
                  <dgm:constr type="w" for="ch" forName="Child3Accent7" refType="w" fact="0.0287"/>
                  <dgm:constr type="h" for="ch" forName="Child3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3" refType="w" fact="0"/>
                  <dgm:constr type="t" for="ch" forName="Child3" refType="h" fact="0.7822"/>
                  <dgm:constr type="w" for="ch" forName="Child3" refType="w" fact="0.3364"/>
                  <dgm:constr type="h" for="ch" forName="Child3" refType="h" fact="0.1564"/>
                  <dgm:constr type="l" for="ch" forName="Child2" refType="w" fact="0"/>
                  <dgm:constr type="t" for="ch" forName="Child2" refType="h" fact="0.3955"/>
                  <dgm:constr type="w" for="ch" forName="Child2" refType="w" fact="0.254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1" axis="ch" ptType="node" func="cnt" op="equ" val="4">
                <dgm:alg type="composite">
                  <dgm:param type="ar" val="1.8304"/>
                </dgm:alg>
                <dgm:constrLst>
                  <dgm:constr type="l" for="ch" forName="Parent" refType="w" fact="0.3771"/>
                  <dgm:constr type="t" for="ch" forName="Parent" refType="h" fact="0.2946"/>
                  <dgm:constr type="w" for="ch" forName="Parent" refType="w" fact="0.2862"/>
                  <dgm:constr type="h" for="ch" forName="Parent" refType="h" fact="0.5239"/>
                  <dgm:constr type="l" for="ch" forName="Child1Accent1" refType="w" fact="0.3904"/>
                  <dgm:constr type="t" for="ch" forName="Child1Accent1" refType="h" fact="0.2104"/>
                  <dgm:constr type="w" for="ch" forName="Child1Accent1" refType="w" fact="0.0566"/>
                  <dgm:constr type="h" for="ch" forName="Child1Accent1" refType="h" fact="0.1035"/>
                  <dgm:constr type="l" for="ch" forName="Child1Accent3" refType="w" fact="0.3001"/>
                  <dgm:constr type="t" for="ch" forName="Child1Accent3" refType="h" fact="0.128"/>
                  <dgm:constr type="w" for="ch" forName="Child1Accent3" refType="w" fact="0.0283"/>
                  <dgm:constr type="h" for="ch" forName="Child1Accent3" refType="h" fact="0.0518"/>
                  <dgm:constr type="l" for="ch" forName="Child1Accent4" refType="w" fact="0.2418"/>
                  <dgm:constr type="t" for="ch" forName="Child1Accent4" refType="h" fact="0.128"/>
                  <dgm:constr type="w" for="ch" forName="Child1Accent4" refType="w" fact="0.0283"/>
                  <dgm:constr type="h" for="ch" forName="Child1Accent4" refType="h" fact="0.0518"/>
                  <dgm:constr type="l" for="ch" forName="Child1Accent5" refType="w" fact="0.1835"/>
                  <dgm:constr type="t" for="ch" forName="Child1Accent5" refType="h" fact="0.128"/>
                  <dgm:constr type="w" for="ch" forName="Child1Accent5" refType="w" fact="0.0283"/>
                  <dgm:constr type="h" for="ch" forName="Child1Accent5" refType="h" fact="0.0518"/>
                  <dgm:constr type="l" for="ch" forName="Child1Accent6" refType="w" fact="0.1252"/>
                  <dgm:constr type="t" for="ch" forName="Child1Accent6" refType="h" fact="0.128"/>
                  <dgm:constr type="w" for="ch" forName="Child1Accent6" refType="w" fact="0.0283"/>
                  <dgm:constr type="h" for="ch" forName="Child1Accent6" refType="h" fact="0.0518"/>
                  <dgm:constr type="l" for="ch" forName="Child3Accent1" refType="w" fact="0.3158"/>
                  <dgm:constr type="t" for="ch" forName="Child3Accent1" refType="h" fact="0.6212"/>
                  <dgm:constr type="w" for="ch" forName="Child3Accent1" refType="w" fact="0.0566"/>
                  <dgm:constr type="h" for="ch" forName="Child3Accent1" refType="h" fact="0.1035"/>
                  <dgm:constr type="l" for="ch" forName="Child3Accent2" refType="w" fact="0.2689"/>
                  <dgm:constr type="t" for="ch" forName="Child3Accent2" refType="h" fact="0.6828"/>
                  <dgm:constr type="w" for="ch" forName="Child3Accent2" refType="w" fact="0.0283"/>
                  <dgm:constr type="h" for="ch" forName="Child3Accent2" refType="h" fact="0.0518"/>
                  <dgm:constr type="l" for="ch" forName="Child3Accent4" refType="w" fact="0.1614"/>
                  <dgm:constr type="t" for="ch" forName="Child3Accent4" refType="h" fact="0.6828"/>
                  <dgm:constr type="w" for="ch" forName="Child3Accent4" refType="w" fact="0.0283"/>
                  <dgm:constr type="h" for="ch" forName="Child3Accent4" refType="h" fact="0.0518"/>
                  <dgm:constr type="l" for="ch" forName="Child3Accent5" refType="w" fact="0.1077"/>
                  <dgm:constr type="t" for="ch" forName="Child3Accent5" refType="h" fact="0.6828"/>
                  <dgm:constr type="w" for="ch" forName="Child3Accent5" refType="w" fact="0.0283"/>
                  <dgm:constr type="h" for="ch" forName="Child3Accent5" refType="h" fact="0.0518"/>
                  <dgm:constr type="l" for="ch" forName="Child1Accent7" refType="w" fact="0.0668"/>
                  <dgm:constr type="t" for="ch" forName="Child1Accent7" refType="h" fact="0.128"/>
                  <dgm:constr type="w" for="ch" forName="Child1Accent7" refType="w" fact="0.0283"/>
                  <dgm:constr type="h" for="ch" forName="Child1Accent7" refType="h" fact="0.0518"/>
                  <dgm:constr type="l" for="ch" forName="Child3Accent6" refType="w" fact="0.0539"/>
                  <dgm:constr type="t" for="ch" forName="Child3Accent6" refType="h" fact="0.6828"/>
                  <dgm:constr type="w" for="ch" forName="Child3Accent6" refType="w" fact="0.0283"/>
                  <dgm:constr type="h" for="ch" forName="Child3Accent6" refType="h" fact="0.0518"/>
                  <dgm:constr type="l" for="ch" forName="Child1Accent8" refType="w" fact="0.0085"/>
                  <dgm:constr type="t" for="ch" forName="Child1Accent8" refType="h" fact="0.128"/>
                  <dgm:constr type="w" for="ch" forName="Child1Accent8" refType="w" fact="0.0283"/>
                  <dgm:constr type="h" for="ch" forName="Child1Accent8" refType="h" fact="0.0518"/>
                  <dgm:constr type="l" for="ch" forName="Child1Accent9" refType="w" fact="0"/>
                  <dgm:constr type="t" for="ch" forName="Child1Accent9" refType="h" fact="0"/>
                  <dgm:constr type="w" for="ch" forName="Child1Accent9" refType="w" fact="0"/>
                  <dgm:constr type="h" for="ch" forName="Child1Accent9" refType="h" fact="0"/>
                  <dgm:constr type="l" for="ch" forName="Child3Accent7" refType="w" fact="0.0002"/>
                  <dgm:constr type="t" for="ch" forName="Child3Accent7" refType="h" fact="0.6828"/>
                  <dgm:constr type="w" for="ch" forName="Child3Accent7" refType="w" fact="0.0283"/>
                  <dgm:constr type="h" for="ch" forName="Child3Accent7" refType="h" fact="0.0518"/>
                  <dgm:constr type="l" for="ch" forName="Child4Accent1" refType="w" fact="0.3904"/>
                  <dgm:constr type="t" for="ch" forName="Child4Accent1" refType="h" fact="0.8"/>
                  <dgm:constr type="w" for="ch" forName="Child4Accent1" refType="w" fact="0.0566"/>
                  <dgm:constr type="h" for="ch" forName="Child4Accent1" refType="h" fact="0.1035"/>
                  <dgm:constr type="l" for="ch" forName="Child4Accent3" refType="w" fact="0.2998"/>
                  <dgm:constr type="t" for="ch" forName="Child4Accent3" refType="h" fact="0.9482"/>
                  <dgm:constr type="w" for="ch" forName="Child4Accent3" refType="w" fact="0.0283"/>
                  <dgm:constr type="h" for="ch" forName="Child4Accent3" refType="h" fact="0.0518"/>
                  <dgm:constr type="l" for="ch" forName="Child4Accent4" refType="w" fact="0.2415"/>
                  <dgm:constr type="t" for="ch" forName="Child4Accent4" refType="h" fact="0.9482"/>
                  <dgm:constr type="w" for="ch" forName="Child4Accent4" refType="w" fact="0.0283"/>
                  <dgm:constr type="h" for="ch" forName="Child4Accent4" refType="h" fact="0.0518"/>
                  <dgm:constr type="l" for="ch" forName="Child4Accent5" refType="w" fact="0.1833"/>
                  <dgm:constr type="t" for="ch" forName="Child4Accent5" refType="h" fact="0.9482"/>
                  <dgm:constr type="w" for="ch" forName="Child4Accent5" refType="w" fact="0.0283"/>
                  <dgm:constr type="h" for="ch" forName="Child4Accent5" refType="h" fact="0.0518"/>
                  <dgm:constr type="l" for="ch" forName="Child4Accent6" refType="w" fact="0.1251"/>
                  <dgm:constr type="t" for="ch" forName="Child4Accent6" refType="h" fact="0.9482"/>
                  <dgm:constr type="w" for="ch" forName="Child4Accent6" refType="w" fact="0.0283"/>
                  <dgm:constr type="h" for="ch" forName="Child4Accent6" refType="h" fact="0.0518"/>
                  <dgm:constr type="l" for="ch" forName="Child4Accent7" refType="w" fact="0.0668"/>
                  <dgm:constr type="t" for="ch" forName="Child4Accent7" refType="h" fact="0.9482"/>
                  <dgm:constr type="w" for="ch" forName="Child4Accent7" refType="w" fact="0.0283"/>
                  <dgm:constr type="h" for="ch" forName="Child4Accent7" refType="h" fact="0.0518"/>
                  <dgm:constr type="l" for="ch" forName="Child4Accent8" refType="w" fact="0.0086"/>
                  <dgm:constr type="t" for="ch" forName="Child4Accent8" refType="h" fact="0.9482"/>
                  <dgm:constr type="w" for="ch" forName="Child4Accent8" refType="w" fact="0.0283"/>
                  <dgm:constr type="h" for="ch" forName="Child4Accent8" refType="h" fact="0.0518"/>
                  <dgm:constr type="l" for="ch" forName="Child2Accent1" refType="w" fact="0.3158"/>
                  <dgm:constr type="t" for="ch" forName="Child2Accent1" refType="h" fact="0.3725"/>
                  <dgm:constr type="w" for="ch" forName="Child2Accent1" refType="w" fact="0.0566"/>
                  <dgm:constr type="h" for="ch" forName="Child2Accent1" refType="h" fact="0.1035"/>
                  <dgm:constr type="l" for="ch" forName="Child4Accent2" refType="w" fact="0.358"/>
                  <dgm:constr type="t" for="ch" forName="Child4Accent2" refType="h" fact="0.8993"/>
                  <dgm:constr type="w" for="ch" forName="Child4Accent2" refType="w" fact="0.0283"/>
                  <dgm:constr type="h" for="ch" forName="Child4Accent2" refType="h" fact="0.0518"/>
                  <dgm:constr type="l" for="ch" forName="Child1Accent2" refType="w" fact="0.3585"/>
                  <dgm:constr type="t" for="ch" forName="Child1Accent2" refType="h" fact="0.162"/>
                  <dgm:constr type="w" for="ch" forName="Child1Accent2" refType="w" fact="0.0283"/>
                  <dgm:constr type="h" for="ch" forName="Child1Accent2" refType="h" fact="0.0518"/>
                  <dgm:constr type="l" for="ch" forName="Child3Accent3" refType="w" fact="0.2151"/>
                  <dgm:constr type="t" for="ch" forName="Child3Accent3" refType="h" fact="0.6828"/>
                  <dgm:constr type="w" for="ch" forName="Child3Accent3" refType="w" fact="0.0283"/>
                  <dgm:constr type="h" for="ch" forName="Child3Accent3" refType="h" fact="0.0518"/>
                  <dgm:constr type="l" for="ch" forName="Child2Accent2" refType="w" fact="0.2689"/>
                  <dgm:constr type="t" for="ch" forName="Child2Accent2" refType="h" fact="0.3937"/>
                  <dgm:constr type="w" for="ch" forName="Child2Accent2" refType="w" fact="0.0283"/>
                  <dgm:constr type="h" for="ch" forName="Child2Accent2" refType="h" fact="0.0518"/>
                  <dgm:constr type="l" for="ch" forName="Child2Accent4" refType="w" fact="0.1614"/>
                  <dgm:constr type="t" for="ch" forName="Child2Accent4" refType="h" fact="0.3937"/>
                  <dgm:constr type="w" for="ch" forName="Child2Accent4" refType="w" fact="0.0283"/>
                  <dgm:constr type="h" for="ch" forName="Child2Accent4" refType="h" fact="0.0518"/>
                  <dgm:constr type="l" for="ch" forName="Child2Accent5" refType="w" fact="0.1077"/>
                  <dgm:constr type="t" for="ch" forName="Child2Accent5" refType="h" fact="0.3937"/>
                  <dgm:constr type="w" for="ch" forName="Child2Accent5" refType="w" fact="0.0283"/>
                  <dgm:constr type="h" for="ch" forName="Child2Accent5" refType="h" fact="0.0518"/>
                  <dgm:constr type="l" for="ch" forName="Child2Accent6" refType="w" fact="0.0539"/>
                  <dgm:constr type="t" for="ch" forName="Child2Accent6" refType="h" fact="0.3937"/>
                  <dgm:constr type="w" for="ch" forName="Child2Accent6" refType="w" fact="0.0283"/>
                  <dgm:constr type="h" for="ch" forName="Child2Accent6" refType="h" fact="0.0518"/>
                  <dgm:constr type="l" for="ch" forName="Child2Accent7" refType="w" fact="0.0002"/>
                  <dgm:constr type="t" for="ch" forName="Child2Accent7" refType="h" fact="0.3937"/>
                  <dgm:constr type="w" for="ch" forName="Child2Accent7" refType="w" fact="0.0283"/>
                  <dgm:constr type="h" for="ch" forName="Child2Accent7" refType="h" fact="0.0518"/>
                  <dgm:constr type="l" for="ch" forName="Child2Accent3" refType="w" fact="0.2151"/>
                  <dgm:constr type="t" for="ch" forName="Child2Accent3" refType="h" fact="0.3937"/>
                  <dgm:constr type="w" for="ch" forName="Child2Accent3" refType="w" fact="0.0283"/>
                  <dgm:constr type="h" for="ch" forName="Child2Accent3" refType="h" fact="0.0518"/>
                  <dgm:constr type="l" for="ch" forName="ParentAccent1" refType="w" fact="0.9717"/>
                  <dgm:constr type="t" for="ch" forName="ParentAccent1" refType="h" fact="0.5316"/>
                  <dgm:constr type="w" for="ch" forName="ParentAccent1" refType="w" fact="0.0283"/>
                  <dgm:constr type="h" for="ch" forName="ParentAccent1" refType="h" fact="0.0518"/>
                  <dgm:constr type="l" for="ch" forName="ParentAccent2" refType="w" fact="0.9199"/>
                  <dgm:constr type="t" for="ch" forName="ParentAccent2" refType="h" fact="0.5316"/>
                  <dgm:constr type="w" for="ch" forName="ParentAccent2" refType="w" fact="0.0283"/>
                  <dgm:constr type="h" for="ch" forName="ParentAccent2" refType="h" fact="0.0518"/>
                  <dgm:constr type="l" for="ch" forName="ParentAccent3" refType="w" fact="0.8682"/>
                  <dgm:constr type="t" for="ch" forName="ParentAccent3" refType="h" fact="0.5316"/>
                  <dgm:constr type="w" for="ch" forName="ParentAccent3" refType="w" fact="0.0283"/>
                  <dgm:constr type="h" for="ch" forName="ParentAccent3" refType="h" fact="0.0518"/>
                  <dgm:constr type="l" for="ch" forName="ParentAccent4" refType="w" fact="0.8164"/>
                  <dgm:constr type="t" for="ch" forName="ParentAccent4" refType="h" fact="0.5316"/>
                  <dgm:constr type="w" for="ch" forName="ParentAccent4" refType="w" fact="0.0283"/>
                  <dgm:constr type="h" for="ch" forName="ParentAccent4" refType="h" fact="0.0518"/>
                  <dgm:constr type="l" for="ch" forName="ParentAccent5" refType="w" fact="0.7646"/>
                  <dgm:constr type="t" for="ch" forName="ParentAccent5" refType="h" fact="0.5316"/>
                  <dgm:constr type="w" for="ch" forName="ParentAccent5" refType="w" fact="0.0283"/>
                  <dgm:constr type="h" for="ch" forName="ParentAccent5" refType="h" fact="0.0518"/>
                  <dgm:constr type="l" for="ch" forName="ParentAccent6" refType="w" fact="0.6846"/>
                  <dgm:constr type="t" for="ch" forName="ParentAccent6" refType="h" fact="0.5057"/>
                  <dgm:constr type="w" for="ch" forName="ParentAccent6" refType="w" fact="0.0566"/>
                  <dgm:constr type="h" for="ch" forName="ParentAccent6" refType="h" fact="0.1035"/>
                  <dgm:constr type="l" for="ch" forName="ParentAccent7" refType="w" fact="0.9256"/>
                  <dgm:constr type="t" for="ch" forName="ParentAccent7" refType="h" fact="0.4247"/>
                  <dgm:constr type="w" for="ch" forName="ParentAccent7" refType="w" fact="0.0283"/>
                  <dgm:constr type="h" for="ch" forName="ParentAccent7" refType="h" fact="0.0518"/>
                  <dgm:constr type="l" for="ch" forName="ParentAccent8" refType="w" fact="0.9256"/>
                  <dgm:constr type="t" for="ch" forName="ParentAccent8" refType="h" fact="0.6392"/>
                  <dgm:constr type="w" for="ch" forName="ParentAccent8" refType="w" fact="0.0283"/>
                  <dgm:constr type="h" for="ch" forName="ParentAccent8" refType="h" fact="0.0518"/>
                  <dgm:constr type="l" for="ch" forName="ParentAccent9" refType="w" fact="0.9509"/>
                  <dgm:constr type="t" for="ch" forName="ParentAccent9" refType="h" fact="0.4712"/>
                  <dgm:constr type="w" for="ch" forName="ParentAccent9" refType="w" fact="0.0283"/>
                  <dgm:constr type="h" for="ch" forName="ParentAccent9" refType="h" fact="0.0518"/>
                  <dgm:constr type="l" for="ch" forName="ParentAccent10" refType="w" fact="0.9525"/>
                  <dgm:constr type="t" for="ch" forName="ParentAccent10" refType="h" fact="0.593"/>
                  <dgm:constr type="w" for="ch" forName="ParentAccent10" refType="w" fact="0.0283"/>
                  <dgm:constr type="h" for="ch" forName="ParentAccent10" refType="h" fact="0.0518"/>
                  <dgm:constr type="l" for="ch" forName="Child4" refType="w" fact="0.0081"/>
                  <dgm:constr type="t" for="ch" forName="Child4" refType="h" fact="0.8184"/>
                  <dgm:constr type="w" for="ch" forName="Child4" refType="w" fact="0.3192"/>
                  <dgm:constr type="h" for="ch" forName="Child4" refType="h" fact="0.1294"/>
                  <dgm:constr type="l" for="ch" forName="Child3" refType="w" fact="0"/>
                  <dgm:constr type="t" for="ch" forName="Child3" refType="h" fact="0.5547"/>
                  <dgm:constr type="w" for="ch" forName="Child3" refType="w" fact="0.297"/>
                  <dgm:constr type="h" for="ch" forName="Child3" refType="h" fact="0.1294"/>
                  <dgm:constr type="l" for="ch" forName="Child2" refType="w" fact="0"/>
                  <dgm:constr type="t" for="ch" forName="Child2" refType="h" fact="0.2662"/>
                  <dgm:constr type="w" for="ch" forName="Child2" refType="w" fact="0.297"/>
                  <dgm:constr type="h" for="ch" forName="Child2" refType="h" fact="0.1294"/>
                  <dgm:constr type="l" for="ch" forName="Child1" refType="w" fact="0.0081"/>
                  <dgm:constr type="t" for="ch" forName="Child1" refType="h" fact="0"/>
                  <dgm:constr type="w" for="ch" forName="Child1" refType="w" fact="0.3192"/>
                  <dgm:constr type="h" for="ch" forName="Child1" refType="h" fact="0.1294"/>
                </dgm:constrLst>
              </dgm:if>
              <dgm:else name="Name12">
                <dgm:alg type="composite">
                  <dgm:param type="ar" val="1.3278"/>
                </dgm:alg>
                <dgm:constrLst>
                  <dgm:constr type="l" for="ch" forName="Child2Accent1" refType="w" fact="0.3436"/>
                  <dgm:constr type="t" for="ch" forName="Child2Accent1" refType="h" fact="0.3184"/>
                  <dgm:constr type="w" for="ch" forName="Child2Accent1" refType="w" fact="0.0574"/>
                  <dgm:constr type="h" for="ch" forName="Child2Accent1" refType="h" fact="0.0763"/>
                  <dgm:constr type="l" for="ch" forName="Child2Accent2" refType="w" fact="0.3068"/>
                  <dgm:constr type="t" for="ch" forName="Child2Accent2" refType="h" fact="0.2781"/>
                  <dgm:constr type="w" for="ch" forName="Child2Accent2" refType="w" fact="0.0287"/>
                  <dgm:constr type="h" for="ch" forName="Child2Accent2" refType="h" fact="0.0381"/>
                  <dgm:constr type="l" for="ch" forName="Child2Accent3" refType="w" fact="0.2455"/>
                  <dgm:constr type="t" for="ch" forName="Child2Accent3" refType="h" fact="0.2781"/>
                  <dgm:constr type="w" for="ch" forName="Child2Accent3" refType="w" fact="0.0287"/>
                  <dgm:constr type="h" for="ch" forName="Child2Accent3" refType="h" fact="0.0381"/>
                  <dgm:constr type="l" for="ch" forName="Child2Accent4" refType="w" fact="0.1842"/>
                  <dgm:constr type="t" for="ch" forName="Child2Accent4" refType="h" fact="0.2781"/>
                  <dgm:constr type="w" for="ch" forName="Child2Accent4" refType="w" fact="0.0287"/>
                  <dgm:constr type="h" for="ch" forName="Child2Accent4" refType="h" fact="0.0381"/>
                  <dgm:constr type="l" for="ch" forName="Child2Accent5" refType="w" fact="0.1229"/>
                  <dgm:constr type="t" for="ch" forName="Child2Accent5" refType="h" fact="0.2781"/>
                  <dgm:constr type="w" for="ch" forName="Child2Accent5" refType="w" fact="0.0287"/>
                  <dgm:constr type="h" for="ch" forName="Child2Accent5" refType="h" fact="0.0381"/>
                  <dgm:constr type="l" for="ch" forName="Child3Accent1" refType="w" fact="0.284"/>
                  <dgm:constr type="t" for="ch" forName="Child3Accent1" refType="h" fact="0.5061"/>
                  <dgm:constr type="w" for="ch" forName="Child3Accent1" refType="w" fact="0.0574"/>
                  <dgm:constr type="h" for="ch" forName="Child3Accent1" refType="h" fact="0.0763"/>
                  <dgm:constr type="l" for="ch" forName="Child3Accent2" refType="w" fact="0.2272"/>
                  <dgm:constr type="t" for="ch" forName="Child3Accent2" refType="h" fact="0.5252"/>
                  <dgm:constr type="w" for="ch" forName="Child3Accent2" refType="w" fact="0.0287"/>
                  <dgm:constr type="h" for="ch" forName="Child3Accent2" refType="h" fact="0.0381"/>
                  <dgm:constr type="l" for="ch" forName="Child3Accent3" refType="w" fact="0.1705"/>
                  <dgm:constr type="t" for="ch" forName="Child3Accent3" refType="h" fact="0.5252"/>
                  <dgm:constr type="w" for="ch" forName="Child3Accent3" refType="w" fact="0.0287"/>
                  <dgm:constr type="h" for="ch" forName="Child3Accent3" refType="h" fact="0.0381"/>
                  <dgm:constr type="l" for="ch" forName="Child3Accent4" refType="w" fact="0.1137"/>
                  <dgm:constr type="t" for="ch" forName="Child3Accent4" refType="h" fact="0.5252"/>
                  <dgm:constr type="w" for="ch" forName="Child3Accent4" refType="w" fact="0.0287"/>
                  <dgm:constr type="h" for="ch" forName="Child3Accent4" refType="h" fact="0.0381"/>
                  <dgm:constr type="l" for="ch" forName="Child2Accent6" refType="w" fact="0.0615"/>
                  <dgm:constr type="t" for="ch" forName="Child2Accent6" refType="h" fact="0.2781"/>
                  <dgm:constr type="w" for="ch" forName="Child2Accent6" refType="w" fact="0.0287"/>
                  <dgm:constr type="h" for="ch" forName="Child2Accent6" refType="h" fact="0.0381"/>
                  <dgm:constr type="l" for="ch" forName="Child3Accent5" refType="w" fact="0.057"/>
                  <dgm:constr type="t" for="ch" forName="Child3Accent5" refType="h" fact="0.5252"/>
                  <dgm:constr type="w" for="ch" forName="Child3Accent5" refType="w" fact="0.0287"/>
                  <dgm:constr type="h" for="ch" forName="Child3Accent5" refType="h" fact="0.0381"/>
                  <dgm:constr type="l" for="ch" forName="Child2Accent7" refType="w" fact="0.0002"/>
                  <dgm:constr type="t" for="ch" forName="Child2Accent7" refType="h" fact="0.2781"/>
                  <dgm:constr type="w" for="ch" forName="Child2Accent7" refType="w" fact="0.0287"/>
                  <dgm:constr type="h" for="ch" forName="Child2Accent7" refType="h" fact="0.0381"/>
                  <dgm:constr type="l" for="ch" forName="Child3Accent6" refType="w" fact="0.0002"/>
                  <dgm:constr type="t" for="ch" forName="Child3Accent6" refType="h" fact="0.5252"/>
                  <dgm:constr type="w" for="ch" forName="Child3Accent6" refType="w" fact="0.0287"/>
                  <dgm:constr type="h" for="ch" forName="Child3Accent6" refType="h" fact="0.0381"/>
                  <dgm:constr type="l" for="ch" forName="Child3Accent7" refType="w" fact="0"/>
                  <dgm:constr type="t" for="ch" forName="Child3Accent7" refType="h" fact="0"/>
                  <dgm:constr type="w" for="ch" forName="Child3Accent7" refType="w" fact="0"/>
                  <dgm:constr type="h" for="ch" forName="Child3Accent7" refType="h" fact="0"/>
                  <dgm:constr type="l" for="ch" forName="Child4Accent1" refType="w" fact="0.3436"/>
                  <dgm:constr type="t" for="ch" forName="Child4Accent1" refType="h" fact="0.6908"/>
                  <dgm:constr type="w" for="ch" forName="Child4Accent1" refType="w" fact="0.0574"/>
                  <dgm:constr type="h" for="ch" forName="Child4Accent1" refType="h" fact="0.0763"/>
                  <dgm:constr type="l" for="ch" forName="Child4Accent2" refType="w" fact="0.3068"/>
                  <dgm:constr type="t" for="ch" forName="Child4Accent2" refType="h" fact="0.7684"/>
                  <dgm:constr type="w" for="ch" forName="Child4Accent2" refType="w" fact="0.0287"/>
                  <dgm:constr type="h" for="ch" forName="Child4Accent2" refType="h" fact="0.0381"/>
                  <dgm:constr type="l" for="ch" forName="Child4Accent3" refType="w" fact="0.2455"/>
                  <dgm:constr type="t" for="ch" forName="Child4Accent3" refType="h" fact="0.7684"/>
                  <dgm:constr type="w" for="ch" forName="Child4Accent3" refType="w" fact="0.0287"/>
                  <dgm:constr type="h" for="ch" forName="Child4Accent3" refType="h" fact="0.0381"/>
                  <dgm:constr type="l" for="ch" forName="Child4Accent4" refType="w" fact="0.1842"/>
                  <dgm:constr type="t" for="ch" forName="Child4Accent4" refType="h" fact="0.7684"/>
                  <dgm:constr type="w" for="ch" forName="Child4Accent4" refType="w" fact="0.0287"/>
                  <dgm:constr type="h" for="ch" forName="Child4Accent4" refType="h" fact="0.0381"/>
                  <dgm:constr type="l" for="ch" forName="Child4Accent5" refType="w" fact="0.1229"/>
                  <dgm:constr type="t" for="ch" forName="Child4Accent5" refType="h" fact="0.7684"/>
                  <dgm:constr type="w" for="ch" forName="Child4Accent5" refType="w" fact="0.0287"/>
                  <dgm:constr type="h" for="ch" forName="Child4Accent5" refType="h" fact="0.0381"/>
                  <dgm:constr type="l" for="ch" forName="Child4Accent6" refType="w" fact="0.0615"/>
                  <dgm:constr type="t" for="ch" forName="Child4Accent6" refType="h" fact="0.7684"/>
                  <dgm:constr type="w" for="ch" forName="Child4Accent6" refType="w" fact="0.0287"/>
                  <dgm:constr type="h" for="ch" forName="Child4Accent6" refType="h" fact="0.0381"/>
                  <dgm:constr type="l" for="ch" forName="Child4Accent7" refType="w" fact="0.0002"/>
                  <dgm:constr type="t" for="ch" forName="Child4Accent7" refType="h" fact="0.7684"/>
                  <dgm:constr type="w" for="ch" forName="Child4Accent7" refType="w" fact="0.0287"/>
                  <dgm:constr type="h" for="ch" forName="Child4Accent7" refType="h" fact="0.0381"/>
                  <dgm:constr type="l" for="ch" forName="Child4Accent8" refType="w" fact="0"/>
                  <dgm:constr type="t" for="ch" forName="Child4Accent8" refType="h" fact="0"/>
                  <dgm:constr type="w" for="ch" forName="Child4Accent8" refType="w" fact="0"/>
                  <dgm:constr type="h" for="ch" forName="Child4Accent8" refType="h" fact="0"/>
                  <dgm:constr type="l" for="ch" forName="ParentAccent1" refType="w" fact="0.9713"/>
                  <dgm:constr type="t" for="ch" forName="ParentAccent1" refType="h" fact="0.5252"/>
                  <dgm:constr type="w" for="ch" forName="ParentAccent1" refType="w" fact="0.0287"/>
                  <dgm:constr type="h" for="ch" forName="ParentAccent1" refType="h" fact="0.0381"/>
                  <dgm:constr type="l" for="ch" forName="ParentAccent2" refType="w" fact="0.9187"/>
                  <dgm:constr type="t" for="ch" forName="ParentAccent2" refType="h" fact="0.5252"/>
                  <dgm:constr type="w" for="ch" forName="ParentAccent2" refType="w" fact="0.0287"/>
                  <dgm:constr type="h" for="ch" forName="ParentAccent2" refType="h" fact="0.0381"/>
                  <dgm:constr type="l" for="ch" forName="ParentAccent3" refType="w" fact="0.8661"/>
                  <dgm:constr type="t" for="ch" forName="ParentAccent3" refType="h" fact="0.5252"/>
                  <dgm:constr type="w" for="ch" forName="ParentAccent3" refType="w" fact="0.0287"/>
                  <dgm:constr type="h" for="ch" forName="ParentAccent3" refType="h" fact="0.0381"/>
                  <dgm:constr type="l" for="ch" forName="ParentAccent4" refType="w" fact="0.8136"/>
                  <dgm:constr type="t" for="ch" forName="ParentAccent4" refType="h" fact="0.5252"/>
                  <dgm:constr type="w" for="ch" forName="ParentAccent4" refType="w" fact="0.0287"/>
                  <dgm:constr type="h" for="ch" forName="ParentAccent4" refType="h" fact="0.0381"/>
                  <dgm:constr type="l" for="ch" forName="ParentAccent5" refType="w" fact="0.761"/>
                  <dgm:constr type="t" for="ch" forName="ParentAccent5" refType="h" fact="0.5252"/>
                  <dgm:constr type="w" for="ch" forName="ParentAccent5" refType="w" fact="0.0287"/>
                  <dgm:constr type="h" for="ch" forName="ParentAccent5" refType="h" fact="0.0381"/>
                  <dgm:constr type="l" for="ch" forName="ParentAccent6" refType="w" fact="0.6797"/>
                  <dgm:constr type="t" for="ch" forName="ParentAccent6" refType="h" fact="0.5061"/>
                  <dgm:constr type="w" for="ch" forName="ParentAccent6" refType="w" fact="0.0574"/>
                  <dgm:constr type="h" for="ch" forName="ParentAccent6" refType="h" fact="0.0763"/>
                  <dgm:constr type="l" for="ch" forName="ParentAccent7" refType="w" fact="0.9245"/>
                  <dgm:constr type="t" for="ch" forName="ParentAccent7" refType="h" fact="0.4464"/>
                  <dgm:constr type="w" for="ch" forName="ParentAccent7" refType="w" fact="0.0287"/>
                  <dgm:constr type="h" for="ch" forName="ParentAccent7" refType="h" fact="0.0381"/>
                  <dgm:constr type="l" for="ch" forName="ParentAccent8" refType="w" fact="0.9245"/>
                  <dgm:constr type="t" for="ch" forName="ParentAccent8" refType="h" fact="0.6045"/>
                  <dgm:constr type="w" for="ch" forName="ParentAccent8" refType="w" fact="0.0287"/>
                  <dgm:constr type="h" for="ch" forName="ParentAccent8" refType="h" fact="0.0381"/>
                  <dgm:constr type="l" for="ch" forName="ParentAccent9" refType="w" fact="0.9501"/>
                  <dgm:constr type="t" for="ch" forName="ParentAccent9" refType="h" fact="0.4807"/>
                  <dgm:constr type="w" for="ch" forName="ParentAccent9" refType="w" fact="0.0287"/>
                  <dgm:constr type="h" for="ch" forName="ParentAccent9" refType="h" fact="0.0381"/>
                  <dgm:constr type="l" for="ch" forName="ParentAccent10" refType="w" fact="0.9518"/>
                  <dgm:constr type="t" for="ch" forName="ParentAccent10" refType="h" fact="0.5705"/>
                  <dgm:constr type="w" for="ch" forName="ParentAccent10" refType="w" fact="0.0287"/>
                  <dgm:constr type="h" for="ch" forName="ParentAccent10" refType="h" fact="0.0381"/>
                  <dgm:constr type="l" for="ch" forName="Child1Accent1" refType="w" fact="0.4819"/>
                  <dgm:constr type="t" for="ch" forName="Child1Accent1" refType="h" fact="0.2457"/>
                  <dgm:constr type="w" for="ch" forName="Child1Accent1" refType="w" fact="0.0574"/>
                  <dgm:constr type="h" for="ch" forName="Child1Accent1" refType="h" fact="0.0763"/>
                  <dgm:constr type="l" for="ch" forName="Child1Accent4" refType="w" fact="0.3653"/>
                  <dgm:constr type="t" for="ch" forName="Child1Accent4" refType="h" fact="0.097"/>
                  <dgm:constr type="w" for="ch" forName="Child1Accent4" refType="w" fact="0.0287"/>
                  <dgm:constr type="h" for="ch" forName="Child1Accent4" refType="h" fact="0.0381"/>
                  <dgm:constr type="l" for="ch" forName="Child1Accent5" refType="w" fact="0.304"/>
                  <dgm:constr type="t" for="ch" forName="Child1Accent5" refType="h" fact="0.097"/>
                  <dgm:constr type="w" for="ch" forName="Child1Accent5" refType="w" fact="0.0287"/>
                  <dgm:constr type="h" for="ch" forName="Child1Accent5" refType="h" fact="0.0381"/>
                  <dgm:constr type="l" for="ch" forName="Child1Accent6" refType="w" fact="0.2426"/>
                  <dgm:constr type="t" for="ch" forName="Child1Accent6" refType="h" fact="0.097"/>
                  <dgm:constr type="w" for="ch" forName="Child1Accent6" refType="w" fact="0.0287"/>
                  <dgm:constr type="h" for="ch" forName="Child1Accent6" refType="h" fact="0.0381"/>
                  <dgm:constr type="l" for="ch" forName="Child1Accent7" refType="w" fact="0.1813"/>
                  <dgm:constr type="t" for="ch" forName="Child1Accent7" refType="h" fact="0.097"/>
                  <dgm:constr type="w" for="ch" forName="Child1Accent7" refType="w" fact="0.0287"/>
                  <dgm:constr type="h" for="ch" forName="Child1Accent7" refType="h" fact="0.0381"/>
                  <dgm:constr type="l" for="ch" forName="Child1Accent8" refType="w" fact="0.12"/>
                  <dgm:constr type="t" for="ch" forName="Child1Accent8" refType="h" fact="0.097"/>
                  <dgm:constr type="w" for="ch" forName="Child1Accent8" refType="w" fact="0.0287"/>
                  <dgm:constr type="h" for="ch" forName="Child1Accent8" refType="h" fact="0.0381"/>
                  <dgm:constr type="l" for="ch" forName="Child1Accent9" refType="w" fact="0.0587"/>
                  <dgm:constr type="t" for="ch" forName="Child1Accent9" refType="h" fact="0.097"/>
                  <dgm:constr type="w" for="ch" forName="Child1Accent9" refType="w" fact="0.0287"/>
                  <dgm:constr type="h" for="ch" forName="Child1Accent9" refType="h" fact="0.0381"/>
                  <dgm:constr type="l" for="ch" forName="Child5Accent1" refType="w" fact="0.4819"/>
                  <dgm:constr type="t" for="ch" forName="Child5Accent1" refType="h" fact="0.7601"/>
                  <dgm:constr type="w" for="ch" forName="Child5Accent1" refType="w" fact="0.0574"/>
                  <dgm:constr type="h" for="ch" forName="Child5Accent1" refType="h" fact="0.0763"/>
                  <dgm:constr type="l" for="ch" forName="Child5Accent4" refType="w" fact="0.3653"/>
                  <dgm:constr type="t" for="ch" forName="Child5Accent4" refType="h" fact="0.9619"/>
                  <dgm:constr type="w" for="ch" forName="Child5Accent4" refType="w" fact="0.0287"/>
                  <dgm:constr type="h" for="ch" forName="Child5Accent4" refType="h" fact="0.0381"/>
                  <dgm:constr type="l" for="ch" forName="Child5Accent5" refType="w" fact="0.304"/>
                  <dgm:constr type="t" for="ch" forName="Child5Accent5" refType="h" fact="0.9619"/>
                  <dgm:constr type="w" for="ch" forName="Child5Accent5" refType="w" fact="0.0287"/>
                  <dgm:constr type="h" for="ch" forName="Child5Accent5" refType="h" fact="0.0381"/>
                  <dgm:constr type="l" for="ch" forName="Child5Accent6" refType="w" fact="0.2426"/>
                  <dgm:constr type="t" for="ch" forName="Child5Accent6" refType="h" fact="0.9619"/>
                  <dgm:constr type="w" for="ch" forName="Child5Accent6" refType="w" fact="0.0287"/>
                  <dgm:constr type="h" for="ch" forName="Child5Accent6" refType="h" fact="0.0381"/>
                  <dgm:constr type="l" for="ch" forName="Child5Accent7" refType="w" fact="0.1813"/>
                  <dgm:constr type="t" for="ch" forName="Child5Accent7" refType="h" fact="0.9619"/>
                  <dgm:constr type="w" for="ch" forName="Child5Accent7" refType="w" fact="0.0287"/>
                  <dgm:constr type="h" for="ch" forName="Child5Accent7" refType="h" fact="0.0381"/>
                  <dgm:constr type="l" for="ch" forName="Child5Accent8" refType="w" fact="0.12"/>
                  <dgm:constr type="t" for="ch" forName="Child5Accent8" refType="h" fact="0.9619"/>
                  <dgm:constr type="w" for="ch" forName="Child5Accent8" refType="w" fact="0.0287"/>
                  <dgm:constr type="h" for="ch" forName="Child5Accent8" refType="h" fact="0.0381"/>
                  <dgm:constr type="l" for="ch" forName="Child5Accent9" refType="w" fact="0.0587"/>
                  <dgm:constr type="t" for="ch" forName="Child5Accent9" refType="h" fact="0.9619"/>
                  <dgm:constr type="w" for="ch" forName="Child5Accent9" refType="w" fact="0.0287"/>
                  <dgm:constr type="h" for="ch" forName="Child5Accent9" refType="h" fact="0.0381"/>
                  <dgm:constr type="l" for="ch" forName="Child5Accent2" refType="w" fact="0.453"/>
                  <dgm:constr type="t" for="ch" forName="Child5Accent2" refType="h" fact="0.8375"/>
                  <dgm:constr type="w" for="ch" forName="Child5Accent2" refType="w" fact="0.0287"/>
                  <dgm:constr type="h" for="ch" forName="Child5Accent2" refType="h" fact="0.0381"/>
                  <dgm:constr type="l" for="ch" forName="Child5Accent3" refType="w" fact="0.4118"/>
                  <dgm:constr type="t" for="ch" forName="Child5Accent3" refType="h" fact="0.8991"/>
                  <dgm:constr type="w" for="ch" forName="Child5Accent3" refType="w" fact="0.0287"/>
                  <dgm:constr type="h" for="ch" forName="Child5Accent3" refType="h" fact="0.0381"/>
                  <dgm:constr type="l" for="ch" forName="Child1Accent2" refType="w" fact="0.4458"/>
                  <dgm:constr type="t" for="ch" forName="Child1Accent2" refType="h" fact="0.2004"/>
                  <dgm:constr type="w" for="ch" forName="Child1Accent2" refType="w" fact="0.0287"/>
                  <dgm:constr type="h" for="ch" forName="Child1Accent2" refType="h" fact="0.0381"/>
                  <dgm:constr type="l" for="ch" forName="Child1Accent3" refType="w" fact="0.4054"/>
                  <dgm:constr type="t" for="ch" forName="Child1Accent3" refType="h" fact="0.1445"/>
                  <dgm:constr type="w" for="ch" forName="Child1Accent3" refType="w" fact="0.0287"/>
                  <dgm:constr type="h" for="ch" forName="Child1Accent3" refType="h" fact="0.0381"/>
                  <dgm:constr type="l" for="ch" forName="Child5" refType="w" fact="0.0581"/>
                  <dgm:constr type="t" for="ch" forName="Child5" refType="h" fact="0.8635"/>
                  <dgm:constr type="w" for="ch" forName="Child5" refType="w" fact="0.3364"/>
                  <dgm:constr type="h" for="ch" forName="Child5" refType="h" fact="0.0981"/>
                  <dgm:constr type="l" for="ch" forName="Child4" refType="w" fact="0"/>
                  <dgm:constr type="t" for="ch" forName="Child4" refType="h" fact="0.6701"/>
                  <dgm:constr type="w" for="ch" forName="Child4" refType="w" fact="0.3364"/>
                  <dgm:constr type="h" for="ch" forName="Child4" refType="h" fact="0.0981"/>
                  <dgm:constr type="l" for="ch" forName="Child3" refType="w" fact="0"/>
                  <dgm:constr type="t" for="ch" forName="Child3" refType="h" fact="0.4276"/>
                  <dgm:constr type="w" for="ch" forName="Child3" refType="w" fact="0.2544"/>
                  <dgm:constr type="h" for="ch" forName="Child3" refType="h" fact="0.0981"/>
                  <dgm:constr type="l" for="ch" forName="Child2" refType="w" fact="0"/>
                  <dgm:constr type="t" for="ch" forName="Child2" refType="h" fact="0.1798"/>
                  <dgm:constr type="w" for="ch" forName="Child2" refType="w" fact="0.3364"/>
                  <dgm:constr type="h" for="ch" forName="Child2" refType="h" fact="0.0981"/>
                  <dgm:constr type="l" for="ch" forName="Child1" refType="w" fact="0.0581"/>
                  <dgm:constr type="t" for="ch" forName="Child1" refType="h" fact="0"/>
                  <dgm:constr type="w" for="ch" forName="Child1" refType="w" fact="0.3364"/>
                  <dgm:constr type="h" for="ch" forName="Child1" refType="h" fact="0.0981"/>
                  <dgm:constr type="l" for="ch" forName="Parent" refType="w" fact="0.3653"/>
                  <dgm:constr type="t" for="ch" forName="Parent" refType="h" fact="0.3513"/>
                  <dgm:constr type="w" for="ch" forName="Parent" refType="w" fact="0.2906"/>
                  <dgm:constr type="h" for="ch" forName="Parent" refType="h" fact="0.3859"/>
                </dgm:constrLst>
              </dgm:else>
            </dgm:choose>
          </dgm:if>
          <dgm:else name="Name13">
            <dgm:choose name="Name14">
              <dgm:if name="Name15" axis="ch" ptType="node" func="cnt" op="equ" val="0">
                <dgm:alg type="composite">
                  <dgm:param type="ar" val="2.1059"/>
                </dgm:alg>
                <dgm:constrLst>
                  <dgm:constr type="r" for="ch" forName="Parent" refType="w"/>
                  <dgm:constr type="t" for="ch" forName="Parent" refType="h" fact="0"/>
                  <dgm:constr type="w" for="ch" forName="Parent" refType="w" fact="0.4749"/>
                  <dgm:constr type="h" for="ch" forName="Parent" refType="h"/>
                  <dgm:constr type="r" for="ch" forName="ParentAccent1" refType="w" fact="0.0469"/>
                  <dgm:constr type="t" for="ch" forName="ParentAccent1" refType="h" fact="0.4506"/>
                  <dgm:constr type="w" for="ch" forName="ParentAccent1" refType="w" fact="0.0469"/>
                  <dgm:constr type="h" for="ch" forName="ParentAccent1" refType="h" fact="0.0988"/>
                  <dgm:constr type="r" for="ch" forName="ParentAccent2" refType="w" fact="0.1266"/>
                  <dgm:constr type="t" for="ch" forName="ParentAccent2" refType="h" fact="0.4506"/>
                  <dgm:constr type="w" for="ch" forName="ParentAccent2" refType="w" fact="0.0469"/>
                  <dgm:constr type="h" for="ch" forName="ParentAccent2" refType="h" fact="0.0988"/>
                  <dgm:constr type="r" for="ch" forName="ParentAccent3" refType="w" fact="0.2063"/>
                  <dgm:constr type="t" for="ch" forName="ParentAccent3" refType="h" fact="0.4506"/>
                  <dgm:constr type="w" for="ch" forName="ParentAccent3" refType="w" fact="0.0469"/>
                  <dgm:constr type="h" for="ch" forName="ParentAccent3" refType="h" fact="0.0988"/>
                  <dgm:constr type="r" for="ch" forName="ParentAccent4" refType="w" fact="0.286"/>
                  <dgm:constr type="t" for="ch" forName="ParentAccent4" refType="h" fact="0.4506"/>
                  <dgm:constr type="w" for="ch" forName="ParentAccent4" refType="w" fact="0.0469"/>
                  <dgm:constr type="h" for="ch" forName="ParentAccent4" refType="h" fact="0.0988"/>
                  <dgm:constr type="r" for="ch" forName="ParentAccent5" refType="w" fact="0.3657"/>
                  <dgm:constr type="t" for="ch" forName="ParentAccent5" refType="h" fact="0.4506"/>
                  <dgm:constr type="w" for="ch" forName="ParentAccent5" refType="w" fact="0.0469"/>
                  <dgm:constr type="h" for="ch" forName="ParentAccent5" refType="h" fact="0.0988"/>
                  <dgm:constr type="r" for="ch" forName="ParentAccent6" refType="w" fact="0.4924"/>
                  <dgm:constr type="t" for="ch" forName="ParentAccent6" refType="h" fact="0.4012"/>
                  <dgm:constr type="w" for="ch" forName="ParentAccent6" refType="w" fact="0.0939"/>
                  <dgm:constr type="h" for="ch" forName="ParentAccent6" refType="h" fact="0.1976"/>
                  <dgm:constr type="r" for="ch" forName="ParentAccent7" refType="w" fact="0.1234"/>
                  <dgm:constr type="t" for="ch" forName="ParentAccent7" refType="h" fact="0.2465"/>
                  <dgm:constr type="w" for="ch" forName="ParentAccent7" refType="w" fact="0.0469"/>
                  <dgm:constr type="h" for="ch" forName="ParentAccent7" refType="h" fact="0.0988"/>
                  <dgm:constr type="r" for="ch" forName="ParentAccent8" refType="w" fact="0.1234"/>
                  <dgm:constr type="t" for="ch" forName="ParentAccent8" refType="h" fact="0.6562"/>
                  <dgm:constr type="w" for="ch" forName="ParentAccent8" refType="w" fact="0.0469"/>
                  <dgm:constr type="h" for="ch" forName="ParentAccent8" refType="h" fact="0.0988"/>
                  <dgm:constr type="r" for="ch" forName="ParentAccent9" refType="w" fact="0.0815"/>
                  <dgm:constr type="t" for="ch" forName="ParentAccent9" refType="h" fact="0.3353"/>
                  <dgm:constr type="w" for="ch" forName="ParentAccent9" refType="w" fact="0.0469"/>
                  <dgm:constr type="h" for="ch" forName="ParentAccent9" refType="h" fact="0.0988"/>
                  <dgm:constr type="r" for="ch" forName="ParentAccent10" refType="w" fact="0.0787"/>
                  <dgm:constr type="t" for="ch" forName="ParentAccent10" refType="h" fact="0.5679"/>
                  <dgm:constr type="w" for="ch" forName="ParentAccent10" refType="w" fact="0.0469"/>
                  <dgm:constr type="h" for="ch" forName="ParentAccent10" refType="h" fact="0.0988"/>
                </dgm:constrLst>
              </dgm:if>
              <dgm:if name="Name16" axis="ch" ptType="node" func="cnt" op="equ" val="1">
                <dgm:alg type="composite">
                  <dgm:param type="ar" val="3.4411"/>
                </dgm:alg>
                <dgm:constrLst>
                  <dgm:constr type="primFontSz" for="des" forName="Child1" val="65"/>
                  <dgm:constr type="primFontSz" for="des" forName="Child1" refType="primFontSz" refFor="des" refForName="Parent" op="lte"/>
                  <dgm:constr type="r" for="ch" forName="Child1Accent1" refType="w" fact="0.716"/>
                  <dgm:constr type="t" for="ch" forName="Child1Accent1" refType="h" fact="0.4012"/>
                  <dgm:constr type="w" for="ch" forName="Child1Accent1" refType="w" fact="0.0574"/>
                  <dgm:constr type="h" for="ch" forName="Child1Accent1" refType="h" fact="0.1976"/>
                  <dgm:constr type="r" for="ch" forName="Child1Accent2" refType="w" fact="0.7728"/>
                  <dgm:constr type="t" for="ch" forName="Child1Accent2" refType="h" fact="0.4506"/>
                  <dgm:constr type="w" for="ch" forName="Child1Accent2" refType="w" fact="0.0287"/>
                  <dgm:constr type="h" for="ch" forName="Child1Accent2" refType="h" fact="0.0988"/>
                  <dgm:constr type="r" for="ch" forName="Child1Accent3" refType="w" fact="0.8295"/>
                  <dgm:constr type="t" for="ch" forName="Child1Accent3" refType="h" fact="0.4506"/>
                  <dgm:constr type="w" for="ch" forName="Child1Accent3" refType="w" fact="0.0287"/>
                  <dgm:constr type="h" for="ch" forName="Child1Accent3" refType="h" fact="0.0988"/>
                  <dgm:constr type="r" for="ch" forName="Child1Accent4" refType="w" fact="0.8863"/>
                  <dgm:constr type="t" for="ch" forName="Child1Accent4" refType="h" fact="0.4506"/>
                  <dgm:constr type="w" for="ch" forName="Child1Accent4" refType="w" fact="0.0287"/>
                  <dgm:constr type="h" for="ch" forName="Child1Accent4" refType="h" fact="0.0988"/>
                  <dgm:constr type="r" for="ch" forName="Child1Accent5" refType="w" fact="0.943"/>
                  <dgm:constr type="t" for="ch" forName="Child1Accent5" refType="h" fact="0.4506"/>
                  <dgm:constr type="w" for="ch" forName="Child1Accent5" refType="w" fact="0.0287"/>
                  <dgm:constr type="h" for="ch" forName="Child1Accent5" refType="h" fact="0.0988"/>
                  <dgm:constr type="r" for="ch" forName="Child1Accent6" refType="w" fact="0.9998"/>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ParentAccent1" refType="w" fact="0.0287"/>
                  <dgm:constr type="t" for="ch" forName="ParentAccent1" refType="h" fact="0.4506"/>
                  <dgm:constr type="w" for="ch" forName="ParentAccent1" refType="w" fact="0.0287"/>
                  <dgm:constr type="h" for="ch" forName="ParentAccent1" refType="h" fact="0.0988"/>
                  <dgm:constr type="r" for="ch" forName="ParentAccent2" refType="w" fact="0.0813"/>
                  <dgm:constr type="t" for="ch" forName="ParentAccent2" refType="h" fact="0.4506"/>
                  <dgm:constr type="w" for="ch" forName="ParentAccent2" refType="w" fact="0.0287"/>
                  <dgm:constr type="h" for="ch" forName="ParentAccent2" refType="h" fact="0.0988"/>
                  <dgm:constr type="r" for="ch" forName="ParentAccent3" refType="w" fact="0.1339"/>
                  <dgm:constr type="t" for="ch" forName="ParentAccent3" refType="h" fact="0.4506"/>
                  <dgm:constr type="w" for="ch" forName="ParentAccent3" refType="w" fact="0.0287"/>
                  <dgm:constr type="h" for="ch" forName="ParentAccent3" refType="h" fact="0.0988"/>
                  <dgm:constr type="r" for="ch" forName="ParentAccent4" refType="w" fact="0.1864"/>
                  <dgm:constr type="t" for="ch" forName="ParentAccent4" refType="h" fact="0.4506"/>
                  <dgm:constr type="w" for="ch" forName="ParentAccent4" refType="w" fact="0.0287"/>
                  <dgm:constr type="h" for="ch" forName="ParentAccent4" refType="h" fact="0.0988"/>
                  <dgm:constr type="r" for="ch" forName="ParentAccent5" refType="w" fact="0.239"/>
                  <dgm:constr type="t" for="ch" forName="ParentAccent5" refType="h" fact="0.4506"/>
                  <dgm:constr type="w" for="ch" forName="ParentAccent5" refType="w" fact="0.0287"/>
                  <dgm:constr type="h" for="ch" forName="ParentAccent5" refType="h" fact="0.0988"/>
                  <dgm:constr type="r" for="ch" forName="ParentAccent6" refType="w" fact="0.3203"/>
                  <dgm:constr type="t" for="ch" forName="ParentAccent6" refType="h" fact="0.4012"/>
                  <dgm:constr type="w" for="ch" forName="ParentAccent6" refType="w" fact="0.0574"/>
                  <dgm:constr type="h" for="ch" forName="ParentAccent6" refType="h" fact="0.1976"/>
                  <dgm:constr type="r" for="ch" forName="ParentAccent7" refType="w" fact="0.0755"/>
                  <dgm:constr type="t" for="ch" forName="ParentAccent7" refType="h" fact="0.2465"/>
                  <dgm:constr type="w" for="ch" forName="ParentAccent7" refType="w" fact="0.0287"/>
                  <dgm:constr type="h" for="ch" forName="ParentAccent7" refType="h" fact="0.0988"/>
                  <dgm:constr type="r" for="ch" forName="ParentAccent8" refType="w" fact="0.0755"/>
                  <dgm:constr type="t" for="ch" forName="ParentAccent8" refType="h" fact="0.6562"/>
                  <dgm:constr type="w" for="ch" forName="ParentAccent8" refType="w" fact="0.0287"/>
                  <dgm:constr type="h" for="ch" forName="ParentAccent8" refType="h" fact="0.0988"/>
                  <dgm:constr type="r" for="ch" forName="ParentAccent9" refType="w" fact="0.0499"/>
                  <dgm:constr type="t" for="ch" forName="ParentAccent9" refType="h" fact="0.3353"/>
                  <dgm:constr type="w" for="ch" forName="ParentAccent9" refType="w" fact="0.0287"/>
                  <dgm:constr type="h" for="ch" forName="ParentAccent9" refType="h" fact="0.0988"/>
                  <dgm:constr type="r" for="ch" forName="ParentAccent10" refType="w" fact="0.0482"/>
                  <dgm:constr type="t" for="ch" forName="ParentAccent10" refType="h" fact="0.5679"/>
                  <dgm:constr type="w" for="ch" forName="ParentAccent10" refType="w" fact="0.0287"/>
                  <dgm:constr type="h" for="ch" forName="ParentAccent10" refType="h" fact="0.0988"/>
                  <dgm:constr type="r" for="ch" forName="Child1" refType="w"/>
                  <dgm:constr type="t" for="ch" forName="Child1" refType="h" fact="0.1978"/>
                  <dgm:constr type="w" for="ch" forName="Child1" refType="w" fact="0.2544"/>
                  <dgm:constr type="h" for="ch" forName="Child1" refType="h" fact="0.2541"/>
                  <dgm:constr type="r" for="ch" forName="Parent" refType="w" fact="0.6347"/>
                  <dgm:constr type="t" for="ch" forName="Parent" refType="h" fact="0"/>
                  <dgm:constr type="w" for="ch" forName="Parent" refType="w" fact="0.2906"/>
                  <dgm:constr type="h" for="ch" forName="Parent" refType="h"/>
                </dgm:constrLst>
              </dgm:if>
              <dgm:if name="Name17" axis="ch" ptType="node" func="cnt" op="equ" val="2">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Child2Accent1" refType="w" fact="0.6564"/>
                  <dgm:constr type="t" for="ch" forName="Child2Accent1" refType="h" fact="0.8153"/>
                  <dgm:constr type="w" for="ch" forName="Child2Accent1" refType="w" fact="0.0574"/>
                  <dgm:constr type="h" for="ch" forName="Child2Accent1" refType="h" fact="0.1217"/>
                  <dgm:constr type="r" for="ch" forName="Child2Accent2" refType="w" fact="0.6932"/>
                  <dgm:constr type="t" for="ch" forName="Child2Accent2" refType="h" fact="0.9392"/>
                  <dgm:constr type="w" for="ch" forName="Child2Accent2" refType="w" fact="0.0287"/>
                  <dgm:constr type="h" for="ch" forName="Child2Accent2" refType="h" fact="0.0608"/>
                  <dgm:constr type="r" for="ch" forName="Child2Accent3" refType="w" fact="0.7545"/>
                  <dgm:constr type="t" for="ch" forName="Child2Accent3" refType="h" fact="0.9392"/>
                  <dgm:constr type="w" for="ch" forName="Child2Accent3" refType="w" fact="0.0287"/>
                  <dgm:constr type="h" for="ch" forName="Child2Accent3" refType="h" fact="0.0608"/>
                  <dgm:constr type="r" for="ch" forName="Child2Accent4" refType="w" fact="0.8158"/>
                  <dgm:constr type="t" for="ch" forName="Child2Accent4" refType="h" fact="0.9392"/>
                  <dgm:constr type="w" for="ch" forName="Child2Accent4" refType="w" fact="0.0287"/>
                  <dgm:constr type="h" for="ch" forName="Child2Accent4" refType="h" fact="0.0608"/>
                  <dgm:constr type="r" for="ch" forName="Child2Accent5" refType="w" fact="0.8771"/>
                  <dgm:constr type="t" for="ch" forName="Child2Accent5" refType="h" fact="0.9392"/>
                  <dgm:constr type="w" for="ch" forName="Child2Accent5" refType="w" fact="0.0287"/>
                  <dgm:constr type="h" for="ch" forName="Child2Accent5" refType="h" fact="0.0608"/>
                  <dgm:constr type="r" for="ch" forName="Child2Accent6" refType="w" fact="0.9385"/>
                  <dgm:constr type="t" for="ch" forName="Child2Accent6" refType="h" fact="0.9392"/>
                  <dgm:constr type="w" for="ch" forName="Child2Accent6" refType="w" fact="0.0287"/>
                  <dgm:constr type="h" for="ch" forName="Child2Accent6" refType="h" fact="0.0608"/>
                  <dgm:constr type="r" for="ch" forName="Child2Accent7" refType="w" fact="0.9998"/>
                  <dgm:constr type="t" for="ch" forName="Child2Accent7" refType="h" fact="0.9392"/>
                  <dgm:constr type="w" for="ch" forName="Child2Accent7" refType="w" fact="0.0287"/>
                  <dgm:constr type="h" for="ch" forName="Child2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2" refType="w"/>
                  <dgm:constr type="t" for="ch" forName="Child2" refType="h" fact="0.7822"/>
                  <dgm:constr type="w" for="ch" forName="Child2" refType="w" fact="0.336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8" axis="ch" ptType="node" func="cnt" op="equ" val="3">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r" for="ch" forName="Child1Accent8" refType="w" fact="0"/>
                  <dgm:constr type="t" for="ch" forName="Child1Accent8" refType="h" fact="0"/>
                  <dgm:constr type="w" for="ch" forName="Child1Accent8" refType="w" fact="0"/>
                  <dgm:constr type="h" for="ch" forName="Child1Accent8" refType="h" fact="0"/>
                  <dgm:constr type="r" for="ch" forName="Child1Accent9" refType="w" fact="0"/>
                  <dgm:constr type="t" for="ch" forName="Child1Accent9" refType="h" fact="0"/>
                  <dgm:constr type="w" for="ch" forName="Child1Accent9" refType="w" fact="0"/>
                  <dgm:constr type="h" for="ch" forName="Child1Accent9" refType="h" fact="0"/>
                  <dgm:constr type="r" for="ch" forName="Child2Accent1" refType="w" fact="0.716"/>
                  <dgm:constr type="t" for="ch" forName="Child2Accent1" refType="h" fact="0.5207"/>
                  <dgm:constr type="w" for="ch" forName="Child2Accent1" refType="w" fact="0.0574"/>
                  <dgm:constr type="h" for="ch" forName="Child2Accent1" refType="h" fact="0.1217"/>
                  <dgm:constr type="r" for="ch" forName="Child2Accent2" refType="w" fact="0.7728"/>
                  <dgm:constr type="t" for="ch" forName="Child2Accent2" refType="h" fact="0.5511"/>
                  <dgm:constr type="w" for="ch" forName="Child2Accent2" refType="w" fact="0.0287"/>
                  <dgm:constr type="h" for="ch" forName="Child2Accent2" refType="h" fact="0.0608"/>
                  <dgm:constr type="r" for="ch" forName="Child2Accent3" refType="w" fact="0.8295"/>
                  <dgm:constr type="t" for="ch" forName="Child2Accent3" refType="h" fact="0.5511"/>
                  <dgm:constr type="w" for="ch" forName="Child2Accent3" refType="w" fact="0.0287"/>
                  <dgm:constr type="h" for="ch" forName="Child2Accent3" refType="h" fact="0.0608"/>
                  <dgm:constr type="r" for="ch" forName="Child2Accent4" refType="w" fact="0.8863"/>
                  <dgm:constr type="t" for="ch" forName="Child2Accent4" refType="h" fact="0.5511"/>
                  <dgm:constr type="w" for="ch" forName="Child2Accent4" refType="w" fact="0.0287"/>
                  <dgm:constr type="h" for="ch" forName="Child2Accent4" refType="h" fact="0.0608"/>
                  <dgm:constr type="r" for="ch" forName="Child2Accent5" refType="w" fact="0.943"/>
                  <dgm:constr type="t" for="ch" forName="Child2Accent5" refType="h" fact="0.5511"/>
                  <dgm:constr type="w" for="ch" forName="Child2Accent5" refType="w" fact="0.0287"/>
                  <dgm:constr type="h" for="ch" forName="Child2Accent5" refType="h" fact="0.0608"/>
                  <dgm:constr type="r" for="ch" forName="Child2Accent6" refType="w" fact="0.9998"/>
                  <dgm:constr type="t" for="ch" forName="Child2Accent6" refType="h" fact="0.5511"/>
                  <dgm:constr type="w" for="ch" forName="Child2Accent6" refType="w" fact="0.0287"/>
                  <dgm:constr type="h" for="ch" forName="Child2Accent6" refType="h" fact="0.0608"/>
                  <dgm:constr type="r" for="ch" forName="Child2Accent7" refType="w" fact="0"/>
                  <dgm:constr type="t" for="ch" forName="Child2Accent7" refType="h" fact="0"/>
                  <dgm:constr type="w" for="ch" forName="Child2Accent7" refType="w" fact="0"/>
                  <dgm:constr type="h" for="ch" forName="Child2Accent7" refType="h" fact="0"/>
                  <dgm:constr type="r" for="ch" forName="Child3Accent1" refType="w" fact="0.6564"/>
                  <dgm:constr type="t" for="ch" forName="Child3Accent1" refType="h" fact="0.8153"/>
                  <dgm:constr type="w" for="ch" forName="Child3Accent1" refType="w" fact="0.0574"/>
                  <dgm:constr type="h" for="ch" forName="Child3Accent1" refType="h" fact="0.1217"/>
                  <dgm:constr type="r" for="ch" forName="Child3Accent2" refType="w" fact="0.6932"/>
                  <dgm:constr type="t" for="ch" forName="Child3Accent2" refType="h" fact="0.9392"/>
                  <dgm:constr type="w" for="ch" forName="Child3Accent2" refType="w" fact="0.0287"/>
                  <dgm:constr type="h" for="ch" forName="Child3Accent2" refType="h" fact="0.0608"/>
                  <dgm:constr type="r" for="ch" forName="Child3Accent3" refType="w" fact="0.7545"/>
                  <dgm:constr type="t" for="ch" forName="Child3Accent3" refType="h" fact="0.9392"/>
                  <dgm:constr type="w" for="ch" forName="Child3Accent3" refType="w" fact="0.0287"/>
                  <dgm:constr type="h" for="ch" forName="Child3Accent3" refType="h" fact="0.0608"/>
                  <dgm:constr type="r" for="ch" forName="Child3Accent4" refType="w" fact="0.8158"/>
                  <dgm:constr type="t" for="ch" forName="Child3Accent4" refType="h" fact="0.9392"/>
                  <dgm:constr type="w" for="ch" forName="Child3Accent4" refType="w" fact="0.0287"/>
                  <dgm:constr type="h" for="ch" forName="Child3Accent4" refType="h" fact="0.0608"/>
                  <dgm:constr type="r" for="ch" forName="Child3Accent5" refType="w" fact="0.8771"/>
                  <dgm:constr type="t" for="ch" forName="Child3Accent5" refType="h" fact="0.9392"/>
                  <dgm:constr type="w" for="ch" forName="Child3Accent5" refType="w" fact="0.0287"/>
                  <dgm:constr type="h" for="ch" forName="Child3Accent5" refType="h" fact="0.0608"/>
                  <dgm:constr type="r" for="ch" forName="Child3Accent6" refType="w" fact="0.9385"/>
                  <dgm:constr type="t" for="ch" forName="Child3Accent6" refType="h" fact="0.9392"/>
                  <dgm:constr type="w" for="ch" forName="Child3Accent6" refType="w" fact="0.0287"/>
                  <dgm:constr type="h" for="ch" forName="Child3Accent6" refType="h" fact="0.0608"/>
                  <dgm:constr type="r" for="ch" forName="Child3Accent7" refType="w" fact="0.9998"/>
                  <dgm:constr type="t" for="ch" forName="Child3Accent7" refType="h" fact="0.9392"/>
                  <dgm:constr type="w" for="ch" forName="Child3Accent7" refType="w" fact="0.0287"/>
                  <dgm:constr type="h" for="ch" forName="Child3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3" refType="w"/>
                  <dgm:constr type="t" for="ch" forName="Child3" refType="h" fact="0.7822"/>
                  <dgm:constr type="w" for="ch" forName="Child3" refType="w" fact="0.3364"/>
                  <dgm:constr type="h" for="ch" forName="Child3" refType="h" fact="0.1564"/>
                  <dgm:constr type="r" for="ch" forName="Child2" refType="w"/>
                  <dgm:constr type="t" for="ch" forName="Child2" refType="h" fact="0.3955"/>
                  <dgm:constr type="w" for="ch" forName="Child2" refType="w" fact="0.254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9" axis="ch" ptType="node" func="cnt" op="equ" val="4">
                <dgm:alg type="composite">
                  <dgm:param type="ar" val="1.8304"/>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 refType="w" fact="0.6229"/>
                  <dgm:constr type="t" for="ch" forName="Parent" refType="h" fact="0.2946"/>
                  <dgm:constr type="w" for="ch" forName="Parent" refType="w" fact="0.2862"/>
                  <dgm:constr type="h" for="ch" forName="Parent" refType="h" fact="0.5239"/>
                  <dgm:constr type="r" for="ch" forName="Child1Accent1" refType="w" fact="0.6096"/>
                  <dgm:constr type="t" for="ch" forName="Child1Accent1" refType="h" fact="0.2104"/>
                  <dgm:constr type="w" for="ch" forName="Child1Accent1" refType="w" fact="0.0566"/>
                  <dgm:constr type="h" for="ch" forName="Child1Accent1" refType="h" fact="0.1035"/>
                  <dgm:constr type="r" for="ch" forName="Child1Accent3" refType="w" fact="0.6999"/>
                  <dgm:constr type="t" for="ch" forName="Child1Accent3" refType="h" fact="0.128"/>
                  <dgm:constr type="w" for="ch" forName="Child1Accent3" refType="w" fact="0.0283"/>
                  <dgm:constr type="h" for="ch" forName="Child1Accent3" refType="h" fact="0.0518"/>
                  <dgm:constr type="r" for="ch" forName="Child1Accent4" refType="w" fact="0.7582"/>
                  <dgm:constr type="t" for="ch" forName="Child1Accent4" refType="h" fact="0.128"/>
                  <dgm:constr type="w" for="ch" forName="Child1Accent4" refType="w" fact="0.0283"/>
                  <dgm:constr type="h" for="ch" forName="Child1Accent4" refType="h" fact="0.0518"/>
                  <dgm:constr type="r" for="ch" forName="Child1Accent5" refType="w" fact="0.8165"/>
                  <dgm:constr type="t" for="ch" forName="Child1Accent5" refType="h" fact="0.128"/>
                  <dgm:constr type="w" for="ch" forName="Child1Accent5" refType="w" fact="0.0283"/>
                  <dgm:constr type="h" for="ch" forName="Child1Accent5" refType="h" fact="0.0518"/>
                  <dgm:constr type="r" for="ch" forName="Child1Accent6" refType="w" fact="0.8748"/>
                  <dgm:constr type="t" for="ch" forName="Child1Accent6" refType="h" fact="0.128"/>
                  <dgm:constr type="w" for="ch" forName="Child1Accent6" refType="w" fact="0.0283"/>
                  <dgm:constr type="h" for="ch" forName="Child1Accent6" refType="h" fact="0.0518"/>
                  <dgm:constr type="r" for="ch" forName="Child3Accent1" refType="w" fact="0.6842"/>
                  <dgm:constr type="t" for="ch" forName="Child3Accent1" refType="h" fact="0.6212"/>
                  <dgm:constr type="w" for="ch" forName="Child3Accent1" refType="w" fact="0.0566"/>
                  <dgm:constr type="h" for="ch" forName="Child3Accent1" refType="h" fact="0.1035"/>
                  <dgm:constr type="r" for="ch" forName="Child3Accent2" refType="w" fact="0.7311"/>
                  <dgm:constr type="t" for="ch" forName="Child3Accent2" refType="h" fact="0.6828"/>
                  <dgm:constr type="w" for="ch" forName="Child3Accent2" refType="w" fact="0.0283"/>
                  <dgm:constr type="h" for="ch" forName="Child3Accent2" refType="h" fact="0.0518"/>
                  <dgm:constr type="r" for="ch" forName="Child3Accent4" refType="w" fact="0.8386"/>
                  <dgm:constr type="t" for="ch" forName="Child3Accent4" refType="h" fact="0.6828"/>
                  <dgm:constr type="w" for="ch" forName="Child3Accent4" refType="w" fact="0.0283"/>
                  <dgm:constr type="h" for="ch" forName="Child3Accent4" refType="h" fact="0.0518"/>
                  <dgm:constr type="r" for="ch" forName="Child3Accent5" refType="w" fact="0.8923"/>
                  <dgm:constr type="t" for="ch" forName="Child3Accent5" refType="h" fact="0.6828"/>
                  <dgm:constr type="w" for="ch" forName="Child3Accent5" refType="w" fact="0.0283"/>
                  <dgm:constr type="h" for="ch" forName="Child3Accent5" refType="h" fact="0.0518"/>
                  <dgm:constr type="r" for="ch" forName="Child1Accent7" refType="w" fact="0.9332"/>
                  <dgm:constr type="t" for="ch" forName="Child1Accent7" refType="h" fact="0.128"/>
                  <dgm:constr type="w" for="ch" forName="Child1Accent7" refType="w" fact="0.0283"/>
                  <dgm:constr type="h" for="ch" forName="Child1Accent7" refType="h" fact="0.0518"/>
                  <dgm:constr type="r" for="ch" forName="Child3Accent6" refType="w" fact="0.9461"/>
                  <dgm:constr type="t" for="ch" forName="Child3Accent6" refType="h" fact="0.6828"/>
                  <dgm:constr type="w" for="ch" forName="Child3Accent6" refType="w" fact="0.0283"/>
                  <dgm:constr type="h" for="ch" forName="Child3Accent6" refType="h" fact="0.0518"/>
                  <dgm:constr type="r" for="ch" forName="Child1Accent8" refType="w" fact="0.9915"/>
                  <dgm:constr type="t" for="ch" forName="Child1Accent8" refType="h" fact="0.128"/>
                  <dgm:constr type="w" for="ch" forName="Child1Accent8" refType="w" fact="0.0283"/>
                  <dgm:constr type="h" for="ch" forName="Child1Accent8" refType="h" fact="0.0518"/>
                  <dgm:constr type="r" for="ch" forName="Child1Accent9" refType="w" fact="0"/>
                  <dgm:constr type="t" for="ch" forName="Child1Accent9" refType="h" fact="0"/>
                  <dgm:constr type="w" for="ch" forName="Child1Accent9" refType="w" fact="0"/>
                  <dgm:constr type="h" for="ch" forName="Child1Accent9" refType="h" fact="0"/>
                  <dgm:constr type="r" for="ch" forName="Child3Accent7" refType="w" fact="0.9998"/>
                  <dgm:constr type="t" for="ch" forName="Child3Accent7" refType="h" fact="0.6828"/>
                  <dgm:constr type="w" for="ch" forName="Child3Accent7" refType="w" fact="0.0283"/>
                  <dgm:constr type="h" for="ch" forName="Child3Accent7" refType="h" fact="0.0518"/>
                  <dgm:constr type="r" for="ch" forName="Child4Accent1" refType="w" fact="0.6096"/>
                  <dgm:constr type="t" for="ch" forName="Child4Accent1" refType="h" fact="0.8"/>
                  <dgm:constr type="w" for="ch" forName="Child4Accent1" refType="w" fact="0.0566"/>
                  <dgm:constr type="h" for="ch" forName="Child4Accent1" refType="h" fact="0.1035"/>
                  <dgm:constr type="r" for="ch" forName="Child4Accent3" refType="w" fact="0.7002"/>
                  <dgm:constr type="t" for="ch" forName="Child4Accent3" refType="h" fact="0.9482"/>
                  <dgm:constr type="w" for="ch" forName="Child4Accent3" refType="w" fact="0.0283"/>
                  <dgm:constr type="h" for="ch" forName="Child4Accent3" refType="h" fact="0.0518"/>
                  <dgm:constr type="r" for="ch" forName="Child4Accent4" refType="w" fact="0.7585"/>
                  <dgm:constr type="t" for="ch" forName="Child4Accent4" refType="h" fact="0.9482"/>
                  <dgm:constr type="w" for="ch" forName="Child4Accent4" refType="w" fact="0.0283"/>
                  <dgm:constr type="h" for="ch" forName="Child4Accent4" refType="h" fact="0.0518"/>
                  <dgm:constr type="r" for="ch" forName="Child4Accent5" refType="w" fact="0.8167"/>
                  <dgm:constr type="t" for="ch" forName="Child4Accent5" refType="h" fact="0.9482"/>
                  <dgm:constr type="w" for="ch" forName="Child4Accent5" refType="w" fact="0.0283"/>
                  <dgm:constr type="h" for="ch" forName="Child4Accent5" refType="h" fact="0.0518"/>
                  <dgm:constr type="r" for="ch" forName="Child4Accent6" refType="w" fact="0.8749"/>
                  <dgm:constr type="t" for="ch" forName="Child4Accent6" refType="h" fact="0.9482"/>
                  <dgm:constr type="w" for="ch" forName="Child4Accent6" refType="w" fact="0.0283"/>
                  <dgm:constr type="h" for="ch" forName="Child4Accent6" refType="h" fact="0.0518"/>
                  <dgm:constr type="r" for="ch" forName="Child4Accent7" refType="w" fact="0.9332"/>
                  <dgm:constr type="t" for="ch" forName="Child4Accent7" refType="h" fact="0.9482"/>
                  <dgm:constr type="w" for="ch" forName="Child4Accent7" refType="w" fact="0.0283"/>
                  <dgm:constr type="h" for="ch" forName="Child4Accent7" refType="h" fact="0.0518"/>
                  <dgm:constr type="r" for="ch" forName="Child4Accent8" refType="w" fact="0.9914"/>
                  <dgm:constr type="t" for="ch" forName="Child4Accent8" refType="h" fact="0.9482"/>
                  <dgm:constr type="w" for="ch" forName="Child4Accent8" refType="w" fact="0.0283"/>
                  <dgm:constr type="h" for="ch" forName="Child4Accent8" refType="h" fact="0.0518"/>
                  <dgm:constr type="r" for="ch" forName="Child2Accent1" refType="w" fact="0.6842"/>
                  <dgm:constr type="t" for="ch" forName="Child2Accent1" refType="h" fact="0.3725"/>
                  <dgm:constr type="w" for="ch" forName="Child2Accent1" refType="w" fact="0.0566"/>
                  <dgm:constr type="h" for="ch" forName="Child2Accent1" refType="h" fact="0.1035"/>
                  <dgm:constr type="r" for="ch" forName="Child4Accent2" refType="w" fact="0.642"/>
                  <dgm:constr type="t" for="ch" forName="Child4Accent2" refType="h" fact="0.8993"/>
                  <dgm:constr type="w" for="ch" forName="Child4Accent2" refType="w" fact="0.0283"/>
                  <dgm:constr type="h" for="ch" forName="Child4Accent2" refType="h" fact="0.0518"/>
                  <dgm:constr type="r" for="ch" forName="Child1Accent2" refType="w" fact="0.6415"/>
                  <dgm:constr type="t" for="ch" forName="Child1Accent2" refType="h" fact="0.162"/>
                  <dgm:constr type="w" for="ch" forName="Child1Accent2" refType="w" fact="0.0283"/>
                  <dgm:constr type="h" for="ch" forName="Child1Accent2" refType="h" fact="0.0518"/>
                  <dgm:constr type="r" for="ch" forName="Child3Accent3" refType="w" fact="0.7849"/>
                  <dgm:constr type="t" for="ch" forName="Child3Accent3" refType="h" fact="0.6828"/>
                  <dgm:constr type="w" for="ch" forName="Child3Accent3" refType="w" fact="0.0283"/>
                  <dgm:constr type="h" for="ch" forName="Child3Accent3" refType="h" fact="0.0518"/>
                  <dgm:constr type="r" for="ch" forName="Child2Accent2" refType="w" fact="0.7311"/>
                  <dgm:constr type="t" for="ch" forName="Child2Accent2" refType="h" fact="0.3937"/>
                  <dgm:constr type="w" for="ch" forName="Child2Accent2" refType="w" fact="0.0283"/>
                  <dgm:constr type="h" for="ch" forName="Child2Accent2" refType="h" fact="0.0518"/>
                  <dgm:constr type="r" for="ch" forName="Child2Accent4" refType="w" fact="0.8386"/>
                  <dgm:constr type="t" for="ch" forName="Child2Accent4" refType="h" fact="0.3937"/>
                  <dgm:constr type="w" for="ch" forName="Child2Accent4" refType="w" fact="0.0283"/>
                  <dgm:constr type="h" for="ch" forName="Child2Accent4" refType="h" fact="0.0518"/>
                  <dgm:constr type="r" for="ch" forName="Child2Accent5" refType="w" fact="0.8923"/>
                  <dgm:constr type="t" for="ch" forName="Child2Accent5" refType="h" fact="0.3937"/>
                  <dgm:constr type="w" for="ch" forName="Child2Accent5" refType="w" fact="0.0283"/>
                  <dgm:constr type="h" for="ch" forName="Child2Accent5" refType="h" fact="0.0518"/>
                  <dgm:constr type="r" for="ch" forName="Child2Accent6" refType="w" fact="0.9461"/>
                  <dgm:constr type="t" for="ch" forName="Child2Accent6" refType="h" fact="0.3937"/>
                  <dgm:constr type="w" for="ch" forName="Child2Accent6" refType="w" fact="0.0283"/>
                  <dgm:constr type="h" for="ch" forName="Child2Accent6" refType="h" fact="0.0518"/>
                  <dgm:constr type="r" for="ch" forName="Child2Accent7" refType="w" fact="0.9998"/>
                  <dgm:constr type="t" for="ch" forName="Child2Accent7" refType="h" fact="0.3937"/>
                  <dgm:constr type="w" for="ch" forName="Child2Accent7" refType="w" fact="0.0283"/>
                  <dgm:constr type="h" for="ch" forName="Child2Accent7" refType="h" fact="0.0518"/>
                  <dgm:constr type="r" for="ch" forName="Child2Accent3" refType="w" fact="0.7849"/>
                  <dgm:constr type="t" for="ch" forName="Child2Accent3" refType="h" fact="0.3937"/>
                  <dgm:constr type="w" for="ch" forName="Child2Accent3" refType="w" fact="0.0283"/>
                  <dgm:constr type="h" for="ch" forName="Child2Accent3" refType="h" fact="0.0518"/>
                  <dgm:constr type="r" for="ch" forName="ParentAccent1" refType="w" fact="0.0283"/>
                  <dgm:constr type="t" for="ch" forName="ParentAccent1" refType="h" fact="0.5316"/>
                  <dgm:constr type="w" for="ch" forName="ParentAccent1" refType="w" fact="0.0283"/>
                  <dgm:constr type="h" for="ch" forName="ParentAccent1" refType="h" fact="0.0518"/>
                  <dgm:constr type="r" for="ch" forName="ParentAccent2" refType="w" fact="0.0801"/>
                  <dgm:constr type="t" for="ch" forName="ParentAccent2" refType="h" fact="0.5316"/>
                  <dgm:constr type="w" for="ch" forName="ParentAccent2" refType="w" fact="0.0283"/>
                  <dgm:constr type="h" for="ch" forName="ParentAccent2" refType="h" fact="0.0518"/>
                  <dgm:constr type="r" for="ch" forName="ParentAccent3" refType="w" fact="0.1318"/>
                  <dgm:constr type="t" for="ch" forName="ParentAccent3" refType="h" fact="0.5316"/>
                  <dgm:constr type="w" for="ch" forName="ParentAccent3" refType="w" fact="0.0283"/>
                  <dgm:constr type="h" for="ch" forName="ParentAccent3" refType="h" fact="0.0518"/>
                  <dgm:constr type="r" for="ch" forName="ParentAccent4" refType="w" fact="0.1836"/>
                  <dgm:constr type="t" for="ch" forName="ParentAccent4" refType="h" fact="0.5316"/>
                  <dgm:constr type="w" for="ch" forName="ParentAccent4" refType="w" fact="0.0283"/>
                  <dgm:constr type="h" for="ch" forName="ParentAccent4" refType="h" fact="0.0518"/>
                  <dgm:constr type="r" for="ch" forName="ParentAccent5" refType="w" fact="0.2354"/>
                  <dgm:constr type="t" for="ch" forName="ParentAccent5" refType="h" fact="0.5316"/>
                  <dgm:constr type="w" for="ch" forName="ParentAccent5" refType="w" fact="0.0283"/>
                  <dgm:constr type="h" for="ch" forName="ParentAccent5" refType="h" fact="0.0518"/>
                  <dgm:constr type="r" for="ch" forName="ParentAccent6" refType="w" fact="0.3154"/>
                  <dgm:constr type="t" for="ch" forName="ParentAccent6" refType="h" fact="0.5057"/>
                  <dgm:constr type="w" for="ch" forName="ParentAccent6" refType="w" fact="0.0566"/>
                  <dgm:constr type="h" for="ch" forName="ParentAccent6" refType="h" fact="0.1035"/>
                  <dgm:constr type="r" for="ch" forName="ParentAccent7" refType="w" fact="0.0744"/>
                  <dgm:constr type="t" for="ch" forName="ParentAccent7" refType="h" fact="0.4247"/>
                  <dgm:constr type="w" for="ch" forName="ParentAccent7" refType="w" fact="0.0283"/>
                  <dgm:constr type="h" for="ch" forName="ParentAccent7" refType="h" fact="0.0518"/>
                  <dgm:constr type="r" for="ch" forName="ParentAccent8" refType="w" fact="0.0744"/>
                  <dgm:constr type="t" for="ch" forName="ParentAccent8" refType="h" fact="0.6392"/>
                  <dgm:constr type="w" for="ch" forName="ParentAccent8" refType="w" fact="0.0283"/>
                  <dgm:constr type="h" for="ch" forName="ParentAccent8" refType="h" fact="0.0518"/>
                  <dgm:constr type="r" for="ch" forName="ParentAccent9" refType="w" fact="0.0491"/>
                  <dgm:constr type="t" for="ch" forName="ParentAccent9" refType="h" fact="0.4712"/>
                  <dgm:constr type="w" for="ch" forName="ParentAccent9" refType="w" fact="0.0283"/>
                  <dgm:constr type="h" for="ch" forName="ParentAccent9" refType="h" fact="0.0518"/>
                  <dgm:constr type="r" for="ch" forName="ParentAccent10" refType="w" fact="0.0475"/>
                  <dgm:constr type="t" for="ch" forName="ParentAccent10" refType="h" fact="0.593"/>
                  <dgm:constr type="w" for="ch" forName="ParentAccent10" refType="w" fact="0.0283"/>
                  <dgm:constr type="h" for="ch" forName="ParentAccent10" refType="h" fact="0.0518"/>
                  <dgm:constr type="r" for="ch" forName="Child4" refType="w" fact="0.9919"/>
                  <dgm:constr type="t" for="ch" forName="Child4" refType="h" fact="0.8184"/>
                  <dgm:constr type="w" for="ch" forName="Child4" refType="w" fact="0.3192"/>
                  <dgm:constr type="h" for="ch" forName="Child4" refType="h" fact="0.1294"/>
                  <dgm:constr type="r" for="ch" forName="Child3" refType="w"/>
                  <dgm:constr type="t" for="ch" forName="Child3" refType="h" fact="0.5547"/>
                  <dgm:constr type="w" for="ch" forName="Child3" refType="w" fact="0.297"/>
                  <dgm:constr type="h" for="ch" forName="Child3" refType="h" fact="0.1294"/>
                  <dgm:constr type="r" for="ch" forName="Child2" refType="w"/>
                  <dgm:constr type="t" for="ch" forName="Child2" refType="h" fact="0.2662"/>
                  <dgm:constr type="w" for="ch" forName="Child2" refType="w" fact="0.297"/>
                  <dgm:constr type="h" for="ch" forName="Child2" refType="h" fact="0.1294"/>
                  <dgm:constr type="r" for="ch" forName="Child1" refType="w" fact="0.9919"/>
                  <dgm:constr type="t" for="ch" forName="Child1" refType="h" fact="0"/>
                  <dgm:constr type="w" for="ch" forName="Child1" refType="w" fact="0.3192"/>
                  <dgm:constr type="h" for="ch" forName="Child1" refType="h" fact="0.1294"/>
                </dgm:constrLst>
              </dgm:if>
              <dgm:else name="Name20">
                <dgm:alg type="composite">
                  <dgm:param type="ar" val="1.3278"/>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Child2Accent1" refType="w" fact="0.6564"/>
                  <dgm:constr type="t" for="ch" forName="Child2Accent1" refType="h" fact="0.3184"/>
                  <dgm:constr type="w" for="ch" forName="Child2Accent1" refType="w" fact="0.0574"/>
                  <dgm:constr type="h" for="ch" forName="Child2Accent1" refType="h" fact="0.0763"/>
                  <dgm:constr type="r" for="ch" forName="Child2Accent2" refType="w" fact="0.6932"/>
                  <dgm:constr type="t" for="ch" forName="Child2Accent2" refType="h" fact="0.2781"/>
                  <dgm:constr type="w" for="ch" forName="Child2Accent2" refType="w" fact="0.0287"/>
                  <dgm:constr type="h" for="ch" forName="Child2Accent2" refType="h" fact="0.0381"/>
                  <dgm:constr type="r" for="ch" forName="Child2Accent3" refType="w" fact="0.7545"/>
                  <dgm:constr type="t" for="ch" forName="Child2Accent3" refType="h" fact="0.2781"/>
                  <dgm:constr type="w" for="ch" forName="Child2Accent3" refType="w" fact="0.0287"/>
                  <dgm:constr type="h" for="ch" forName="Child2Accent3" refType="h" fact="0.0381"/>
                  <dgm:constr type="r" for="ch" forName="Child2Accent4" refType="w" fact="0.8158"/>
                  <dgm:constr type="t" for="ch" forName="Child2Accent4" refType="h" fact="0.2781"/>
                  <dgm:constr type="w" for="ch" forName="Child2Accent4" refType="w" fact="0.0287"/>
                  <dgm:constr type="h" for="ch" forName="Child2Accent4" refType="h" fact="0.0381"/>
                  <dgm:constr type="r" for="ch" forName="Child2Accent5" refType="w" fact="0.8771"/>
                  <dgm:constr type="t" for="ch" forName="Child2Accent5" refType="h" fact="0.2781"/>
                  <dgm:constr type="w" for="ch" forName="Child2Accent5" refType="w" fact="0.0287"/>
                  <dgm:constr type="h" for="ch" forName="Child2Accent5" refType="h" fact="0.0381"/>
                  <dgm:constr type="r" for="ch" forName="Child2Accent6" refType="w" fact="0.9385"/>
                  <dgm:constr type="t" for="ch" forName="Child2Accent6" refType="h" fact="0.2781"/>
                  <dgm:constr type="w" for="ch" forName="Child2Accent6" refType="w" fact="0.0287"/>
                  <dgm:constr type="h" for="ch" forName="Child2Accent6" refType="h" fact="0.0381"/>
                  <dgm:constr type="r" for="ch" forName="Child2Accent7" refType="w" fact="0.9998"/>
                  <dgm:constr type="t" for="ch" forName="Child2Accent7" refType="h" fact="0.2781"/>
                  <dgm:constr type="w" for="ch" forName="Child2Accent7" refType="w" fact="0.0287"/>
                  <dgm:constr type="h" for="ch" forName="Child2Accent7" refType="h" fact="0.0381"/>
                  <dgm:constr type="r" for="ch" forName="Child3Accent1" refType="w" fact="0.716"/>
                  <dgm:constr type="t" for="ch" forName="Child3Accent1" refType="h" fact="0.5061"/>
                  <dgm:constr type="w" for="ch" forName="Child3Accent1" refType="w" fact="0.0574"/>
                  <dgm:constr type="h" for="ch" forName="Child3Accent1" refType="h" fact="0.0763"/>
                  <dgm:constr type="r" for="ch" forName="Child3Accent2" refType="w" fact="0.7728"/>
                  <dgm:constr type="t" for="ch" forName="Child3Accent2" refType="h" fact="0.5252"/>
                  <dgm:constr type="w" for="ch" forName="Child3Accent2" refType="w" fact="0.0287"/>
                  <dgm:constr type="h" for="ch" forName="Child3Accent2" refType="h" fact="0.0381"/>
                  <dgm:constr type="r" for="ch" forName="Child3Accent3" refType="w" fact="0.8295"/>
                  <dgm:constr type="t" for="ch" forName="Child3Accent3" refType="h" fact="0.5252"/>
                  <dgm:constr type="w" for="ch" forName="Child3Accent3" refType="w" fact="0.0287"/>
                  <dgm:constr type="h" for="ch" forName="Child3Accent3" refType="h" fact="0.0381"/>
                  <dgm:constr type="r" for="ch" forName="Child3Accent4" refType="w" fact="0.8863"/>
                  <dgm:constr type="t" for="ch" forName="Child3Accent4" refType="h" fact="0.5252"/>
                  <dgm:constr type="w" for="ch" forName="Child3Accent4" refType="w" fact="0.0287"/>
                  <dgm:constr type="h" for="ch" forName="Child3Accent4" refType="h" fact="0.0381"/>
                  <dgm:constr type="r" for="ch" forName="Child3Accent5" refType="w" fact="0.943"/>
                  <dgm:constr type="t" for="ch" forName="Child3Accent5" refType="h" fact="0.5252"/>
                  <dgm:constr type="w" for="ch" forName="Child3Accent5" refType="w" fact="0.0287"/>
                  <dgm:constr type="h" for="ch" forName="Child3Accent5" refType="h" fact="0.0381"/>
                  <dgm:constr type="r" for="ch" forName="Child3Accent6" refType="w" fact="0.9998"/>
                  <dgm:constr type="t" for="ch" forName="Child3Accent6" refType="h" fact="0.5252"/>
                  <dgm:constr type="w" for="ch" forName="Child3Accent6" refType="w" fact="0.0287"/>
                  <dgm:constr type="h" for="ch" forName="Child3Accent6" refType="h" fact="0.0381"/>
                  <dgm:constr type="r" for="ch" forName="Child3Accent7" refType="w" fact="0"/>
                  <dgm:constr type="t" for="ch" forName="Child3Accent7" refType="h" fact="0"/>
                  <dgm:constr type="w" for="ch" forName="Child3Accent7" refType="w" fact="0"/>
                  <dgm:constr type="h" for="ch" forName="Child3Accent7" refType="h" fact="0"/>
                  <dgm:constr type="r" for="ch" forName="Child4Accent1" refType="w" fact="0.6564"/>
                  <dgm:constr type="t" for="ch" forName="Child4Accent1" refType="h" fact="0.6908"/>
                  <dgm:constr type="w" for="ch" forName="Child4Accent1" refType="w" fact="0.0574"/>
                  <dgm:constr type="h" for="ch" forName="Child4Accent1" refType="h" fact="0.0763"/>
                  <dgm:constr type="r" for="ch" forName="Child4Accent2" refType="w" fact="0.6932"/>
                  <dgm:constr type="t" for="ch" forName="Child4Accent2" refType="h" fact="0.7684"/>
                  <dgm:constr type="w" for="ch" forName="Child4Accent2" refType="w" fact="0.0287"/>
                  <dgm:constr type="h" for="ch" forName="Child4Accent2" refType="h" fact="0.0381"/>
                  <dgm:constr type="r" for="ch" forName="Child4Accent3" refType="w" fact="0.7545"/>
                  <dgm:constr type="t" for="ch" forName="Child4Accent3" refType="h" fact="0.7684"/>
                  <dgm:constr type="w" for="ch" forName="Child4Accent3" refType="w" fact="0.0287"/>
                  <dgm:constr type="h" for="ch" forName="Child4Accent3" refType="h" fact="0.0381"/>
                  <dgm:constr type="r" for="ch" forName="Child4Accent4" refType="w" fact="0.8158"/>
                  <dgm:constr type="t" for="ch" forName="Child4Accent4" refType="h" fact="0.7684"/>
                  <dgm:constr type="w" for="ch" forName="Child4Accent4" refType="w" fact="0.0287"/>
                  <dgm:constr type="h" for="ch" forName="Child4Accent4" refType="h" fact="0.0381"/>
                  <dgm:constr type="r" for="ch" forName="Child4Accent5" refType="w" fact="0.8771"/>
                  <dgm:constr type="t" for="ch" forName="Child4Accent5" refType="h" fact="0.7684"/>
                  <dgm:constr type="w" for="ch" forName="Child4Accent5" refType="w" fact="0.0287"/>
                  <dgm:constr type="h" for="ch" forName="Child4Accent5" refType="h" fact="0.0381"/>
                  <dgm:constr type="r" for="ch" forName="Child4Accent6" refType="w" fact="0.9385"/>
                  <dgm:constr type="t" for="ch" forName="Child4Accent6" refType="h" fact="0.7684"/>
                  <dgm:constr type="w" for="ch" forName="Child4Accent6" refType="w" fact="0.0287"/>
                  <dgm:constr type="h" for="ch" forName="Child4Accent6" refType="h" fact="0.0381"/>
                  <dgm:constr type="r" for="ch" forName="Child4Accent7" refType="w" fact="0.9998"/>
                  <dgm:constr type="t" for="ch" forName="Child4Accent7" refType="h" fact="0.7684"/>
                  <dgm:constr type="w" for="ch" forName="Child4Accent7" refType="w" fact="0.0287"/>
                  <dgm:constr type="h" for="ch" forName="Child4Accent7" refType="h" fact="0.0381"/>
                  <dgm:constr type="r" for="ch" forName="Child4Accent8" refType="w" fact="0"/>
                  <dgm:constr type="t" for="ch" forName="Child4Accent8" refType="h" fact="0"/>
                  <dgm:constr type="w" for="ch" forName="Child4Accent8" refType="w" fact="0"/>
                  <dgm:constr type="h" for="ch" forName="Child4Accent8" refType="h" fact="0"/>
                  <dgm:constr type="r" for="ch" forName="ParentAccent1" refType="w" fact="0.0287"/>
                  <dgm:constr type="t" for="ch" forName="ParentAccent1" refType="h" fact="0.5252"/>
                  <dgm:constr type="w" for="ch" forName="ParentAccent1" refType="w" fact="0.0287"/>
                  <dgm:constr type="h" for="ch" forName="ParentAccent1" refType="h" fact="0.0381"/>
                  <dgm:constr type="r" for="ch" forName="ParentAccent2" refType="w" fact="0.0813"/>
                  <dgm:constr type="t" for="ch" forName="ParentAccent2" refType="h" fact="0.5252"/>
                  <dgm:constr type="w" for="ch" forName="ParentAccent2" refType="w" fact="0.0287"/>
                  <dgm:constr type="h" for="ch" forName="ParentAccent2" refType="h" fact="0.0381"/>
                  <dgm:constr type="r" for="ch" forName="ParentAccent3" refType="w" fact="0.1339"/>
                  <dgm:constr type="t" for="ch" forName="ParentAccent3" refType="h" fact="0.5252"/>
                  <dgm:constr type="w" for="ch" forName="ParentAccent3" refType="w" fact="0.0287"/>
                  <dgm:constr type="h" for="ch" forName="ParentAccent3" refType="h" fact="0.0381"/>
                  <dgm:constr type="r" for="ch" forName="ParentAccent4" refType="w" fact="0.1864"/>
                  <dgm:constr type="t" for="ch" forName="ParentAccent4" refType="h" fact="0.5252"/>
                  <dgm:constr type="w" for="ch" forName="ParentAccent4" refType="w" fact="0.0287"/>
                  <dgm:constr type="h" for="ch" forName="ParentAccent4" refType="h" fact="0.0381"/>
                  <dgm:constr type="r" for="ch" forName="ParentAccent5" refType="w" fact="0.239"/>
                  <dgm:constr type="t" for="ch" forName="ParentAccent5" refType="h" fact="0.5252"/>
                  <dgm:constr type="w" for="ch" forName="ParentAccent5" refType="w" fact="0.0287"/>
                  <dgm:constr type="h" for="ch" forName="ParentAccent5" refType="h" fact="0.0381"/>
                  <dgm:constr type="r" for="ch" forName="ParentAccent6" refType="w" fact="0.3203"/>
                  <dgm:constr type="t" for="ch" forName="ParentAccent6" refType="h" fact="0.5061"/>
                  <dgm:constr type="w" for="ch" forName="ParentAccent6" refType="w" fact="0.0574"/>
                  <dgm:constr type="h" for="ch" forName="ParentAccent6" refType="h" fact="0.0763"/>
                  <dgm:constr type="r" for="ch" forName="ParentAccent7" refType="w" fact="0.0755"/>
                  <dgm:constr type="t" for="ch" forName="ParentAccent7" refType="h" fact="0.4464"/>
                  <dgm:constr type="w" for="ch" forName="ParentAccent7" refType="w" fact="0.0287"/>
                  <dgm:constr type="h" for="ch" forName="ParentAccent7" refType="h" fact="0.0381"/>
                  <dgm:constr type="r" for="ch" forName="ParentAccent8" refType="w" fact="0.0755"/>
                  <dgm:constr type="t" for="ch" forName="ParentAccent8" refType="h" fact="0.6045"/>
                  <dgm:constr type="w" for="ch" forName="ParentAccent8" refType="w" fact="0.0287"/>
                  <dgm:constr type="h" for="ch" forName="ParentAccent8" refType="h" fact="0.0381"/>
                  <dgm:constr type="r" for="ch" forName="ParentAccent9" refType="w" fact="0.0499"/>
                  <dgm:constr type="t" for="ch" forName="ParentAccent9" refType="h" fact="0.4807"/>
                  <dgm:constr type="w" for="ch" forName="ParentAccent9" refType="w" fact="0.0287"/>
                  <dgm:constr type="h" for="ch" forName="ParentAccent9" refType="h" fact="0.0381"/>
                  <dgm:constr type="r" for="ch" forName="ParentAccent10" refType="w" fact="0.0482"/>
                  <dgm:constr type="t" for="ch" forName="ParentAccent10" refType="h" fact="0.5705"/>
                  <dgm:constr type="w" for="ch" forName="ParentAccent10" refType="w" fact="0.0287"/>
                  <dgm:constr type="h" for="ch" forName="ParentAccent10" refType="h" fact="0.0381"/>
                  <dgm:constr type="r" for="ch" forName="Child1Accent1" refType="w" fact="0.5181"/>
                  <dgm:constr type="t" for="ch" forName="Child1Accent1" refType="h" fact="0.2457"/>
                  <dgm:constr type="w" for="ch" forName="Child1Accent1" refType="w" fact="0.0574"/>
                  <dgm:constr type="h" for="ch" forName="Child1Accent1" refType="h" fact="0.0763"/>
                  <dgm:constr type="r" for="ch" forName="Child1Accent2" refType="w" fact="0.5542"/>
                  <dgm:constr type="t" for="ch" forName="Child1Accent2" refType="h" fact="0.2004"/>
                  <dgm:constr type="w" for="ch" forName="Child1Accent2" refType="w" fact="0.0287"/>
                  <dgm:constr type="h" for="ch" forName="Child1Accent2" refType="h" fact="0.0381"/>
                  <dgm:constr type="r" for="ch" forName="Child1Accent3" refType="w" fact="0.5946"/>
                  <dgm:constr type="t" for="ch" forName="Child1Accent3" refType="h" fact="0.1445"/>
                  <dgm:constr type="w" for="ch" forName="Child1Accent3" refType="w" fact="0.0287"/>
                  <dgm:constr type="h" for="ch" forName="Child1Accent3" refType="h" fact="0.0381"/>
                  <dgm:constr type="r" for="ch" forName="Child1Accent4" refType="w" fact="0.6347"/>
                  <dgm:constr type="t" for="ch" forName="Child1Accent4" refType="h" fact="0.097"/>
                  <dgm:constr type="w" for="ch" forName="Child1Accent4" refType="w" fact="0.0287"/>
                  <dgm:constr type="h" for="ch" forName="Child1Accent4" refType="h" fact="0.0381"/>
                  <dgm:constr type="r" for="ch" forName="Child1Accent5" refType="w" fact="0.696"/>
                  <dgm:constr type="t" for="ch" forName="Child1Accent5" refType="h" fact="0.097"/>
                  <dgm:constr type="w" for="ch" forName="Child1Accent5" refType="w" fact="0.0287"/>
                  <dgm:constr type="h" for="ch" forName="Child1Accent5" refType="h" fact="0.0381"/>
                  <dgm:constr type="r" for="ch" forName="Child1Accent6" refType="w" fact="0.7574"/>
                  <dgm:constr type="t" for="ch" forName="Child1Accent6" refType="h" fact="0.097"/>
                  <dgm:constr type="w" for="ch" forName="Child1Accent6" refType="w" fact="0.0287"/>
                  <dgm:constr type="h" for="ch" forName="Child1Accent6" refType="h" fact="0.0381"/>
                  <dgm:constr type="r" for="ch" forName="Child1Accent7" refType="w" fact="0.8187"/>
                  <dgm:constr type="t" for="ch" forName="Child1Accent7" refType="h" fact="0.097"/>
                  <dgm:constr type="w" for="ch" forName="Child1Accent7" refType="w" fact="0.0287"/>
                  <dgm:constr type="h" for="ch" forName="Child1Accent7" refType="h" fact="0.0381"/>
                  <dgm:constr type="r" for="ch" forName="Child1Accent8" refType="w" fact="0.88"/>
                  <dgm:constr type="t" for="ch" forName="Child1Accent8" refType="h" fact="0.097"/>
                  <dgm:constr type="w" for="ch" forName="Child1Accent8" refType="w" fact="0.0287"/>
                  <dgm:constr type="h" for="ch" forName="Child1Accent8" refType="h" fact="0.0381"/>
                  <dgm:constr type="r" for="ch" forName="Child1Accent9" refType="w" fact="0.9413"/>
                  <dgm:constr type="t" for="ch" forName="Child1Accent9" refType="h" fact="0.097"/>
                  <dgm:constr type="w" for="ch" forName="Child1Accent9" refType="w" fact="0.0287"/>
                  <dgm:constr type="h" for="ch" forName="Child1Accent9" refType="h" fact="0.0381"/>
                  <dgm:constr type="r" for="ch" forName="Child5Accent1" refType="w" fact="0.5181"/>
                  <dgm:constr type="t" for="ch" forName="Child5Accent1" refType="h" fact="0.7601"/>
                  <dgm:constr type="w" for="ch" forName="Child5Accent1" refType="w" fact="0.0574"/>
                  <dgm:constr type="h" for="ch" forName="Child5Accent1" refType="h" fact="0.0763"/>
                  <dgm:constr type="r" for="ch" forName="Child5Accent2" refType="w" fact="0.547"/>
                  <dgm:constr type="t" for="ch" forName="Child5Accent2" refType="h" fact="0.8375"/>
                  <dgm:constr type="w" for="ch" forName="Child5Accent2" refType="w" fact="0.0287"/>
                  <dgm:constr type="h" for="ch" forName="Child5Accent2" refType="h" fact="0.0381"/>
                  <dgm:constr type="r" for="ch" forName="Child5Accent3" refType="w" fact="0.5882"/>
                  <dgm:constr type="t" for="ch" forName="Child5Accent3" refType="h" fact="0.8991"/>
                  <dgm:constr type="w" for="ch" forName="Child5Accent3" refType="w" fact="0.0287"/>
                  <dgm:constr type="h" for="ch" forName="Child5Accent3" refType="h" fact="0.0381"/>
                  <dgm:constr type="r" for="ch" forName="Child5Accent4" refType="w" fact="0.6347"/>
                  <dgm:constr type="t" for="ch" forName="Child5Accent4" refType="h" fact="0.9619"/>
                  <dgm:constr type="w" for="ch" forName="Child5Accent4" refType="w" fact="0.0287"/>
                  <dgm:constr type="h" for="ch" forName="Child5Accent4" refType="h" fact="0.0381"/>
                  <dgm:constr type="r" for="ch" forName="Child5Accent5" refType="w" fact="0.696"/>
                  <dgm:constr type="t" for="ch" forName="Child5Accent5" refType="h" fact="0.9619"/>
                  <dgm:constr type="w" for="ch" forName="Child5Accent5" refType="w" fact="0.0287"/>
                  <dgm:constr type="h" for="ch" forName="Child5Accent5" refType="h" fact="0.0381"/>
                  <dgm:constr type="r" for="ch" forName="Child5Accent6" refType="w" fact="0.7574"/>
                  <dgm:constr type="t" for="ch" forName="Child5Accent6" refType="h" fact="0.9619"/>
                  <dgm:constr type="w" for="ch" forName="Child5Accent6" refType="w" fact="0.0287"/>
                  <dgm:constr type="h" for="ch" forName="Child5Accent6" refType="h" fact="0.0381"/>
                  <dgm:constr type="r" for="ch" forName="Child5Accent7" refType="w" fact="0.8187"/>
                  <dgm:constr type="t" for="ch" forName="Child5Accent7" refType="h" fact="0.9619"/>
                  <dgm:constr type="w" for="ch" forName="Child5Accent7" refType="w" fact="0.0287"/>
                  <dgm:constr type="h" for="ch" forName="Child5Accent7" refType="h" fact="0.0381"/>
                  <dgm:constr type="r" for="ch" forName="Child5Accent8" refType="w" fact="0.88"/>
                  <dgm:constr type="t" for="ch" forName="Child5Accent8" refType="h" fact="0.9619"/>
                  <dgm:constr type="w" for="ch" forName="Child5Accent8" refType="w" fact="0.0287"/>
                  <dgm:constr type="h" for="ch" forName="Child5Accent8" refType="h" fact="0.0381"/>
                  <dgm:constr type="r" for="ch" forName="Child5Accent9" refType="w" fact="0.9423"/>
                  <dgm:constr type="t" for="ch" forName="Child5Accent9" refType="h" fact="0.9619"/>
                  <dgm:constr type="w" for="ch" forName="Child5Accent9" refType="w" fact="0.0287"/>
                  <dgm:constr type="h" for="ch" forName="Child5Accent9" refType="h" fact="0.0381"/>
                  <dgm:constr type="r" for="ch" forName="Child5" refType="w" fact="0.9419"/>
                  <dgm:constr type="t" for="ch" forName="Child5" refType="h" fact="0.8635"/>
                  <dgm:constr type="w" for="ch" forName="Child5" refType="w" fact="0.3364"/>
                  <dgm:constr type="h" for="ch" forName="Child5" refType="h" fact="0.0981"/>
                  <dgm:constr type="r" for="ch" forName="Child4" refType="w"/>
                  <dgm:constr type="t" for="ch" forName="Child4" refType="h" fact="0.6701"/>
                  <dgm:constr type="w" for="ch" forName="Child4" refType="w" fact="0.3364"/>
                  <dgm:constr type="h" for="ch" forName="Child4" refType="h" fact="0.0981"/>
                  <dgm:constr type="r" for="ch" forName="Child3" refType="w"/>
                  <dgm:constr type="t" for="ch" forName="Child3" refType="h" fact="0.4276"/>
                  <dgm:constr type="w" for="ch" forName="Child3" refType="w" fact="0.2544"/>
                  <dgm:constr type="h" for="ch" forName="Child3" refType="h" fact="0.0981"/>
                  <dgm:constr type="r" for="ch" forName="Child2" refType="w"/>
                  <dgm:constr type="t" for="ch" forName="Child2" refType="h" fact="0.1798"/>
                  <dgm:constr type="w" for="ch" forName="Child2" refType="w" fact="0.3364"/>
                  <dgm:constr type="h" for="ch" forName="Child2" refType="h" fact="0.0981"/>
                  <dgm:constr type="r" for="ch" forName="Child1" refType="w" fact="0.9419"/>
                  <dgm:constr type="t" for="ch" forName="Child1" refType="h" fact="0"/>
                  <dgm:constr type="w" for="ch" forName="Child1" refType="w" fact="0.3364"/>
                  <dgm:constr type="h" for="ch" forName="Child1" refType="h" fact="0.0981"/>
                  <dgm:constr type="r" for="ch" forName="Parent" refType="w" fact="0.6347"/>
                  <dgm:constr type="t" for="ch" forName="Parent" refType="h" fact="0.3513"/>
                  <dgm:constr type="w" for="ch" forName="Parent" refType="w" fact="0.2906"/>
                  <dgm:constr type="h" for="ch" forName="Parent" refType="h" fact="0.3859"/>
                </dgm:constrLst>
              </dgm:else>
            </dgm:choose>
          </dgm:else>
        </dgm:choose>
        <dgm:layoutNode name="ParentAccent1" styleLbl="alignNode1">
          <dgm:alg type="sp"/>
          <dgm:shape xmlns:r="http://schemas.openxmlformats.org/officeDocument/2006/relationships" type="ellipse" r:blip="">
            <dgm:adjLst/>
          </dgm:shape>
          <dgm:presOf/>
        </dgm:layoutNode>
        <dgm:layoutNode name="ParentAccent2" styleLbl="alignNode1">
          <dgm:alg type="sp"/>
          <dgm:shape xmlns:r="http://schemas.openxmlformats.org/officeDocument/2006/relationships" type="ellipse" r:blip="">
            <dgm:adjLst/>
          </dgm:shape>
          <dgm:presOf/>
        </dgm:layoutNode>
        <dgm:layoutNode name="ParentAccent3" styleLbl="alignNode1">
          <dgm:alg type="sp"/>
          <dgm:shape xmlns:r="http://schemas.openxmlformats.org/officeDocument/2006/relationships" type="ellipse" r:blip="">
            <dgm:adjLst/>
          </dgm:shape>
          <dgm:presOf/>
        </dgm:layoutNode>
        <dgm:layoutNode name="ParentAccent4" styleLbl="alignNode1">
          <dgm:alg type="sp"/>
          <dgm:shape xmlns:r="http://schemas.openxmlformats.org/officeDocument/2006/relationships" type="ellipse" r:blip="">
            <dgm:adjLst/>
          </dgm:shape>
          <dgm:presOf/>
        </dgm:layoutNode>
        <dgm:layoutNode name="ParentAccent5" styleLbl="alignNode1">
          <dgm:alg type="sp"/>
          <dgm:shape xmlns:r="http://schemas.openxmlformats.org/officeDocument/2006/relationships" type="ellipse" r:blip="">
            <dgm:adjLst/>
          </dgm:shape>
          <dgm:presOf/>
        </dgm:layoutNode>
        <dgm:layoutNode name="ParentAccent6" styleLbl="alignNode1">
          <dgm:alg type="sp"/>
          <dgm:shape xmlns:r="http://schemas.openxmlformats.org/officeDocument/2006/relationships" type="ellipse" r:blip="">
            <dgm:adjLst/>
          </dgm:shape>
          <dgm:presOf/>
        </dgm:layoutNode>
        <dgm:layoutNode name="ParentAccent7" styleLbl="alignNode1">
          <dgm:alg type="sp"/>
          <dgm:shape xmlns:r="http://schemas.openxmlformats.org/officeDocument/2006/relationships" type="ellipse" r:blip="">
            <dgm:adjLst/>
          </dgm:shape>
          <dgm:presOf/>
        </dgm:layoutNode>
        <dgm:layoutNode name="ParentAccent8" styleLbl="alignNode1">
          <dgm:alg type="sp"/>
          <dgm:shape xmlns:r="http://schemas.openxmlformats.org/officeDocument/2006/relationships" type="ellipse" r:blip="">
            <dgm:adjLst/>
          </dgm:shape>
          <dgm:presOf/>
        </dgm:layoutNode>
        <dgm:layoutNode name="ParentAccent9" styleLbl="alignNode1">
          <dgm:alg type="sp"/>
          <dgm:shape xmlns:r="http://schemas.openxmlformats.org/officeDocument/2006/relationships" type="ellipse" r:blip="">
            <dgm:adjLst/>
          </dgm:shape>
          <dgm:presOf/>
        </dgm:layoutNode>
        <dgm:layoutNode name="ParentAccent10" styleLbl="alignNode1">
          <dgm:alg type="sp"/>
          <dgm:shape xmlns:r="http://schemas.openxmlformats.org/officeDocument/2006/relationships" type="ellipse" r:blip="">
            <dgm:adjLst/>
          </dgm:shape>
          <dgm:presOf/>
        </dgm:layoutNode>
        <dgm:layoutNode name="Parent" styleLbl="alignNode1">
          <dgm:varLst>
            <dgm:chMax val="5"/>
            <dgm:chPref val="3"/>
            <dgm:bulletEnabled val="1"/>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name="Name21" axis="ch" ptType="node" cnt="1">
          <dgm:layoutNode name="Child1Accent1" styleLbl="alignNode1">
            <dgm:alg type="sp"/>
            <dgm:shape xmlns:r="http://schemas.openxmlformats.org/officeDocument/2006/relationships" type="ellipse" r:blip="">
              <dgm:adjLst/>
            </dgm:shape>
            <dgm:presOf/>
          </dgm:layoutNode>
          <dgm:layoutNode name="Child1Accent2" styleLbl="alignNode1">
            <dgm:alg type="sp"/>
            <dgm:shape xmlns:r="http://schemas.openxmlformats.org/officeDocument/2006/relationships" type="ellipse" r:blip="">
              <dgm:adjLst/>
            </dgm:shape>
            <dgm:presOf/>
          </dgm:layoutNode>
          <dgm:layoutNode name="Child1Accent3" styleLbl="alignNode1">
            <dgm:alg type="sp"/>
            <dgm:shape xmlns:r="http://schemas.openxmlformats.org/officeDocument/2006/relationships" type="ellipse" r:blip="">
              <dgm:adjLst/>
            </dgm:shape>
            <dgm:presOf/>
          </dgm:layoutNode>
          <dgm:layoutNode name="Child1Accent4" styleLbl="alignNode1">
            <dgm:alg type="sp"/>
            <dgm:shape xmlns:r="http://schemas.openxmlformats.org/officeDocument/2006/relationships" type="ellipse" r:blip="">
              <dgm:adjLst/>
            </dgm:shape>
            <dgm:presOf/>
          </dgm:layoutNode>
          <dgm:layoutNode name="Child1Accent5" styleLbl="alignNode1">
            <dgm:alg type="sp"/>
            <dgm:shape xmlns:r="http://schemas.openxmlformats.org/officeDocument/2006/relationships" type="ellipse" r:blip="">
              <dgm:adjLst/>
            </dgm:shape>
            <dgm:presOf/>
          </dgm:layoutNode>
          <dgm:layoutNode name="Child1Accent6" styleLbl="alignNode1">
            <dgm:alg type="sp"/>
            <dgm:shape xmlns:r="http://schemas.openxmlformats.org/officeDocument/2006/relationships" type="ellipse" r:blip="">
              <dgm:adjLst/>
            </dgm:shape>
            <dgm:presOf/>
          </dgm:layoutNode>
          <dgm:layoutNode name="Child1Accent7" styleLbl="alignNode1">
            <dgm:alg type="sp"/>
            <dgm:shape xmlns:r="http://schemas.openxmlformats.org/officeDocument/2006/relationships" type="ellipse" r:blip="">
              <dgm:adjLst/>
            </dgm:shape>
            <dgm:presOf/>
          </dgm:layoutNode>
          <dgm:layoutNode name="Child1Accent8" styleLbl="alignNode1">
            <dgm:alg type="sp"/>
            <dgm:shape xmlns:r="http://schemas.openxmlformats.org/officeDocument/2006/relationships" type="ellipse" r:blip="">
              <dgm:adjLst/>
            </dgm:shape>
            <dgm:presOf/>
          </dgm:layoutNode>
          <dgm:layoutNode name="Child1Accent9" styleLbl="alignNode1">
            <dgm:alg type="sp"/>
            <dgm:shape xmlns:r="http://schemas.openxmlformats.org/officeDocument/2006/relationships" type="ellipse" r:blip="">
              <dgm:adjLst/>
            </dgm:shape>
            <dgm:presOf/>
          </dgm:layoutNode>
          <dgm:layoutNode name="Child1"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2" axis="ch" ptType="node" st="2" cnt="1">
          <dgm:layoutNode name="Child2Accent1" styleLbl="alignNode1">
            <dgm:alg type="sp"/>
            <dgm:shape xmlns:r="http://schemas.openxmlformats.org/officeDocument/2006/relationships" type="ellipse" r:blip="">
              <dgm:adjLst/>
            </dgm:shape>
            <dgm:presOf/>
          </dgm:layoutNode>
          <dgm:layoutNode name="Child2Accent2" styleLbl="alignNode1">
            <dgm:alg type="sp"/>
            <dgm:shape xmlns:r="http://schemas.openxmlformats.org/officeDocument/2006/relationships" type="ellipse" r:blip="">
              <dgm:adjLst/>
            </dgm:shape>
            <dgm:presOf/>
          </dgm:layoutNode>
          <dgm:layoutNode name="Child2Accent3" styleLbl="alignNode1">
            <dgm:alg type="sp"/>
            <dgm:shape xmlns:r="http://schemas.openxmlformats.org/officeDocument/2006/relationships" type="ellipse" r:blip="">
              <dgm:adjLst/>
            </dgm:shape>
            <dgm:presOf/>
          </dgm:layoutNode>
          <dgm:layoutNode name="Child2Accent4" styleLbl="alignNode1">
            <dgm:alg type="sp"/>
            <dgm:shape xmlns:r="http://schemas.openxmlformats.org/officeDocument/2006/relationships" type="ellipse" r:blip="">
              <dgm:adjLst/>
            </dgm:shape>
            <dgm:presOf/>
          </dgm:layoutNode>
          <dgm:layoutNode name="Child2Accent5" styleLbl="alignNode1">
            <dgm:alg type="sp"/>
            <dgm:shape xmlns:r="http://schemas.openxmlformats.org/officeDocument/2006/relationships" type="ellipse" r:blip="">
              <dgm:adjLst/>
            </dgm:shape>
            <dgm:presOf/>
          </dgm:layoutNode>
          <dgm:layoutNode name="Child2Accent6" styleLbl="alignNode1">
            <dgm:alg type="sp"/>
            <dgm:shape xmlns:r="http://schemas.openxmlformats.org/officeDocument/2006/relationships" type="ellipse" r:blip="">
              <dgm:adjLst/>
            </dgm:shape>
            <dgm:presOf/>
          </dgm:layoutNode>
          <dgm:layoutNode name="Child2Accent7" styleLbl="alignNode1">
            <dgm:alg type="sp"/>
            <dgm:shape xmlns:r="http://schemas.openxmlformats.org/officeDocument/2006/relationships" type="ellipse" r:blip="">
              <dgm:adjLst/>
            </dgm:shape>
            <dgm:presOf/>
          </dgm:layoutNode>
          <dgm:layoutNode name="Child2"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3" axis="ch" ptType="node" st="3" cnt="1">
          <dgm:layoutNode name="Child3Accent1" styleLbl="alignNode1">
            <dgm:alg type="sp"/>
            <dgm:shape xmlns:r="http://schemas.openxmlformats.org/officeDocument/2006/relationships" type="ellipse" r:blip="">
              <dgm:adjLst/>
            </dgm:shape>
            <dgm:presOf/>
          </dgm:layoutNode>
          <dgm:layoutNode name="Child3Accent2" styleLbl="alignNode1">
            <dgm:alg type="sp"/>
            <dgm:shape xmlns:r="http://schemas.openxmlformats.org/officeDocument/2006/relationships" type="ellipse" r:blip="">
              <dgm:adjLst/>
            </dgm:shape>
            <dgm:presOf/>
          </dgm:layoutNode>
          <dgm:layoutNode name="Child3Accent3" styleLbl="alignNode1">
            <dgm:alg type="sp"/>
            <dgm:shape xmlns:r="http://schemas.openxmlformats.org/officeDocument/2006/relationships" type="ellipse" r:blip="">
              <dgm:adjLst/>
            </dgm:shape>
            <dgm:presOf/>
          </dgm:layoutNode>
          <dgm:layoutNode name="Child3Accent4" styleLbl="alignNode1">
            <dgm:alg type="sp"/>
            <dgm:shape xmlns:r="http://schemas.openxmlformats.org/officeDocument/2006/relationships" type="ellipse" r:blip="">
              <dgm:adjLst/>
            </dgm:shape>
            <dgm:presOf/>
          </dgm:layoutNode>
          <dgm:layoutNode name="Child3Accent5" styleLbl="alignNode1">
            <dgm:alg type="sp"/>
            <dgm:shape xmlns:r="http://schemas.openxmlformats.org/officeDocument/2006/relationships" type="ellipse" r:blip="">
              <dgm:adjLst/>
            </dgm:shape>
            <dgm:presOf/>
          </dgm:layoutNode>
          <dgm:layoutNode name="Child3Accent6" styleLbl="alignNode1">
            <dgm:alg type="sp"/>
            <dgm:shape xmlns:r="http://schemas.openxmlformats.org/officeDocument/2006/relationships" type="ellipse" r:blip="">
              <dgm:adjLst/>
            </dgm:shape>
            <dgm:presOf/>
          </dgm:layoutNode>
          <dgm:layoutNode name="Child3Accent7" styleLbl="alignNode1">
            <dgm:alg type="sp"/>
            <dgm:shape xmlns:r="http://schemas.openxmlformats.org/officeDocument/2006/relationships" type="ellipse" r:blip="">
              <dgm:adjLst/>
            </dgm:shape>
            <dgm:presOf/>
          </dgm:layoutNode>
          <dgm:layoutNode name="Child3"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4" axis="ch" ptType="node" st="4" cnt="1">
          <dgm:layoutNode name="Child4Accent1" styleLbl="alignNode1">
            <dgm:alg type="sp"/>
            <dgm:shape xmlns:r="http://schemas.openxmlformats.org/officeDocument/2006/relationships" type="ellipse" r:blip="">
              <dgm:adjLst/>
            </dgm:shape>
            <dgm:presOf/>
          </dgm:layoutNode>
          <dgm:layoutNode name="Child4Accent2" styleLbl="alignNode1">
            <dgm:alg type="sp"/>
            <dgm:shape xmlns:r="http://schemas.openxmlformats.org/officeDocument/2006/relationships" type="ellipse" r:blip="">
              <dgm:adjLst/>
            </dgm:shape>
            <dgm:presOf/>
          </dgm:layoutNode>
          <dgm:layoutNode name="Child4Accent3" styleLbl="alignNode1">
            <dgm:alg type="sp"/>
            <dgm:shape xmlns:r="http://schemas.openxmlformats.org/officeDocument/2006/relationships" type="ellipse" r:blip="">
              <dgm:adjLst/>
            </dgm:shape>
            <dgm:presOf/>
          </dgm:layoutNode>
          <dgm:layoutNode name="Child4Accent4" styleLbl="alignNode1">
            <dgm:alg type="sp"/>
            <dgm:shape xmlns:r="http://schemas.openxmlformats.org/officeDocument/2006/relationships" type="ellipse" r:blip="">
              <dgm:adjLst/>
            </dgm:shape>
            <dgm:presOf/>
          </dgm:layoutNode>
          <dgm:layoutNode name="Child4Accent5" styleLbl="alignNode1">
            <dgm:alg type="sp"/>
            <dgm:shape xmlns:r="http://schemas.openxmlformats.org/officeDocument/2006/relationships" type="ellipse" r:blip="">
              <dgm:adjLst/>
            </dgm:shape>
            <dgm:presOf/>
          </dgm:layoutNode>
          <dgm:layoutNode name="Child4Accent6" styleLbl="alignNode1">
            <dgm:alg type="sp"/>
            <dgm:shape xmlns:r="http://schemas.openxmlformats.org/officeDocument/2006/relationships" type="ellipse" r:blip="">
              <dgm:adjLst/>
            </dgm:shape>
            <dgm:presOf/>
          </dgm:layoutNode>
          <dgm:layoutNode name="Child4Accent7" styleLbl="alignNode1">
            <dgm:alg type="sp"/>
            <dgm:shape xmlns:r="http://schemas.openxmlformats.org/officeDocument/2006/relationships" type="ellipse" r:blip="">
              <dgm:adjLst/>
            </dgm:shape>
            <dgm:presOf/>
          </dgm:layoutNode>
          <dgm:layoutNode name="Child4Accent8" styleLbl="alignNode1">
            <dgm:alg type="sp"/>
            <dgm:shape xmlns:r="http://schemas.openxmlformats.org/officeDocument/2006/relationships" type="ellipse" r:blip="">
              <dgm:adjLst/>
            </dgm:shape>
            <dgm:presOf/>
          </dgm:layoutNode>
          <dgm:layoutNode name="Child4"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5" axis="ch" ptType="node" st="5" cnt="1">
          <dgm:layoutNode name="Child5Accent1" styleLbl="alignNode1">
            <dgm:alg type="sp"/>
            <dgm:shape xmlns:r="http://schemas.openxmlformats.org/officeDocument/2006/relationships" type="ellipse" r:blip="">
              <dgm:adjLst/>
            </dgm:shape>
            <dgm:presOf/>
          </dgm:layoutNode>
          <dgm:layoutNode name="Child5Accent2" styleLbl="alignNode1">
            <dgm:alg type="sp"/>
            <dgm:shape xmlns:r="http://schemas.openxmlformats.org/officeDocument/2006/relationships" type="ellipse" r:blip="">
              <dgm:adjLst/>
            </dgm:shape>
            <dgm:presOf/>
          </dgm:layoutNode>
          <dgm:layoutNode name="Child5Accent3" styleLbl="alignNode1">
            <dgm:alg type="sp"/>
            <dgm:shape xmlns:r="http://schemas.openxmlformats.org/officeDocument/2006/relationships" type="ellipse" r:blip="">
              <dgm:adjLst/>
            </dgm:shape>
            <dgm:presOf/>
          </dgm:layoutNode>
          <dgm:layoutNode name="Child5Accent4" styleLbl="alignNode1">
            <dgm:alg type="sp"/>
            <dgm:shape xmlns:r="http://schemas.openxmlformats.org/officeDocument/2006/relationships" type="ellipse" r:blip="">
              <dgm:adjLst/>
            </dgm:shape>
            <dgm:presOf/>
          </dgm:layoutNode>
          <dgm:layoutNode name="Child5Accent5" styleLbl="alignNode1">
            <dgm:alg type="sp"/>
            <dgm:shape xmlns:r="http://schemas.openxmlformats.org/officeDocument/2006/relationships" type="ellipse" r:blip="">
              <dgm:adjLst/>
            </dgm:shape>
            <dgm:presOf/>
          </dgm:layoutNode>
          <dgm:layoutNode name="Child5Accent6" styleLbl="alignNode1">
            <dgm:alg type="sp"/>
            <dgm:shape xmlns:r="http://schemas.openxmlformats.org/officeDocument/2006/relationships" type="ellipse" r:blip="">
              <dgm:adjLst/>
            </dgm:shape>
            <dgm:presOf/>
          </dgm:layoutNode>
          <dgm:layoutNode name="Child5Accent7" styleLbl="alignNode1">
            <dgm:alg type="sp"/>
            <dgm:shape xmlns:r="http://schemas.openxmlformats.org/officeDocument/2006/relationships" type="ellipse" r:blip="">
              <dgm:adjLst/>
            </dgm:shape>
            <dgm:presOf/>
          </dgm:layoutNode>
          <dgm:layoutNode name="Child5Accent8" styleLbl="alignNode1">
            <dgm:alg type="sp"/>
            <dgm:shape xmlns:r="http://schemas.openxmlformats.org/officeDocument/2006/relationships" type="ellipse" r:blip="">
              <dgm:adjLst/>
            </dgm:shape>
            <dgm:presOf/>
          </dgm:layoutNode>
          <dgm:layoutNode name="Child5Accent9" styleLbl="alignNode1">
            <dgm:alg type="sp"/>
            <dgm:shape xmlns:r="http://schemas.openxmlformats.org/officeDocument/2006/relationships" type="ellipse" r:blip="">
              <dgm:adjLst/>
            </dgm:shape>
            <dgm:presOf/>
          </dgm:layoutNode>
          <dgm:layoutNode name="Child5"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3">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8215832"/>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3E28D29-1ECB-41DF-951B-2A23F95AD026}" type="datetimeFigureOut">
              <a:rPr lang="en-US" dirty="0"/>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8E3F4F-51B2-42EE-AFA2-40C4572185CC}" type="slidenum">
              <a:rPr lang="en-US" dirty="0"/>
              <a:t>‹#›</a:t>
            </a:fld>
            <a:endParaRPr lang="en-US" dirty="0"/>
          </a:p>
        </p:txBody>
      </p:sp>
    </p:spTree>
    <p:extLst>
      <p:ext uri="{BB962C8B-B14F-4D97-AF65-F5344CB8AC3E}">
        <p14:creationId xmlns:p14="http://schemas.microsoft.com/office/powerpoint/2010/main" val="1875180143"/>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6DFF08F-DC6B-4601-B491-B0F83F6DD2DA}" type="datetimeFigureOut">
              <a:rPr lang="en-US" dirty="0"/>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2074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11/13/2017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53435290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11/13/2017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733658317"/>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11/13/2017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336597975"/>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11/13/2017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242219436"/>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96DFF08F-DC6B-4601-B491-B0F83F6DD2DA}" type="datetimeFigureOut">
              <a:rPr lang="en-US" dirty="0"/>
              <a:pPr/>
              <a:t>11/13/2017</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32170300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6DFF08F-DC6B-4601-B491-B0F83F6DD2DA}" type="datetimeFigureOut">
              <a:rPr lang="en-US" dirty="0"/>
              <a:t>11/13/2017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0490822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0182305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658072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11/13/2017</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852503"/>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transition>
    <p:fade/>
  </p:transition>
  <p:timing>
    <p:tnLst>
      <p:par>
        <p:cTn id="1" dur="indefinite" restart="never" nodeType="tmRoot"/>
      </p:par>
    </p:tnLst>
  </p:timing>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83568" y="548680"/>
            <a:ext cx="7848600" cy="2016224"/>
          </a:xfrm>
        </p:spPr>
        <p:txBody>
          <a:bodyPr>
            <a:normAutofit/>
          </a:bodyPr>
          <a:lstStyle/>
          <a:p>
            <a:pPr algn="ctr"/>
            <a:r>
              <a:rPr lang="tr-TR" b="1" dirty="0" smtClean="0">
                <a:effectLst>
                  <a:outerShdw blurRad="38100" dist="38100" dir="2700000" algn="tl">
                    <a:srgbClr val="000000">
                      <a:alpha val="43137"/>
                    </a:srgbClr>
                  </a:outerShdw>
                </a:effectLst>
                <a:latin typeface="Cambria" pitchFamily="18" charset="0"/>
              </a:rPr>
              <a:t/>
            </a:r>
            <a:br>
              <a:rPr lang="tr-TR" b="1" dirty="0" smtClean="0">
                <a:effectLst>
                  <a:outerShdw blurRad="38100" dist="38100" dir="2700000" algn="tl">
                    <a:srgbClr val="000000">
                      <a:alpha val="43137"/>
                    </a:srgbClr>
                  </a:outerShdw>
                </a:effectLst>
                <a:latin typeface="Cambria" pitchFamily="18" charset="0"/>
              </a:rPr>
            </a:br>
            <a:r>
              <a:rPr lang="tr-TR" sz="6700" b="1" dirty="0" smtClean="0">
                <a:effectLst>
                  <a:outerShdw blurRad="38100" dist="38100" dir="2700000" algn="tl">
                    <a:srgbClr val="000000">
                      <a:alpha val="43137"/>
                    </a:srgbClr>
                  </a:outerShdw>
                </a:effectLst>
                <a:latin typeface="Cambria" pitchFamily="18" charset="0"/>
              </a:rPr>
              <a:t>ÖZEL 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755576" y="2852936"/>
            <a:ext cx="7632848" cy="3456384"/>
          </a:xfrm>
        </p:spPr>
        <p:txBody>
          <a:bodyPr/>
          <a:lstStyle/>
          <a:p>
            <a:pPr algn="ctr"/>
            <a:endParaRPr lang="tr-TR" sz="2800" b="1" dirty="0" smtClean="0">
              <a:effectLst>
                <a:outerShdw blurRad="38100" dist="38100" dir="2700000" algn="tl">
                  <a:srgbClr val="000000">
                    <a:alpha val="43137"/>
                  </a:srgbClr>
                </a:outerShdw>
              </a:effectLst>
              <a:latin typeface="Cambria" pitchFamily="18" charset="0"/>
            </a:endParaRPr>
          </a:p>
          <a:p>
            <a:pPr algn="ctr"/>
            <a:r>
              <a:rPr lang="tr-TR" sz="2800" i="1" dirty="0" smtClean="0">
                <a:effectLst>
                  <a:outerShdw blurRad="38100" dist="38100" dir="2700000" algn="tl">
                    <a:srgbClr val="000000">
                      <a:alpha val="43137"/>
                    </a:srgbClr>
                  </a:outerShdw>
                </a:effectLst>
                <a:latin typeface="Cambria" pitchFamily="18" charset="0"/>
              </a:rPr>
              <a:t>DİL VE KONUŞMA BOZUKLUĞU </a:t>
            </a:r>
          </a:p>
          <a:p>
            <a:pPr algn="ctr"/>
            <a:r>
              <a:rPr lang="tr-TR" sz="2800" i="1" dirty="0" smtClean="0">
                <a:effectLst>
                  <a:outerShdw blurRad="38100" dist="38100" dir="2700000" algn="tl">
                    <a:srgbClr val="000000">
                      <a:alpha val="43137"/>
                    </a:srgbClr>
                  </a:outerShdw>
                </a:effectLst>
                <a:latin typeface="Cambria" pitchFamily="18" charset="0"/>
              </a:rPr>
              <a:t>OLAN ÖĞRENCİLER</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DİL BOZUKLUKLARININ SINIFLANDIRILMASI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Başlıca Dil </a:t>
            </a:r>
            <a:r>
              <a:rPr lang="tr-TR" sz="2800" b="1" dirty="0" smtClean="0">
                <a:effectLst>
                  <a:outerShdw blurRad="38100" dist="38100" dir="2700000" algn="tl">
                    <a:srgbClr val="000000">
                      <a:alpha val="43137"/>
                    </a:srgbClr>
                  </a:outerShdw>
                </a:effectLst>
                <a:latin typeface="Cambria" pitchFamily="18" charset="0"/>
              </a:rPr>
              <a:t>Bozuklukları</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467544" y="1268760"/>
          <a:ext cx="8424936"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DİL VE BOZUKLUKLARININ TANILANMA VE </a:t>
            </a:r>
            <a:r>
              <a:rPr lang="tr-TR" sz="2800" b="1" dirty="0" smtClean="0">
                <a:effectLst>
                  <a:outerShdw blurRad="38100" dist="38100" dir="2700000" algn="tl">
                    <a:srgbClr val="000000">
                      <a:alpha val="43137"/>
                    </a:srgbClr>
                  </a:outerShdw>
                </a:effectLst>
                <a:latin typeface="Cambria" pitchFamily="18" charset="0"/>
              </a:rPr>
              <a:t>DEĞERLENDİRİLMESİ</a:t>
            </a: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467544" y="1988840"/>
            <a:ext cx="6408712" cy="4001095"/>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Dengeli bir değerlendirme aşağıdaki süreçleri kapsar: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Aile/Personel/Öğrenci görüşmeleri</a:t>
            </a:r>
          </a:p>
          <a:p>
            <a:r>
              <a:rPr lang="tr-TR" sz="2000" dirty="0" smtClean="0">
                <a:effectLst>
                  <a:outerShdw blurRad="38100" dist="38100" dir="2700000" algn="tl">
                    <a:srgbClr val="000000">
                      <a:alpha val="43137"/>
                    </a:srgbClr>
                  </a:outerShdw>
                </a:effectLst>
                <a:latin typeface="Cambria" pitchFamily="18" charset="0"/>
              </a:rPr>
              <a:t>Çocuğun öyküsü</a:t>
            </a:r>
          </a:p>
          <a:p>
            <a:r>
              <a:rPr lang="tr-TR" sz="2000" dirty="0" smtClean="0">
                <a:effectLst>
                  <a:outerShdw blurRad="38100" dist="38100" dir="2700000" algn="tl">
                    <a:srgbClr val="000000">
                      <a:alpha val="43137"/>
                    </a:srgbClr>
                  </a:outerShdw>
                </a:effectLst>
                <a:latin typeface="Cambria" pitchFamily="18" charset="0"/>
              </a:rPr>
              <a:t>Kontrol listeleri ve gelişimsel ölçekler</a:t>
            </a:r>
          </a:p>
          <a:p>
            <a:r>
              <a:rPr lang="tr-TR" sz="2000" dirty="0" smtClean="0">
                <a:effectLst>
                  <a:outerShdw blurRad="38100" dist="38100" dir="2700000" algn="tl">
                    <a:srgbClr val="000000">
                      <a:alpha val="43137"/>
                    </a:srgbClr>
                  </a:outerShdw>
                </a:effectLst>
                <a:latin typeface="Cambria" pitchFamily="18" charset="0"/>
              </a:rPr>
              <a:t>Gelişim takibi</a:t>
            </a:r>
          </a:p>
          <a:p>
            <a:r>
              <a:rPr lang="tr-TR" sz="2000" dirty="0" smtClean="0">
                <a:effectLst>
                  <a:outerShdw blurRad="38100" dist="38100" dir="2700000" algn="tl">
                    <a:srgbClr val="000000">
                      <a:alpha val="43137"/>
                    </a:srgbClr>
                  </a:outerShdw>
                </a:effectLst>
                <a:latin typeface="Cambria" pitchFamily="18" charset="0"/>
              </a:rPr>
              <a:t>Dinamik değerlendirme</a:t>
            </a:r>
          </a:p>
          <a:p>
            <a:r>
              <a:rPr lang="tr-TR" sz="2000" dirty="0" smtClean="0">
                <a:effectLst>
                  <a:outerShdw blurRad="38100" dist="38100" dir="2700000" algn="tl">
                    <a:srgbClr val="000000">
                      <a:alpha val="43137"/>
                    </a:srgbClr>
                  </a:outerShdw>
                </a:effectLst>
                <a:latin typeface="Cambria" pitchFamily="18" charset="0"/>
              </a:rPr>
              <a:t>Portfolyo değerlendirmesi</a:t>
            </a:r>
          </a:p>
          <a:p>
            <a:r>
              <a:rPr lang="tr-TR" sz="2000" dirty="0" smtClean="0">
                <a:effectLst>
                  <a:outerShdw blurRad="38100" dist="38100" dir="2700000" algn="tl">
                    <a:srgbClr val="000000">
                      <a:alpha val="43137"/>
                    </a:srgbClr>
                  </a:outerShdw>
                </a:effectLst>
                <a:latin typeface="Cambria" pitchFamily="18" charset="0"/>
              </a:rPr>
              <a:t>Gözleme dayalı kayıtlar</a:t>
            </a:r>
          </a:p>
          <a:p>
            <a:r>
              <a:rPr lang="tr-TR" sz="2000" dirty="0" smtClean="0">
                <a:effectLst>
                  <a:outerShdw blurRad="38100" dist="38100" dir="2700000" algn="tl">
                    <a:srgbClr val="000000">
                      <a:alpha val="43137"/>
                    </a:srgbClr>
                  </a:outerShdw>
                </a:effectLst>
                <a:latin typeface="Cambria" pitchFamily="18" charset="0"/>
              </a:rPr>
              <a:t>Standardize edilmiş kayıtlar</a:t>
            </a:r>
          </a:p>
          <a:p>
            <a:pPr>
              <a:buNone/>
            </a:pPr>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ERKEN </a:t>
            </a:r>
            <a:r>
              <a:rPr lang="tr-TR" sz="2800" b="1" dirty="0" smtClean="0">
                <a:effectLst>
                  <a:outerShdw blurRad="38100" dist="38100" dir="2700000" algn="tl">
                    <a:srgbClr val="000000">
                      <a:alpha val="43137"/>
                    </a:srgbClr>
                  </a:outerShdw>
                </a:effectLst>
                <a:latin typeface="Cambria" pitchFamily="18" charset="0"/>
              </a:rPr>
              <a:t>MÜDAHALE</a:t>
            </a: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251520" y="980728"/>
            <a:ext cx="5688632" cy="5109091"/>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Hayatın ilk yılları dil gelişimi için çok önemlidir.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Dil gelişimi için zengin uyaran ortamları gereklidir.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Dil gelişimiyle ilgili bir yetersizliğin erken fark edilmesi ile ileride yaşanacak olumsuz durumların önüne geçilebilir.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Okulöncesi öğretmenleri bilgilendirilerek, programlar uyarlanabilir.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Dil ve konuşma terapileri alınabilir.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Böylece sesin oluşma zamanına eş zamanlı olarak, çıkacak sorunlar önlenebilir.</a:t>
            </a: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620688"/>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 MÜDAHALE </a:t>
            </a:r>
            <a:r>
              <a:rPr lang="tr-TR" sz="2800" b="1" dirty="0" smtClean="0">
                <a:effectLst>
                  <a:outerShdw blurRad="38100" dist="38100" dir="2700000" algn="tl">
                    <a:srgbClr val="000000">
                      <a:alpha val="43137"/>
                    </a:srgbClr>
                  </a:outerShdw>
                </a:effectLst>
                <a:latin typeface="Cambria" pitchFamily="18" charset="0"/>
              </a:rPr>
              <a:t>YÖNTEMLERİ</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Diyagram 3"/>
          <p:cNvGraphicFramePr/>
          <p:nvPr>
            <p:extLst>
              <p:ext uri="{D42A27DB-BD31-4B8C-83A1-F6EECF244321}">
                <p14:modId xmlns:p14="http://schemas.microsoft.com/office/powerpoint/2010/main" val="2818976669"/>
              </p:ext>
            </p:extLst>
          </p:nvPr>
        </p:nvGraphicFramePr>
        <p:xfrm>
          <a:off x="1043608" y="1268760"/>
          <a:ext cx="684076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404664"/>
            <a:ext cx="8136904" cy="792088"/>
          </a:xfrm>
        </p:spPr>
        <p:txBody>
          <a:bodyPr>
            <a:noAutofit/>
          </a:bodyPr>
          <a:lstStyle/>
          <a:p>
            <a:r>
              <a:rPr lang="tr-TR" sz="2800" b="1" dirty="0" smtClean="0">
                <a:effectLst>
                  <a:outerShdw blurRad="38100" dist="38100" dir="2700000" algn="tl">
                    <a:srgbClr val="000000">
                      <a:alpha val="43137"/>
                    </a:srgbClr>
                  </a:outerShdw>
                </a:effectLst>
                <a:latin typeface="Cambria" pitchFamily="18" charset="0"/>
              </a:rPr>
              <a:t> MÜDAHALE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Doğal Dil </a:t>
            </a:r>
            <a:r>
              <a:rPr lang="tr-TR" sz="2800" b="1" dirty="0" smtClean="0">
                <a:effectLst>
                  <a:outerShdw blurRad="38100" dist="38100" dir="2700000" algn="tl">
                    <a:srgbClr val="000000">
                      <a:alpha val="43137"/>
                    </a:srgbClr>
                  </a:outerShdw>
                </a:effectLst>
                <a:latin typeface="Cambria" pitchFamily="18" charset="0"/>
              </a:rPr>
              <a:t>Yaklaşımı</a:t>
            </a: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700808"/>
            <a:ext cx="8136904" cy="4555093"/>
          </a:xfrm>
        </p:spPr>
        <p:txBody>
          <a:bodyPr>
            <a:normAutofit fontScale="77500" lnSpcReduction="20000"/>
          </a:bodyPr>
          <a:lstStyle/>
          <a:p>
            <a:r>
              <a:rPr lang="tr-TR" sz="2000" dirty="0" smtClean="0">
                <a:effectLst>
                  <a:outerShdw blurRad="38100" dist="38100" dir="2700000" algn="tl">
                    <a:srgbClr val="000000">
                      <a:alpha val="43137"/>
                    </a:srgbClr>
                  </a:outerShdw>
                </a:effectLst>
                <a:latin typeface="Cambria" pitchFamily="18" charset="0"/>
              </a:rPr>
              <a:t>Bu yaklaşıma göre bir eğitim süreci planlanırken normal dil gelişimi sırası temel alınmalıdır.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Çocuğun ilgilerini öğretin, o için işlevsel olanı öğretin, hem çocuk hem öğretici etkileşimden yararlandığı an öğretimi sonlandırın.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Çevre düzenlemesine ilişkin stratejiler;</a:t>
            </a:r>
          </a:p>
          <a:p>
            <a:r>
              <a:rPr lang="tr-TR" sz="2000" i="1" dirty="0" smtClean="0">
                <a:effectLst>
                  <a:outerShdw blurRad="38100" dist="38100" dir="2700000" algn="tl">
                    <a:srgbClr val="000000">
                      <a:alpha val="43137"/>
                    </a:srgbClr>
                  </a:outerShdw>
                </a:effectLst>
                <a:latin typeface="Cambria" pitchFamily="18" charset="0"/>
              </a:rPr>
              <a:t>İlginç materyaller kullanma</a:t>
            </a:r>
          </a:p>
          <a:p>
            <a:r>
              <a:rPr lang="tr-TR" sz="2000" i="1" dirty="0" smtClean="0">
                <a:effectLst>
                  <a:outerShdw blurRad="38100" dist="38100" dir="2700000" algn="tl">
                    <a:srgbClr val="000000">
                      <a:alpha val="43137"/>
                    </a:srgbClr>
                  </a:outerShdw>
                </a:effectLst>
                <a:latin typeface="Cambria" pitchFamily="18" charset="0"/>
              </a:rPr>
              <a:t>Nesneyi göz önünden uzak tutma</a:t>
            </a:r>
          </a:p>
          <a:p>
            <a:r>
              <a:rPr lang="tr-TR" sz="2000" i="1" dirty="0" smtClean="0">
                <a:effectLst>
                  <a:outerShdw blurRad="38100" dist="38100" dir="2700000" algn="tl">
                    <a:srgbClr val="000000">
                      <a:alpha val="43137"/>
                    </a:srgbClr>
                  </a:outerShdw>
                </a:effectLst>
                <a:latin typeface="Cambria" pitchFamily="18" charset="0"/>
              </a:rPr>
              <a:t>Yetersiz malzeme ile iletişim kurmasını sağlama</a:t>
            </a:r>
          </a:p>
          <a:p>
            <a:r>
              <a:rPr lang="tr-TR" sz="2000" i="1" dirty="0" smtClean="0">
                <a:effectLst>
                  <a:outerShdw blurRad="38100" dist="38100" dir="2700000" algn="tl">
                    <a:srgbClr val="000000">
                      <a:alpha val="43137"/>
                    </a:srgbClr>
                  </a:outerShdw>
                </a:effectLst>
                <a:latin typeface="Cambria" pitchFamily="18" charset="0"/>
              </a:rPr>
              <a:t>Seçim sunma</a:t>
            </a:r>
          </a:p>
          <a:p>
            <a:r>
              <a:rPr lang="tr-TR" sz="2000" i="1" dirty="0" smtClean="0">
                <a:effectLst>
                  <a:outerShdw blurRad="38100" dist="38100" dir="2700000" algn="tl">
                    <a:srgbClr val="000000">
                      <a:alpha val="43137"/>
                    </a:srgbClr>
                  </a:outerShdw>
                </a:effectLst>
                <a:latin typeface="Cambria" pitchFamily="18" charset="0"/>
              </a:rPr>
              <a:t>Destekte bulunma, konuşmaları için fırsat yaratma</a:t>
            </a:r>
          </a:p>
          <a:p>
            <a:r>
              <a:rPr lang="tr-TR" sz="2000" i="1" dirty="0" smtClean="0">
                <a:effectLst>
                  <a:outerShdw blurRad="38100" dist="38100" dir="2700000" algn="tl">
                    <a:srgbClr val="000000">
                      <a:alpha val="43137"/>
                    </a:srgbClr>
                  </a:outerShdw>
                </a:effectLst>
                <a:latin typeface="Cambria" pitchFamily="18" charset="0"/>
              </a:rPr>
              <a:t>Sabotaj , istediğini vermemek</a:t>
            </a:r>
          </a:p>
          <a:p>
            <a:r>
              <a:rPr lang="tr-TR" sz="2000" i="1" dirty="0" smtClean="0">
                <a:effectLst>
                  <a:outerShdw blurRad="38100" dist="38100" dir="2700000" algn="tl">
                    <a:srgbClr val="000000">
                      <a:alpha val="43137"/>
                    </a:srgbClr>
                  </a:outerShdw>
                </a:effectLst>
                <a:latin typeface="Cambria" pitchFamily="18" charset="0"/>
              </a:rPr>
              <a:t>Beklenmedik durumlar yaratma</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404664"/>
            <a:ext cx="8136904" cy="792088"/>
          </a:xfrm>
        </p:spPr>
        <p:txBody>
          <a:bodyPr>
            <a:noAutofit/>
          </a:bodyPr>
          <a:lstStyle/>
          <a:p>
            <a:r>
              <a:rPr lang="tr-TR" sz="2800" b="1" dirty="0" smtClean="0">
                <a:effectLst>
                  <a:outerShdw blurRad="38100" dist="38100" dir="2700000" algn="tl">
                    <a:srgbClr val="000000">
                      <a:alpha val="43137"/>
                    </a:srgbClr>
                  </a:outerShdw>
                </a:effectLst>
                <a:latin typeface="Cambria" pitchFamily="18" charset="0"/>
              </a:rPr>
              <a:t> MÜDAHALE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Kolaylaştırıcı Dil </a:t>
            </a:r>
            <a:r>
              <a:rPr lang="tr-TR" sz="2800" b="1" dirty="0" smtClean="0">
                <a:effectLst>
                  <a:outerShdw blurRad="38100" dist="38100" dir="2700000" algn="tl">
                    <a:srgbClr val="000000">
                      <a:alpha val="43137"/>
                    </a:srgbClr>
                  </a:outerShdw>
                </a:effectLst>
                <a:latin typeface="Cambria" pitchFamily="18" charset="0"/>
              </a:rPr>
              <a:t>Stratejileri</a:t>
            </a: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268760"/>
            <a:ext cx="8136904" cy="5509200"/>
          </a:xfrm>
        </p:spPr>
        <p:txBody>
          <a:bodyPr>
            <a:normAutofit fontScale="92500" lnSpcReduction="20000"/>
          </a:bodyPr>
          <a:lstStyle/>
          <a:p>
            <a:r>
              <a:rPr lang="tr-TR" sz="2000" i="1" dirty="0" smtClean="0">
                <a:effectLst>
                  <a:outerShdw blurRad="38100" dist="38100" dir="2700000" algn="tl">
                    <a:srgbClr val="000000">
                      <a:alpha val="43137"/>
                    </a:srgbClr>
                  </a:outerShdw>
                </a:effectLst>
                <a:latin typeface="Cambria" pitchFamily="18" charset="0"/>
              </a:rPr>
              <a:t>Karşılaştırma hedefli strateji: </a:t>
            </a:r>
            <a:r>
              <a:rPr lang="tr-TR" sz="2000" dirty="0" smtClean="0">
                <a:effectLst>
                  <a:outerShdw blurRad="38100" dist="38100" dir="2700000" algn="tl">
                    <a:srgbClr val="000000">
                      <a:alpha val="43137"/>
                    </a:srgbClr>
                  </a:outerShdw>
                </a:effectLst>
                <a:latin typeface="Cambria" pitchFamily="18" charset="0"/>
              </a:rPr>
              <a:t>yetişkinin , çocuğun konuşmasını kendi konuşmasıyla karşılaştırması. *sen </a:t>
            </a:r>
            <a:r>
              <a:rPr lang="tr-TR" sz="2000" dirty="0" err="1" smtClean="0">
                <a:effectLst>
                  <a:outerShdw blurRad="38100" dist="38100" dir="2700000" algn="tl">
                    <a:srgbClr val="000000">
                      <a:alpha val="43137"/>
                    </a:srgbClr>
                  </a:outerShdw>
                </a:effectLst>
                <a:latin typeface="Cambria" pitchFamily="18" charset="0"/>
              </a:rPr>
              <a:t>tiraz</a:t>
            </a:r>
            <a:r>
              <a:rPr lang="tr-TR" sz="2000" dirty="0" smtClean="0">
                <a:effectLst>
                  <a:outerShdw blurRad="38100" dist="38100" dir="2700000" algn="tl">
                    <a:srgbClr val="000000">
                      <a:alpha val="43137"/>
                    </a:srgbClr>
                  </a:outerShdw>
                </a:effectLst>
                <a:latin typeface="Cambria" pitchFamily="18" charset="0"/>
              </a:rPr>
              <a:t> dedin, ben kiraz dedim.</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Model olma stratejisi: </a:t>
            </a:r>
            <a:r>
              <a:rPr lang="tr-TR" sz="2000" dirty="0" smtClean="0">
                <a:effectLst>
                  <a:outerShdw blurRad="38100" dist="38100" dir="2700000" algn="tl">
                    <a:srgbClr val="000000">
                      <a:alpha val="43137"/>
                    </a:srgbClr>
                  </a:outerShdw>
                </a:effectLst>
                <a:latin typeface="Cambria" pitchFamily="18" charset="0"/>
              </a:rPr>
              <a:t>öğretilecek dil yapısı model olunur.</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Olay dizinleme stratejisi: </a:t>
            </a:r>
            <a:r>
              <a:rPr lang="tr-TR" sz="2000" dirty="0" smtClean="0">
                <a:effectLst>
                  <a:outerShdw blurRad="38100" dist="38100" dir="2700000" algn="tl">
                    <a:srgbClr val="000000">
                      <a:alpha val="43137"/>
                    </a:srgbClr>
                  </a:outerShdw>
                </a:effectLst>
                <a:latin typeface="Cambria" pitchFamily="18" charset="0"/>
              </a:rPr>
              <a:t>olayları betimlemek *şapkayı taktın, şimdi ayakkabısını giydiriyorsun.</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Açık uçlu sorular sorma stratejisi: </a:t>
            </a:r>
            <a:r>
              <a:rPr lang="tr-TR" sz="2000" dirty="0" smtClean="0">
                <a:effectLst>
                  <a:outerShdw blurRad="38100" dist="38100" dir="2700000" algn="tl">
                    <a:srgbClr val="000000">
                      <a:alpha val="43137"/>
                    </a:srgbClr>
                  </a:outerShdw>
                </a:effectLst>
                <a:latin typeface="Cambria" pitchFamily="18" charset="0"/>
              </a:rPr>
              <a:t>“Şimdi ne yapmalıyız?”</a:t>
            </a:r>
            <a:endParaRPr lang="tr-TR" sz="2000" i="1" dirty="0" smtClean="0">
              <a:effectLst>
                <a:outerShdw blurRad="38100" dist="38100" dir="2700000" algn="tl">
                  <a:srgbClr val="000000">
                    <a:alpha val="43137"/>
                  </a:srgbClr>
                </a:outerShdw>
              </a:effectLst>
              <a:latin typeface="Cambria" pitchFamily="18" charset="0"/>
            </a:endParaRP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Genişletme stratejisi: </a:t>
            </a:r>
            <a:r>
              <a:rPr lang="tr-TR" sz="2000" dirty="0" smtClean="0">
                <a:effectLst>
                  <a:outerShdw blurRad="38100" dist="38100" dir="2700000" algn="tl">
                    <a:srgbClr val="000000">
                      <a:alpha val="43137"/>
                    </a:srgbClr>
                  </a:outerShdw>
                </a:effectLst>
                <a:latin typeface="Cambria" pitchFamily="18" charset="0"/>
              </a:rPr>
              <a:t>*iki bebek *evet iki bebek uyuyor</a:t>
            </a:r>
            <a:endParaRPr lang="tr-TR" sz="2000" i="1" dirty="0" smtClean="0">
              <a:effectLst>
                <a:outerShdw blurRad="38100" dist="38100" dir="2700000" algn="tl">
                  <a:srgbClr val="000000">
                    <a:alpha val="43137"/>
                  </a:srgbClr>
                </a:outerShdw>
              </a:effectLst>
              <a:latin typeface="Cambria" pitchFamily="18" charset="0"/>
            </a:endParaRP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Yeniden düzenleme stratejisi: </a:t>
            </a:r>
            <a:r>
              <a:rPr lang="tr-TR" sz="2000" dirty="0" smtClean="0">
                <a:effectLst>
                  <a:outerShdw blurRad="38100" dist="38100" dir="2700000" algn="tl">
                    <a:srgbClr val="000000">
                      <a:alpha val="43137"/>
                    </a:srgbClr>
                  </a:outerShdw>
                </a:effectLst>
                <a:latin typeface="Cambria" pitchFamily="18" charset="0"/>
              </a:rPr>
              <a:t>*bebek..süt.. *evet, bebek sütü içecek.</a:t>
            </a:r>
            <a:endParaRPr lang="tr-TR" sz="2000" i="1" dirty="0" smtClean="0">
              <a:effectLst>
                <a:outerShdw blurRad="38100" dist="38100" dir="2700000" algn="tl">
                  <a:srgbClr val="000000">
                    <a:alpha val="43137"/>
                  </a:srgbClr>
                </a:outerShdw>
              </a:effectLst>
              <a:latin typeface="Cambria" pitchFamily="18" charset="0"/>
            </a:endParaRP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Yeniden yönlendirme ve konuyu başlatmaya teşvik stratejisi: </a:t>
            </a:r>
            <a:r>
              <a:rPr lang="tr-TR" sz="2000" dirty="0" smtClean="0">
                <a:effectLst>
                  <a:outerShdw blurRad="38100" dist="38100" dir="2700000" algn="tl">
                    <a:srgbClr val="000000">
                      <a:alpha val="43137"/>
                    </a:srgbClr>
                  </a:outerShdw>
                </a:effectLst>
                <a:latin typeface="Cambria" pitchFamily="18" charset="0"/>
              </a:rPr>
              <a:t>*pastel boya istediğini arkadaşına söyleyebilirsin.</a:t>
            </a:r>
            <a:endParaRPr lang="tr-TR" sz="2000" i="1" dirty="0" smtClean="0">
              <a:effectLst>
                <a:outerShdw blurRad="38100" dist="38100" dir="2700000" algn="tl">
                  <a:srgbClr val="000000">
                    <a:alpha val="43137"/>
                  </a:srgbClr>
                </a:outerShdw>
              </a:effectLst>
              <a:latin typeface="Cambria" pitchFamily="18" charset="0"/>
            </a:endParaRPr>
          </a:p>
          <a:p>
            <a:pPr>
              <a:buNone/>
            </a:pPr>
            <a:endParaRPr lang="tr-TR" sz="2000" i="1"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404664"/>
            <a:ext cx="8136904" cy="504056"/>
          </a:xfrm>
        </p:spPr>
        <p:txBody>
          <a:bodyPr>
            <a:noAutofit/>
          </a:bodyPr>
          <a:lstStyle/>
          <a:p>
            <a:r>
              <a:rPr lang="tr-TR" sz="2800" b="1" dirty="0" smtClean="0">
                <a:effectLst>
                  <a:outerShdw blurRad="38100" dist="38100" dir="2700000" algn="tl">
                    <a:srgbClr val="000000">
                      <a:alpha val="43137"/>
                    </a:srgbClr>
                  </a:outerShdw>
                </a:effectLst>
                <a:latin typeface="Cambria" pitchFamily="18" charset="0"/>
              </a:rPr>
              <a:t> AİLE VE ÖĞRETMENLERE </a:t>
            </a:r>
            <a:r>
              <a:rPr lang="tr-TR" sz="2800" b="1" dirty="0" smtClean="0">
                <a:effectLst>
                  <a:outerShdw blurRad="38100" dist="38100" dir="2700000" algn="tl">
                    <a:srgbClr val="000000">
                      <a:alpha val="43137"/>
                    </a:srgbClr>
                  </a:outerShdw>
                </a:effectLst>
                <a:latin typeface="Cambria" pitchFamily="18" charset="0"/>
              </a:rPr>
              <a:t>ÖNERİLER</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Diyagram 1"/>
          <p:cNvGraphicFramePr/>
          <p:nvPr>
            <p:extLst>
              <p:ext uri="{D42A27DB-BD31-4B8C-83A1-F6EECF244321}">
                <p14:modId xmlns:p14="http://schemas.microsoft.com/office/powerpoint/2010/main" val="3037238810"/>
              </p:ext>
            </p:extLst>
          </p:nvPr>
        </p:nvGraphicFramePr>
        <p:xfrm>
          <a:off x="971600" y="980728"/>
          <a:ext cx="7632848" cy="5200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404664"/>
            <a:ext cx="8136904" cy="504056"/>
          </a:xfrm>
        </p:spPr>
        <p:txBody>
          <a:bodyPr>
            <a:noAutofit/>
          </a:bodyPr>
          <a:lstStyle/>
          <a:p>
            <a:r>
              <a:rPr lang="tr-TR" sz="2800" b="1" dirty="0" smtClean="0">
                <a:effectLst>
                  <a:outerShdw blurRad="38100" dist="38100" dir="2700000" algn="tl">
                    <a:srgbClr val="000000">
                      <a:alpha val="43137"/>
                    </a:srgbClr>
                  </a:outerShdw>
                </a:effectLst>
                <a:latin typeface="Cambria" pitchFamily="18" charset="0"/>
              </a:rPr>
              <a:t> AİLE VE ÖĞRETMENLERE </a:t>
            </a:r>
            <a:r>
              <a:rPr lang="tr-TR" sz="2800" b="1" dirty="0" smtClean="0">
                <a:effectLst>
                  <a:outerShdw blurRad="38100" dist="38100" dir="2700000" algn="tl">
                    <a:srgbClr val="000000">
                      <a:alpha val="43137"/>
                    </a:srgbClr>
                  </a:outerShdw>
                </a:effectLst>
                <a:latin typeface="Cambria" pitchFamily="18" charset="0"/>
              </a:rPr>
              <a:t>ÖNERİLER</a:t>
            </a: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539552" y="1052736"/>
            <a:ext cx="8136904" cy="4955203"/>
          </a:xfrm>
        </p:spPr>
        <p:txBody>
          <a:bodyPr>
            <a:normAutofit fontScale="70000" lnSpcReduction="20000"/>
          </a:bodyPr>
          <a:lstStyle/>
          <a:p>
            <a:r>
              <a:rPr lang="tr-TR" sz="2000" b="1" dirty="0" smtClean="0">
                <a:effectLst>
                  <a:outerShdw blurRad="38100" dist="38100" dir="2700000" algn="tl">
                    <a:srgbClr val="000000">
                      <a:alpha val="43137"/>
                    </a:srgbClr>
                  </a:outerShdw>
                </a:effectLst>
                <a:latin typeface="Cambria" pitchFamily="18" charset="0"/>
              </a:rPr>
              <a:t>Başarılı şekilde yanıtlamaya dayalı soru sorma stratejileri</a:t>
            </a:r>
          </a:p>
          <a:p>
            <a:pPr>
              <a:buNone/>
            </a:pP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Berkay, resimleri asarken niçin bant kullanırız?</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çünkü bantlar parlaktır.</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peki sana şimdi parlak kağıt veriyorum. Resmi parlak kağıtla asmayı dener misin?</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(dener)</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yapışıyor mu?</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hayır, düşüyor.</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şimdi </a:t>
            </a:r>
            <a:r>
              <a:rPr lang="tr-TR" sz="2000" dirty="0" err="1" smtClean="0">
                <a:effectLst>
                  <a:outerShdw blurRad="38100" dist="38100" dir="2700000" algn="tl">
                    <a:srgbClr val="000000">
                      <a:alpha val="43137"/>
                    </a:srgbClr>
                  </a:outerShdw>
                </a:effectLst>
                <a:latin typeface="Cambria" pitchFamily="18" charset="0"/>
              </a:rPr>
              <a:t>bantı</a:t>
            </a:r>
            <a:r>
              <a:rPr lang="tr-TR" sz="2000" dirty="0" smtClean="0">
                <a:effectLst>
                  <a:outerShdw blurRad="38100" dist="38100" dir="2700000" algn="tl">
                    <a:srgbClr val="000000">
                      <a:alpha val="43137"/>
                    </a:srgbClr>
                  </a:outerShdw>
                </a:effectLst>
                <a:latin typeface="Cambria" pitchFamily="18" charset="0"/>
              </a:rPr>
              <a:t> dene bakalım.</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(dener)</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yapışıyor mu?</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evet, düşmüyor.</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o halde resimleri asarken niçin bant kullanıyoruz?</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çünkü düşmüyor.</a:t>
            </a:r>
            <a:endParaRPr lang="tr-TR" sz="2000" b="1"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TANIM</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827584" y="1844824"/>
            <a:ext cx="6336704" cy="3528392"/>
          </a:xfrm>
        </p:spPr>
        <p:txBody>
          <a:bodyPr>
            <a:noAutofit/>
          </a:bodyPr>
          <a:lstStyle/>
          <a:p>
            <a:r>
              <a:rPr lang="tr-TR" sz="1800" b="1" i="1" dirty="0" smtClean="0">
                <a:effectLst>
                  <a:outerShdw blurRad="38100" dist="38100" dir="2700000" algn="tl">
                    <a:srgbClr val="000000">
                      <a:alpha val="43137"/>
                    </a:srgbClr>
                  </a:outerShdw>
                </a:effectLst>
                <a:latin typeface="Cambria" pitchFamily="18" charset="0"/>
              </a:rPr>
              <a:t>Dil; </a:t>
            </a:r>
            <a:r>
              <a:rPr lang="tr-TR" sz="1800" dirty="0" smtClean="0">
                <a:effectLst>
                  <a:outerShdw blurRad="38100" dist="38100" dir="2700000" algn="tl">
                    <a:srgbClr val="000000">
                      <a:alpha val="43137"/>
                    </a:srgbClr>
                  </a:outerShdw>
                </a:effectLst>
                <a:latin typeface="Cambria" pitchFamily="18" charset="0"/>
              </a:rPr>
              <a:t>insanların keyfi semboller üzerinde uzlaşarak ortaya çıkardıkları bir sistemle birbirlerine evrenle ilgili anlamlı anlatılarını gerçekleştirdikleri sosyal paylaşımlı bir koddur.”</a:t>
            </a:r>
          </a:p>
          <a:p>
            <a:endParaRPr lang="tr-TR" sz="1800" b="1" i="1" dirty="0" smtClean="0">
              <a:effectLst>
                <a:outerShdw blurRad="38100" dist="38100" dir="2700000" algn="tl">
                  <a:srgbClr val="000000">
                    <a:alpha val="43137"/>
                  </a:srgbClr>
                </a:outerShdw>
              </a:effectLst>
              <a:latin typeface="Cambria" pitchFamily="18" charset="0"/>
            </a:endParaRPr>
          </a:p>
          <a:p>
            <a:r>
              <a:rPr lang="tr-TR" sz="1800" b="1" i="1" dirty="0" smtClean="0">
                <a:effectLst>
                  <a:outerShdw blurRad="38100" dist="38100" dir="2700000" algn="tl">
                    <a:srgbClr val="000000">
                      <a:alpha val="43137"/>
                    </a:srgbClr>
                  </a:outerShdw>
                </a:effectLst>
                <a:latin typeface="Cambria" pitchFamily="18" charset="0"/>
              </a:rPr>
              <a:t>Dilin 3 ana bileşeni vardır</a:t>
            </a:r>
            <a:r>
              <a:rPr lang="tr-TR" sz="1800" b="1" i="1" dirty="0" smtClean="0">
                <a:effectLst>
                  <a:outerShdw blurRad="38100" dist="38100" dir="2700000" algn="tl">
                    <a:srgbClr val="000000">
                      <a:alpha val="43137"/>
                    </a:srgbClr>
                  </a:outerShdw>
                </a:effectLst>
                <a:latin typeface="Cambria" pitchFamily="18" charset="0"/>
              </a:rPr>
              <a:t>:</a:t>
            </a:r>
          </a:p>
          <a:p>
            <a:r>
              <a:rPr lang="tr-TR" sz="1800" b="1" i="1" dirty="0" smtClean="0">
                <a:effectLst>
                  <a:outerShdw blurRad="38100" dist="38100" dir="2700000" algn="tl">
                    <a:srgbClr val="000000">
                      <a:alpha val="43137"/>
                    </a:srgbClr>
                  </a:outerShdw>
                </a:effectLst>
                <a:latin typeface="Cambria" pitchFamily="18" charset="0"/>
              </a:rPr>
              <a:t>1. Biçim</a:t>
            </a:r>
          </a:p>
          <a:p>
            <a:r>
              <a:rPr lang="tr-TR" sz="1800" b="1" i="1" dirty="0" smtClean="0">
                <a:effectLst>
                  <a:outerShdw blurRad="38100" dist="38100" dir="2700000" algn="tl">
                    <a:srgbClr val="000000">
                      <a:alpha val="43137"/>
                    </a:srgbClr>
                  </a:outerShdw>
                </a:effectLst>
                <a:latin typeface="Cambria" pitchFamily="18" charset="0"/>
              </a:rPr>
              <a:t>2. İçerik</a:t>
            </a:r>
          </a:p>
          <a:p>
            <a:r>
              <a:rPr lang="tr-TR" sz="1800" b="1" i="1" dirty="0" smtClean="0">
                <a:effectLst>
                  <a:outerShdw blurRad="38100" dist="38100" dir="2700000" algn="tl">
                    <a:srgbClr val="000000">
                      <a:alpha val="43137"/>
                    </a:srgbClr>
                  </a:outerShdw>
                </a:effectLst>
                <a:latin typeface="Cambria" pitchFamily="18" charset="0"/>
              </a:rPr>
              <a:t>3. Kullanım</a:t>
            </a:r>
            <a:endParaRPr lang="tr-TR" sz="1800" b="1" i="1"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57606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YAYGINLIK</a:t>
            </a:r>
            <a:endParaRPr lang="tr-TR" sz="2800" b="1" dirty="0">
              <a:effectLst>
                <a:outerShdw blurRad="38100" dist="38100" dir="2700000" algn="tl">
                  <a:srgbClr val="000000">
                    <a:alpha val="43137"/>
                  </a:srgbClr>
                </a:outerShdw>
              </a:effectLst>
              <a:latin typeface="Cambria" pitchFamily="18" charset="0"/>
            </a:endParaRPr>
          </a:p>
        </p:txBody>
      </p:sp>
      <p:sp>
        <p:nvSpPr>
          <p:cNvPr id="20" name="5 İçerik Yer Tutucusu"/>
          <p:cNvSpPr>
            <a:spLocks noGrp="1"/>
          </p:cNvSpPr>
          <p:nvPr>
            <p:ph idx="1"/>
          </p:nvPr>
        </p:nvSpPr>
        <p:spPr>
          <a:xfrm>
            <a:off x="539552" y="1628800"/>
            <a:ext cx="8280920" cy="3570208"/>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Dünyada dil ve konuşma bozukluklarının okul yaşı çocuklarda görülme sıklığının kaba tahminle %5 olduğu saptanmıştır. Bu oranda %3 ses bozuklukları, %1 kekemelik ve diğerleri olarak yer almaktadır.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Türkiye’de dil ve konuşma sorunlu çocukların taramasına ilişkin çalışmalardan biri Anadolu Üniversitesi Özel Eğitim Bölümü, Konuşma Engellilerin Eğitimi Ana Bilim Dalı tarafından gerçekleştirilmiştir. Bu çalışmada %5.1 oranında ana sınıfı ve birinci sınıf, %3,5 oranında  ilkokul ve ortaokul öğrencileri tespit edilmiştir.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Bunların içinde kekemelik, gecikmiş konuşma bozukluğu, sesletim ve ses bozuklukları yer almaktadır.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57606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Önlemler</a:t>
            </a:r>
            <a:endParaRPr lang="tr-TR" sz="2800" b="1" dirty="0">
              <a:effectLst>
                <a:outerShdw blurRad="38100" dist="38100" dir="2700000" algn="tl">
                  <a:srgbClr val="000000">
                    <a:alpha val="43137"/>
                  </a:srgbClr>
                </a:outerShdw>
              </a:effectLst>
              <a:latin typeface="Cambria" pitchFamily="18" charset="0"/>
            </a:endParaRPr>
          </a:p>
        </p:txBody>
      </p:sp>
      <p:sp>
        <p:nvSpPr>
          <p:cNvPr id="20" name="5 İçerik Yer Tutucusu"/>
          <p:cNvSpPr>
            <a:spLocks noGrp="1"/>
          </p:cNvSpPr>
          <p:nvPr>
            <p:ph idx="1"/>
          </p:nvPr>
        </p:nvSpPr>
        <p:spPr>
          <a:xfrm>
            <a:off x="539552" y="1628800"/>
            <a:ext cx="7776864" cy="4104456"/>
          </a:xfrm>
        </p:spPr>
        <p:txBody>
          <a:bodyPr/>
          <a:lstStyle/>
          <a:p>
            <a:r>
              <a:rPr lang="tr-TR" sz="2000" dirty="0" smtClean="0">
                <a:effectLst>
                  <a:outerShdw blurRad="38100" dist="38100" dir="2700000" algn="tl">
                    <a:srgbClr val="000000">
                      <a:alpha val="43137"/>
                    </a:srgbClr>
                  </a:outerShdw>
                </a:effectLst>
                <a:latin typeface="Cambria" pitchFamily="18" charset="0"/>
              </a:rPr>
              <a:t>Dil ve konuşma bozukluğunu doğum öncesinde engellemek için  tıbbi yöntemler mevcuttur.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Yoksulluk da bu bozukluğun nedenlerinden biridir. Orta kulak iltihabı ya da kızamıkçık gibi hastalıklarda hemen tıbbi tedavi olamayan çocuklarda dil ve konuşma bozukluğu gözlenmektedir.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Düzenli bakım, dengeli beslenme, aşılar ve tedaviler bu süreçte önemli rol oynamaktadır.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648072"/>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İLETİŞİM </a:t>
            </a:r>
            <a:r>
              <a:rPr lang="tr-TR" sz="2800" b="1" dirty="0" smtClean="0">
                <a:effectLst>
                  <a:outerShdw blurRad="38100" dist="38100" dir="2700000" algn="tl">
                    <a:srgbClr val="000000">
                      <a:alpha val="43137"/>
                    </a:srgbClr>
                  </a:outerShdw>
                </a:effectLst>
                <a:latin typeface="Cambria" pitchFamily="18" charset="0"/>
              </a:rPr>
              <a:t>SORUNLARI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Nedenleri</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9" name="8 Diyagram"/>
          <p:cNvGraphicFramePr/>
          <p:nvPr/>
        </p:nvGraphicFramePr>
        <p:xfrm>
          <a:off x="251520" y="1268760"/>
          <a:ext cx="8568952" cy="4856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KONUŞMA BOZUKLUKLARI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467544" y="1124744"/>
          <a:ext cx="828092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86409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DİL BOZUKLUKLARI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Nedenleri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539552" y="2204864"/>
            <a:ext cx="5400600" cy="2646878"/>
          </a:xfrm>
        </p:spPr>
        <p:txBody>
          <a:bodyPr>
            <a:normAutofit lnSpcReduction="10000"/>
          </a:bodyPr>
          <a:lstStyle/>
          <a:p>
            <a:r>
              <a:rPr lang="tr-TR" sz="2000" dirty="0" smtClean="0">
                <a:effectLst>
                  <a:outerShdw blurRad="38100" dist="38100" dir="2700000" algn="tl">
                    <a:srgbClr val="000000">
                      <a:alpha val="43137"/>
                    </a:srgbClr>
                  </a:outerShdw>
                </a:effectLst>
                <a:latin typeface="Cambria" pitchFamily="18" charset="0"/>
              </a:rPr>
              <a:t>Kalıtım, genetik geçiş </a:t>
            </a:r>
          </a:p>
          <a:p>
            <a:r>
              <a:rPr lang="tr-TR" sz="2000" dirty="0" smtClean="0">
                <a:effectLst>
                  <a:outerShdw blurRad="38100" dist="38100" dir="2700000" algn="tl">
                    <a:srgbClr val="000000">
                      <a:alpha val="43137"/>
                    </a:srgbClr>
                  </a:outerShdw>
                </a:effectLst>
                <a:latin typeface="Cambria" pitchFamily="18" charset="0"/>
              </a:rPr>
              <a:t>Çevrede yeterli uyaran olmayışı</a:t>
            </a:r>
          </a:p>
          <a:p>
            <a:r>
              <a:rPr lang="tr-TR" sz="2000" dirty="0" smtClean="0">
                <a:effectLst>
                  <a:outerShdw blurRad="38100" dist="38100" dir="2700000" algn="tl">
                    <a:srgbClr val="000000">
                      <a:alpha val="43137"/>
                    </a:srgbClr>
                  </a:outerShdw>
                </a:effectLst>
                <a:latin typeface="Cambria" pitchFamily="18" charset="0"/>
              </a:rPr>
              <a:t>Çevrede dil modellerinin yetersizliği</a:t>
            </a:r>
          </a:p>
          <a:p>
            <a:r>
              <a:rPr lang="tr-TR" sz="2000" dirty="0" smtClean="0">
                <a:effectLst>
                  <a:outerShdw blurRad="38100" dist="38100" dir="2700000" algn="tl">
                    <a:srgbClr val="000000">
                      <a:alpha val="43137"/>
                    </a:srgbClr>
                  </a:outerShdw>
                </a:effectLst>
                <a:latin typeface="Cambria" pitchFamily="18" charset="0"/>
              </a:rPr>
              <a:t>Kronik orta kulak iltihabı</a:t>
            </a:r>
          </a:p>
          <a:p>
            <a:r>
              <a:rPr lang="tr-TR" sz="2000" dirty="0" smtClean="0">
                <a:effectLst>
                  <a:outerShdw blurRad="38100" dist="38100" dir="2700000" algn="tl">
                    <a:srgbClr val="000000">
                      <a:alpha val="43137"/>
                    </a:srgbClr>
                  </a:outerShdw>
                </a:effectLst>
                <a:latin typeface="Cambria" pitchFamily="18" charset="0"/>
              </a:rPr>
              <a:t>Travmalar</a:t>
            </a:r>
          </a:p>
          <a:p>
            <a:r>
              <a:rPr lang="tr-TR" sz="2000" dirty="0" smtClean="0">
                <a:effectLst>
                  <a:outerShdw blurRad="38100" dist="38100" dir="2700000" algn="tl">
                    <a:srgbClr val="000000">
                      <a:alpha val="43137"/>
                    </a:srgbClr>
                  </a:outerShdw>
                </a:effectLst>
                <a:latin typeface="Cambria" pitchFamily="18" charset="0"/>
              </a:rPr>
              <a:t>Duygusal sorunlar</a:t>
            </a:r>
          </a:p>
          <a:p>
            <a:pPr>
              <a:buNone/>
            </a:pPr>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648072"/>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DİL BOZUKLUKLARININ </a:t>
            </a:r>
            <a:r>
              <a:rPr lang="tr-TR" sz="2800" b="1" dirty="0" smtClean="0">
                <a:effectLst>
                  <a:outerShdw blurRad="38100" dist="38100" dir="2700000" algn="tl">
                    <a:srgbClr val="000000">
                      <a:alpha val="43137"/>
                    </a:srgbClr>
                  </a:outerShdw>
                </a:effectLst>
                <a:latin typeface="Cambria" pitchFamily="18" charset="0"/>
              </a:rPr>
              <a:t>SINIFLANDIRILMASI</a:t>
            </a:r>
            <a:endParaRPr lang="tr-TR" sz="28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1115616" y="1052736"/>
            <a:ext cx="7056784" cy="432048"/>
          </a:xfrm>
        </p:spPr>
        <p:txBody>
          <a:bodyPr/>
          <a:lstStyle/>
          <a:p>
            <a:r>
              <a:rPr lang="tr-TR" sz="2000" dirty="0" smtClean="0">
                <a:effectLst>
                  <a:outerShdw blurRad="38100" dist="38100" dir="2700000" algn="tl">
                    <a:srgbClr val="000000">
                      <a:alpha val="43137"/>
                    </a:srgbClr>
                  </a:outerShdw>
                </a:effectLst>
                <a:latin typeface="Cambria" pitchFamily="18" charset="0"/>
              </a:rPr>
              <a:t>ASHA tanımlamaları dil bozukluklarını 5 başlıkta toplamıştır:</a:t>
            </a:r>
          </a:p>
          <a:p>
            <a:pPr>
              <a:buNone/>
            </a:pPr>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graphicFrame>
        <p:nvGraphicFramePr>
          <p:cNvPr id="7" name="Diyagram 1"/>
          <p:cNvGraphicFramePr/>
          <p:nvPr>
            <p:extLst>
              <p:ext uri="{D42A27DB-BD31-4B8C-83A1-F6EECF244321}">
                <p14:modId xmlns:p14="http://schemas.microsoft.com/office/powerpoint/2010/main" val="3037238810"/>
              </p:ext>
            </p:extLst>
          </p:nvPr>
        </p:nvGraphicFramePr>
        <p:xfrm>
          <a:off x="971600" y="1772816"/>
          <a:ext cx="7488832" cy="440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DİL BOZUKLUKLARININ </a:t>
            </a:r>
            <a:r>
              <a:rPr lang="tr-TR" sz="2800" b="1" dirty="0" smtClean="0">
                <a:effectLst>
                  <a:outerShdw blurRad="38100" dist="38100" dir="2700000" algn="tl">
                    <a:srgbClr val="000000">
                      <a:alpha val="43137"/>
                    </a:srgbClr>
                  </a:outerShdw>
                </a:effectLst>
                <a:latin typeface="Cambria" pitchFamily="18" charset="0"/>
              </a:rPr>
              <a:t>SINIFLANDIRILMASI</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Diyagram 6"/>
          <p:cNvGraphicFramePr/>
          <p:nvPr>
            <p:extLst>
              <p:ext uri="{D42A27DB-BD31-4B8C-83A1-F6EECF244321}">
                <p14:modId xmlns:p14="http://schemas.microsoft.com/office/powerpoint/2010/main" val="3955246346"/>
              </p:ext>
            </p:extLst>
          </p:nvPr>
        </p:nvGraphicFramePr>
        <p:xfrm>
          <a:off x="251520" y="1052736"/>
          <a:ext cx="8592616"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F3C500-29BE-4486-928B-49C3B40E00E9}">
  <ds:schemaRefs>
    <ds:schemaRef ds:uri="http://schemas.microsoft.com/office/2006/metadata/longProperties"/>
  </ds:schemaRefs>
</ds:datastoreItem>
</file>

<file path=customXml/itemProps2.xml><?xml version="1.0" encoding="utf-8"?>
<ds:datastoreItem xmlns:ds="http://schemas.openxmlformats.org/officeDocument/2006/customXml" ds:itemID="{08C7770B-9AC2-4E2C-AC38-82F926C1B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Template>
  <TotalTime>4841</TotalTime>
  <Words>1017</Words>
  <Application>Microsoft Office PowerPoint</Application>
  <PresentationFormat>Ekran Gösterisi (4:3)</PresentationFormat>
  <Paragraphs>135</Paragraphs>
  <Slides>17</Slides>
  <Notes>0</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17</vt:i4>
      </vt:variant>
    </vt:vector>
  </HeadingPairs>
  <TitlesOfParts>
    <vt:vector size="27" baseType="lpstr">
      <vt:lpstr>Arial</vt:lpstr>
      <vt:lpstr>Calibri</vt:lpstr>
      <vt:lpstr>Calibri Light</vt:lpstr>
      <vt:lpstr>Cambria</vt:lpstr>
      <vt:lpstr>Courier New</vt:lpstr>
      <vt:lpstr>Times New Roman</vt:lpstr>
      <vt:lpstr>Wingdings</vt:lpstr>
      <vt:lpstr>TS010286756</vt:lpstr>
      <vt:lpstr>White with Courier font for code slides</vt:lpstr>
      <vt:lpstr>Geçmişe bakış</vt:lpstr>
      <vt:lpstr> ÖZEL EĞİTİM</vt:lpstr>
      <vt:lpstr>TANIM </vt:lpstr>
      <vt:lpstr>YAYGINLIK</vt:lpstr>
      <vt:lpstr>Önlemler</vt:lpstr>
      <vt:lpstr> İLETİŞİM SORUNLARI Nedenleri</vt:lpstr>
      <vt:lpstr>KONUŞMA BOZUKLUKLARI </vt:lpstr>
      <vt:lpstr>DİL BOZUKLUKLARI Nedenleri </vt:lpstr>
      <vt:lpstr>DİL BOZUKLUKLARININ SINIFLANDIRILMASI</vt:lpstr>
      <vt:lpstr>DİL BOZUKLUKLARININ SINIFLANDIRILMASI</vt:lpstr>
      <vt:lpstr>DİL BOZUKLUKLARININ SINIFLANDIRILMASI Başlıca Dil Bozuklukları</vt:lpstr>
      <vt:lpstr>DİL VE BOZUKLUKLARININ TANILANMA VE DEĞERLENDİRİLMESİ</vt:lpstr>
      <vt:lpstr>ERKEN MÜDAHALE</vt:lpstr>
      <vt:lpstr> MÜDAHALE YÖNTEMLERİ</vt:lpstr>
      <vt:lpstr> MÜDAHALE YÖNTEMLERİ Doğal Dil Yaklaşımı</vt:lpstr>
      <vt:lpstr> MÜDAHALE YÖNTEMLERİ Kolaylaştırıcı Dil Stratejileri</vt:lpstr>
      <vt:lpstr> AİLE VE ÖĞRETMENLERE ÖNERİLER</vt:lpstr>
      <vt:lpstr> AİLE VE ÖĞRETMENLERE ÖNERİLER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BURCU</cp:lastModifiedBy>
  <cp:revision>877</cp:revision>
  <dcterms:created xsi:type="dcterms:W3CDTF">2012-02-28T10:03:47Z</dcterms:created>
  <dcterms:modified xsi:type="dcterms:W3CDTF">2017-11-13T06:50:44Z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