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62" r:id="rId4"/>
    <p:sldId id="258" r:id="rId5"/>
    <p:sldId id="261" r:id="rId6"/>
    <p:sldId id="259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79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500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096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2314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6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3097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9252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2764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6604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645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1831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168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11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714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16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6648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032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EB5B8EB-0FED-0A49-BE32-7AF0582D6623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DFBF4E-3CD1-9C4A-9E19-66AA81087BA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4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819398" y="985652"/>
            <a:ext cx="10248405" cy="327759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dirty="0">
                <a:latin typeface="Times New Roman" charset="0"/>
                <a:ea typeface="Times New Roman" charset="0"/>
                <a:cs typeface="Times New Roman" charset="0"/>
              </a:rPr>
              <a:t>t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emİzlİk ve </a:t>
            </a:r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dezenfeksİyon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 uygulamaları yapılırken </a:t>
            </a:r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dİkkat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r>
              <a:rPr lang="tr-TR" dirty="0" err="1" smtClean="0">
                <a:latin typeface="Times New Roman" charset="0"/>
                <a:ea typeface="Times New Roman" charset="0"/>
                <a:cs typeface="Times New Roman" charset="0"/>
              </a:rPr>
              <a:t>edİlmesİ</a:t>
            </a:r>
            <a:r>
              <a:rPr lang="tr-TR" dirty="0" smtClean="0">
                <a:latin typeface="Times New Roman" charset="0"/>
                <a:ea typeface="Times New Roman" charset="0"/>
                <a:cs typeface="Times New Roman" charset="0"/>
              </a:rPr>
              <a:t> gerekenler</a:t>
            </a:r>
            <a:endParaRPr lang="tr-TR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1860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64872"/>
            <a:ext cx="10363826" cy="472632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4000" b="1" dirty="0" smtClean="0">
                <a:latin typeface="Times New Roman" charset="0"/>
                <a:ea typeface="Times New Roman" charset="0"/>
                <a:cs typeface="Times New Roman" charset="0"/>
              </a:rPr>
              <a:t>A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lt 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yapı</a:t>
            </a: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Bir gıda işletmesinin konumuna, çevresindeki akarsu ya da çeşitli kuş, kemirgen gibi canlıların varlığına, bulunduğu binanın yapısal özelliklerine</a:t>
            </a:r>
            <a:r>
              <a:rPr lang="mr-IN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…</a:t>
            </a:r>
            <a:r>
              <a:rPr lang="tr-TR" sz="3600" cap="none" smtClean="0">
                <a:latin typeface="Times New Roman" charset="0"/>
                <a:ea typeface="Times New Roman" charset="0"/>
                <a:cs typeface="Times New Roman" charset="0"/>
              </a:rPr>
              <a:t> dikka</a:t>
            </a:r>
            <a:r>
              <a:rPr lang="tr-TR" sz="3600" cap="none" smtClean="0">
                <a:latin typeface="Times New Roman" charset="0"/>
                <a:ea typeface="Times New Roman" charset="0"/>
                <a:cs typeface="Times New Roman" charset="0"/>
              </a:rPr>
              <a:t>t edilmelidir.</a:t>
            </a:r>
            <a:r>
              <a:rPr lang="tr-TR" sz="3600" cap="none" smtClean="0">
                <a:latin typeface="Times New Roman" charset="0"/>
                <a:ea typeface="Times New Roman" charset="0"/>
                <a:cs typeface="Times New Roman" charset="0"/>
              </a:rPr>
              <a:t> </a:t>
            </a:r>
            <a:endParaRPr lang="tr-TR" sz="3600" cap="none" dirty="0" smtClean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sz="4000" cap="none" dirty="0">
              <a:latin typeface="Times New Roman" charset="0"/>
              <a:ea typeface="Times New Roman" charset="0"/>
              <a:cs typeface="Times New Roman" charset="0"/>
            </a:endParaRPr>
          </a:p>
          <a:p>
            <a:endParaRPr lang="tr-TR" sz="4000" cap="none" dirty="0"/>
          </a:p>
        </p:txBody>
      </p:sp>
    </p:spTree>
    <p:extLst>
      <p:ext uri="{BB962C8B-B14F-4D97-AF65-F5344CB8AC3E}">
        <p14:creationId xmlns:p14="http://schemas.microsoft.com/office/powerpoint/2010/main" val="20608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63782"/>
            <a:ext cx="10363826" cy="462741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4000" b="1" dirty="0" smtClean="0">
                <a:latin typeface="Times New Roman" charset="0"/>
                <a:ea typeface="Times New Roman" charset="0"/>
                <a:cs typeface="Times New Roman" charset="0"/>
              </a:rPr>
              <a:t>S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üre</a:t>
            </a:r>
          </a:p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Sanitasyon uygulamalarında kullanılan temizlik ve dezenfeksiyon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ajanları uygun sıcaklık ve uygun sürede kullanılmalıdır.</a:t>
            </a: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021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180618"/>
            <a:ext cx="10363826" cy="461058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4000" b="1" dirty="0" smtClean="0">
                <a:latin typeface="Times New Roman" charset="0"/>
                <a:ea typeface="Times New Roman" charset="0"/>
                <a:cs typeface="Times New Roman" charset="0"/>
              </a:rPr>
              <a:t>D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urulama</a:t>
            </a: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İçme suyu kalitesindeki suyla hiçbir kalıntı kalmayacak şekilde durulama işlemi yapılmalıdır.</a:t>
            </a:r>
            <a:endParaRPr lang="tr-TR" sz="3600" cap="none" dirty="0" smtClean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290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11284"/>
            <a:ext cx="10363826" cy="457991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4000" b="1" dirty="0" smtClean="0">
                <a:latin typeface="Times New Roman" charset="0"/>
                <a:ea typeface="Times New Roman" charset="0"/>
                <a:cs typeface="Times New Roman" charset="0"/>
              </a:rPr>
              <a:t>Ç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özünürlük</a:t>
            </a:r>
          </a:p>
          <a:p>
            <a:pPr algn="just">
              <a:lnSpc>
                <a:spcPct val="150000"/>
              </a:lnSpc>
            </a:pP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Sanitasyon uygulamalarında kullanılan temizlik ve dezenfeksiyon </a:t>
            </a: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ajanlarının hangi koşullarda optimum çözündüğüne dikkat edilmelidir.</a:t>
            </a:r>
          </a:p>
        </p:txBody>
      </p:sp>
    </p:spTree>
    <p:extLst>
      <p:ext uri="{BB962C8B-B14F-4D97-AF65-F5344CB8AC3E}">
        <p14:creationId xmlns:p14="http://schemas.microsoft.com/office/powerpoint/2010/main" val="496341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021278"/>
            <a:ext cx="10363826" cy="476992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4000" b="1" cap="none" dirty="0">
                <a:latin typeface="Times New Roman" charset="0"/>
                <a:ea typeface="Times New Roman" charset="0"/>
                <a:cs typeface="Times New Roman" charset="0"/>
              </a:rPr>
              <a:t>Su 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kalitesi</a:t>
            </a:r>
          </a:p>
          <a:p>
            <a:pPr algn="just">
              <a:lnSpc>
                <a:spcPct val="150000"/>
              </a:lnSpc>
            </a:pPr>
            <a:r>
              <a:rPr lang="tr-TR" sz="3600" cap="none" dirty="0" smtClean="0">
                <a:latin typeface="Times New Roman" charset="0"/>
                <a:ea typeface="Times New Roman" charset="0"/>
                <a:cs typeface="Times New Roman" charset="0"/>
              </a:rPr>
              <a:t>Temizlenen </a:t>
            </a:r>
            <a:r>
              <a:rPr lang="tr-TR" sz="3600" cap="none" dirty="0">
                <a:latin typeface="Times New Roman" charset="0"/>
                <a:ea typeface="Times New Roman" charset="0"/>
                <a:cs typeface="Times New Roman" charset="0"/>
              </a:rPr>
              <a:t>alet ve ekipmanların yüzeyi gıda ile doğrudan temas edeceğinden temizlik ve dezenfeksiyon sonrası yapılan durulama işleminde mutlaka içme suyu kalitesinde su kullanılmalıdır.</a:t>
            </a:r>
          </a:p>
          <a:p>
            <a:pPr algn="just">
              <a:lnSpc>
                <a:spcPct val="150000"/>
              </a:lnSpc>
            </a:pPr>
            <a:endParaRPr lang="tr-TR" sz="3600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999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3"/>
          </p:nvPr>
        </p:nvSpPr>
        <p:spPr>
          <a:xfrm>
            <a:off x="913774" y="1258784"/>
            <a:ext cx="10363826" cy="4532415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4000" b="1" dirty="0" smtClean="0">
                <a:latin typeface="Times New Roman" charset="0"/>
                <a:ea typeface="Times New Roman" charset="0"/>
                <a:cs typeface="Times New Roman" charset="0"/>
              </a:rPr>
              <a:t>D</a:t>
            </a:r>
            <a:r>
              <a:rPr lang="tr-TR" sz="4000" b="1" cap="none" dirty="0" smtClean="0">
                <a:latin typeface="Times New Roman" charset="0"/>
                <a:ea typeface="Times New Roman" charset="0"/>
                <a:cs typeface="Times New Roman" charset="0"/>
              </a:rPr>
              <a:t>oz</a:t>
            </a:r>
          </a:p>
          <a:p>
            <a:pPr algn="just">
              <a:lnSpc>
                <a:spcPct val="150000"/>
              </a:lnSpc>
            </a:pPr>
            <a:r>
              <a:rPr lang="tr-TR" sz="4000" cap="none" dirty="0" smtClean="0">
                <a:latin typeface="Times New Roman" charset="0"/>
                <a:ea typeface="Times New Roman" charset="0"/>
                <a:cs typeface="Times New Roman" charset="0"/>
              </a:rPr>
              <a:t>Sanitasyon uygulamalarında kullanılan temizlik ve dezenfeksiyon ajanlarında doz aşımına dikkat edilmelidir.</a:t>
            </a:r>
          </a:p>
          <a:p>
            <a:pPr algn="just">
              <a:lnSpc>
                <a:spcPct val="150000"/>
              </a:lnSpc>
            </a:pPr>
            <a:endParaRPr lang="tr-TR" sz="3600" b="1" cap="none" dirty="0">
              <a:latin typeface="Times New Roman" charset="0"/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14271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60</TotalTime>
  <Words>117</Words>
  <Application>Microsoft Macintosh PowerPoint</Application>
  <PresentationFormat>Geniş Ekran</PresentationFormat>
  <Paragraphs>14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Times New Roman</vt:lpstr>
      <vt:lpstr>Tw Cen MT</vt:lpstr>
      <vt:lpstr>Arial</vt:lpstr>
      <vt:lpstr>Damla</vt:lpstr>
      <vt:lpstr>temİzlİk ve dezenfeksİyon uygulamaları yapılırken dİkkat edİlmesİ gerekenler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temİzlİk ve dezenfeksİyon uygulamaları yapılırken dİkkat edİlmesİ gerekenler</dc:title>
  <dc:creator>Microsoft Office Kullanıcısı</dc:creator>
  <cp:lastModifiedBy>Microsoft Office Kullanıcısı</cp:lastModifiedBy>
  <cp:revision>5</cp:revision>
  <dcterms:created xsi:type="dcterms:W3CDTF">2017-12-19T20:37:34Z</dcterms:created>
  <dcterms:modified xsi:type="dcterms:W3CDTF">2018-03-12T09:25:48Z</dcterms:modified>
</cp:coreProperties>
</file>