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sldIdLst>
    <p:sldId id="256" r:id="rId2"/>
    <p:sldId id="257" r:id="rId3"/>
    <p:sldId id="262" r:id="rId4"/>
    <p:sldId id="258" r:id="rId5"/>
    <p:sldId id="261" r:id="rId6"/>
    <p:sldId id="259" r:id="rId7"/>
    <p:sldId id="260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05"/>
  </p:normalViewPr>
  <p:slideViewPr>
    <p:cSldViewPr snapToGrid="0" snapToObjects="1">
      <p:cViewPr varScale="1">
        <p:scale>
          <a:sx n="108" d="100"/>
          <a:sy n="108" d="100"/>
        </p:scale>
        <p:origin x="7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5B8EB-0FED-0A49-BE32-7AF0582D6623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FBF4E-3CD1-9C4A-9E19-66AA81087B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979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5B8EB-0FED-0A49-BE32-7AF0582D6623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FBF4E-3CD1-9C4A-9E19-66AA81087B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2500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5B8EB-0FED-0A49-BE32-7AF0582D6623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FBF4E-3CD1-9C4A-9E19-66AA81087B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80961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5B8EB-0FED-0A49-BE32-7AF0582D6623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FBF4E-3CD1-9C4A-9E19-66AA81087BA6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12314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5B8EB-0FED-0A49-BE32-7AF0582D6623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FBF4E-3CD1-9C4A-9E19-66AA81087B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763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5B8EB-0FED-0A49-BE32-7AF0582D6623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FBF4E-3CD1-9C4A-9E19-66AA81087B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30970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5B8EB-0FED-0A49-BE32-7AF0582D6623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FBF4E-3CD1-9C4A-9E19-66AA81087B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92520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5B8EB-0FED-0A49-BE32-7AF0582D6623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FBF4E-3CD1-9C4A-9E19-66AA81087B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27642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5B8EB-0FED-0A49-BE32-7AF0582D6623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FBF4E-3CD1-9C4A-9E19-66AA81087B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6604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5B8EB-0FED-0A49-BE32-7AF0582D6623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FBF4E-3CD1-9C4A-9E19-66AA81087B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4645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5B8EB-0FED-0A49-BE32-7AF0582D6623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FBF4E-3CD1-9C4A-9E19-66AA81087B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1831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5B8EB-0FED-0A49-BE32-7AF0582D6623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FBF4E-3CD1-9C4A-9E19-66AA81087B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1682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5B8EB-0FED-0A49-BE32-7AF0582D6623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FBF4E-3CD1-9C4A-9E19-66AA81087B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114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5B8EB-0FED-0A49-BE32-7AF0582D6623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FBF4E-3CD1-9C4A-9E19-66AA81087B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714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5B8EB-0FED-0A49-BE32-7AF0582D6623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FBF4E-3CD1-9C4A-9E19-66AA81087B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7164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5B8EB-0FED-0A49-BE32-7AF0582D6623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FBF4E-3CD1-9C4A-9E19-66AA81087B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6648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5B8EB-0FED-0A49-BE32-7AF0582D6623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FBF4E-3CD1-9C4A-9E19-66AA81087B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032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EB5B8EB-0FED-0A49-BE32-7AF0582D6623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1DFBF4E-3CD1-9C4A-9E19-66AA81087B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648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819398" y="985652"/>
            <a:ext cx="10248405" cy="327759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t</a:t>
            </a:r>
            <a:r>
              <a:rPr lang="tr-TR" dirty="0" smtClean="0">
                <a:latin typeface="Times New Roman" charset="0"/>
                <a:ea typeface="Times New Roman" charset="0"/>
                <a:cs typeface="Times New Roman" charset="0"/>
              </a:rPr>
              <a:t>emİzlİk ve </a:t>
            </a:r>
            <a:r>
              <a:rPr lang="tr-TR" dirty="0" err="1" smtClean="0">
                <a:latin typeface="Times New Roman" charset="0"/>
                <a:ea typeface="Times New Roman" charset="0"/>
                <a:cs typeface="Times New Roman" charset="0"/>
              </a:rPr>
              <a:t>dezenfeksİyon</a:t>
            </a:r>
            <a:r>
              <a:rPr lang="tr-TR" dirty="0" smtClean="0">
                <a:latin typeface="Times New Roman" charset="0"/>
                <a:ea typeface="Times New Roman" charset="0"/>
                <a:cs typeface="Times New Roman" charset="0"/>
              </a:rPr>
              <a:t> uygulamaları yapılırken </a:t>
            </a:r>
            <a:r>
              <a:rPr lang="tr-TR" dirty="0" err="1" smtClean="0">
                <a:latin typeface="Times New Roman" charset="0"/>
                <a:ea typeface="Times New Roman" charset="0"/>
                <a:cs typeface="Times New Roman" charset="0"/>
              </a:rPr>
              <a:t>dİkkat</a:t>
            </a:r>
            <a:r>
              <a:rPr lang="tr-TR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 smtClean="0">
                <a:latin typeface="Times New Roman" charset="0"/>
                <a:ea typeface="Times New Roman" charset="0"/>
                <a:cs typeface="Times New Roman" charset="0"/>
              </a:rPr>
              <a:t>edİlmesİ</a:t>
            </a:r>
            <a:r>
              <a:rPr lang="tr-TR" dirty="0" smtClean="0">
                <a:latin typeface="Times New Roman" charset="0"/>
                <a:ea typeface="Times New Roman" charset="0"/>
                <a:cs typeface="Times New Roman" charset="0"/>
              </a:rPr>
              <a:t> gerekenler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860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064872"/>
            <a:ext cx="10363826" cy="472632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4000" b="1" dirty="0" smtClean="0">
                <a:latin typeface="Times New Roman" charset="0"/>
                <a:ea typeface="Times New Roman" charset="0"/>
                <a:cs typeface="Times New Roman" charset="0"/>
              </a:rPr>
              <a:t>A</a:t>
            </a:r>
            <a:r>
              <a:rPr lang="tr-TR" sz="4000" b="1" cap="none" dirty="0" smtClean="0">
                <a:latin typeface="Times New Roman" charset="0"/>
                <a:ea typeface="Times New Roman" charset="0"/>
                <a:cs typeface="Times New Roman" charset="0"/>
              </a:rPr>
              <a:t>lt </a:t>
            </a:r>
            <a:r>
              <a:rPr lang="tr-TR" sz="4000" b="1" cap="none" dirty="0" smtClean="0">
                <a:latin typeface="Times New Roman" charset="0"/>
                <a:ea typeface="Times New Roman" charset="0"/>
                <a:cs typeface="Times New Roman" charset="0"/>
              </a:rPr>
              <a:t>yapı</a:t>
            </a:r>
          </a:p>
          <a:p>
            <a:pPr algn="just">
              <a:lnSpc>
                <a:spcPct val="150000"/>
              </a:lnSpc>
            </a:pP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Bir gıda işletmesinin konumuna, çevresindeki akarsu ya da çeşitli kuş, kemirgen gibi canlıların varlığına, bulunduğu binanın yapısal özelliklerine</a:t>
            </a:r>
            <a:r>
              <a:rPr lang="mr-IN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…</a:t>
            </a:r>
            <a:r>
              <a:rPr lang="tr-TR" sz="3600" cap="none" smtClean="0">
                <a:latin typeface="Times New Roman" charset="0"/>
                <a:ea typeface="Times New Roman" charset="0"/>
                <a:cs typeface="Times New Roman" charset="0"/>
              </a:rPr>
              <a:t> dikka</a:t>
            </a:r>
            <a:r>
              <a:rPr lang="tr-TR" sz="3600" cap="none" smtClean="0">
                <a:latin typeface="Times New Roman" charset="0"/>
                <a:ea typeface="Times New Roman" charset="0"/>
                <a:cs typeface="Times New Roman" charset="0"/>
              </a:rPr>
              <a:t>t edilmelidir.</a:t>
            </a:r>
            <a:r>
              <a:rPr lang="tr-TR" sz="3600" cap="none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tr-TR" sz="3600" cap="none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endParaRPr lang="tr-TR" sz="4000" cap="none" dirty="0">
              <a:latin typeface="Times New Roman" charset="0"/>
              <a:ea typeface="Times New Roman" charset="0"/>
              <a:cs typeface="Times New Roman" charset="0"/>
            </a:endParaRPr>
          </a:p>
          <a:p>
            <a:endParaRPr lang="tr-TR" sz="4000" cap="none" dirty="0">
              <a:latin typeface="Times New Roman" charset="0"/>
              <a:ea typeface="Times New Roman" charset="0"/>
              <a:cs typeface="Times New Roman" charset="0"/>
            </a:endParaRPr>
          </a:p>
          <a:p>
            <a:endParaRPr lang="tr-TR" sz="4000" cap="none" dirty="0"/>
          </a:p>
        </p:txBody>
      </p:sp>
    </p:spTree>
    <p:extLst>
      <p:ext uri="{BB962C8B-B14F-4D97-AF65-F5344CB8AC3E}">
        <p14:creationId xmlns:p14="http://schemas.microsoft.com/office/powerpoint/2010/main" val="206082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163782"/>
            <a:ext cx="10363826" cy="462741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4000" b="1" dirty="0" smtClean="0">
                <a:latin typeface="Times New Roman" charset="0"/>
                <a:ea typeface="Times New Roman" charset="0"/>
                <a:cs typeface="Times New Roman" charset="0"/>
              </a:rPr>
              <a:t>S</a:t>
            </a:r>
            <a:r>
              <a:rPr lang="tr-TR" sz="4000" b="1" cap="none" dirty="0" smtClean="0">
                <a:latin typeface="Times New Roman" charset="0"/>
                <a:ea typeface="Times New Roman" charset="0"/>
                <a:cs typeface="Times New Roman" charset="0"/>
              </a:rPr>
              <a:t>üre</a:t>
            </a:r>
          </a:p>
          <a:p>
            <a:pPr algn="just">
              <a:lnSpc>
                <a:spcPct val="150000"/>
              </a:lnSpc>
            </a:pP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Sanitasyon uygulamalarında kullanılan temizlik ve dezenfeksiyon 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ajanları uygun sıcaklık ve uygun sürede kullanılmalıdır.</a:t>
            </a:r>
            <a:endParaRPr lang="tr-TR" sz="36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021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180618"/>
            <a:ext cx="10363826" cy="4610581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4000" b="1" dirty="0" smtClean="0">
                <a:latin typeface="Times New Roman" charset="0"/>
                <a:ea typeface="Times New Roman" charset="0"/>
                <a:cs typeface="Times New Roman" charset="0"/>
              </a:rPr>
              <a:t>D</a:t>
            </a:r>
            <a:r>
              <a:rPr lang="tr-TR" sz="4000" b="1" cap="none" dirty="0" smtClean="0">
                <a:latin typeface="Times New Roman" charset="0"/>
                <a:ea typeface="Times New Roman" charset="0"/>
                <a:cs typeface="Times New Roman" charset="0"/>
              </a:rPr>
              <a:t>urulama</a:t>
            </a:r>
          </a:p>
          <a:p>
            <a:pPr algn="just">
              <a:lnSpc>
                <a:spcPct val="150000"/>
              </a:lnSpc>
            </a:pP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İçme suyu kalitesindeki suyla hiçbir kalıntı kalmayacak şekilde durulama işlemi yapılmalıdır.</a:t>
            </a:r>
            <a:endParaRPr lang="tr-TR" sz="3600" cap="none" dirty="0" smtClean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290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211284"/>
            <a:ext cx="10363826" cy="457991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4000" b="1" dirty="0" smtClean="0">
                <a:latin typeface="Times New Roman" charset="0"/>
                <a:ea typeface="Times New Roman" charset="0"/>
                <a:cs typeface="Times New Roman" charset="0"/>
              </a:rPr>
              <a:t>Ç</a:t>
            </a:r>
            <a:r>
              <a:rPr lang="tr-TR" sz="4000" b="1" cap="none" dirty="0" smtClean="0">
                <a:latin typeface="Times New Roman" charset="0"/>
                <a:ea typeface="Times New Roman" charset="0"/>
                <a:cs typeface="Times New Roman" charset="0"/>
              </a:rPr>
              <a:t>özünürlük</a:t>
            </a:r>
          </a:p>
          <a:p>
            <a:pPr algn="just">
              <a:lnSpc>
                <a:spcPct val="150000"/>
              </a:lnSpc>
            </a:pP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Sanitasyon uygulamalarında kullanılan temizlik ve dezenfeksiyon 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ajanlarının hangi koşullarda optimum çözündüğüne dikkat edilmelidir.</a:t>
            </a:r>
          </a:p>
        </p:txBody>
      </p:sp>
    </p:spTree>
    <p:extLst>
      <p:ext uri="{BB962C8B-B14F-4D97-AF65-F5344CB8AC3E}">
        <p14:creationId xmlns:p14="http://schemas.microsoft.com/office/powerpoint/2010/main" val="496341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021278"/>
            <a:ext cx="10363826" cy="4769921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4000" b="1" cap="none" dirty="0">
                <a:latin typeface="Times New Roman" charset="0"/>
                <a:ea typeface="Times New Roman" charset="0"/>
                <a:cs typeface="Times New Roman" charset="0"/>
              </a:rPr>
              <a:t>Su </a:t>
            </a:r>
            <a:r>
              <a:rPr lang="tr-TR" sz="4000" b="1" cap="none" dirty="0" smtClean="0">
                <a:latin typeface="Times New Roman" charset="0"/>
                <a:ea typeface="Times New Roman" charset="0"/>
                <a:cs typeface="Times New Roman" charset="0"/>
              </a:rPr>
              <a:t>kalitesi</a:t>
            </a:r>
          </a:p>
          <a:p>
            <a:pPr algn="just">
              <a:lnSpc>
                <a:spcPct val="150000"/>
              </a:lnSpc>
            </a:pP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Temizlenen 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alet ve ekipmanların yüzeyi gıda ile doğrudan temas edeceğinden temizlik ve dezenfeksiyon sonrası yapılan durulama işleminde mutlaka içme suyu kalitesinde su kullanılmalıdır.</a:t>
            </a:r>
          </a:p>
          <a:p>
            <a:pPr algn="just">
              <a:lnSpc>
                <a:spcPct val="150000"/>
              </a:lnSpc>
            </a:pPr>
            <a:endParaRPr lang="tr-TR" sz="36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999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258784"/>
            <a:ext cx="10363826" cy="4532415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4000" b="1" dirty="0" smtClean="0">
                <a:latin typeface="Times New Roman" charset="0"/>
                <a:ea typeface="Times New Roman" charset="0"/>
                <a:cs typeface="Times New Roman" charset="0"/>
              </a:rPr>
              <a:t>D</a:t>
            </a:r>
            <a:r>
              <a:rPr lang="tr-TR" sz="4000" b="1" cap="none" dirty="0" smtClean="0">
                <a:latin typeface="Times New Roman" charset="0"/>
                <a:ea typeface="Times New Roman" charset="0"/>
                <a:cs typeface="Times New Roman" charset="0"/>
              </a:rPr>
              <a:t>oz</a:t>
            </a:r>
          </a:p>
          <a:p>
            <a:pPr algn="just">
              <a:lnSpc>
                <a:spcPct val="150000"/>
              </a:lnSpc>
            </a:pPr>
            <a:r>
              <a:rPr lang="tr-TR" sz="4000" cap="none" dirty="0" smtClean="0">
                <a:latin typeface="Times New Roman" charset="0"/>
                <a:ea typeface="Times New Roman" charset="0"/>
                <a:cs typeface="Times New Roman" charset="0"/>
              </a:rPr>
              <a:t>Sanitasyon uygulamalarında kullanılan temizlik ve dezenfeksiyon ajanlarında doz aşımına dikkat edilmelidir.</a:t>
            </a:r>
          </a:p>
          <a:p>
            <a:pPr algn="just">
              <a:lnSpc>
                <a:spcPct val="150000"/>
              </a:lnSpc>
            </a:pPr>
            <a:endParaRPr lang="tr-TR" sz="3600" b="1" cap="none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14271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60</TotalTime>
  <Words>117</Words>
  <Application>Microsoft Macintosh PowerPoint</Application>
  <PresentationFormat>Geniş Ekran</PresentationFormat>
  <Paragraphs>14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Times New Roman</vt:lpstr>
      <vt:lpstr>Tw Cen MT</vt:lpstr>
      <vt:lpstr>Arial</vt:lpstr>
      <vt:lpstr>Damla</vt:lpstr>
      <vt:lpstr>temİzlİk ve dezenfeksİyon uygulamaları yapılırken dİkkat edİlmesİ gerekenler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temİzlİk ve dezenfeksİyon uygulamaları yapılırken dİkkat edİlmesİ gerekenler</dc:title>
  <dc:creator>Microsoft Office Kullanıcısı</dc:creator>
  <cp:lastModifiedBy>Microsoft Office Kullanıcısı</cp:lastModifiedBy>
  <cp:revision>5</cp:revision>
  <dcterms:created xsi:type="dcterms:W3CDTF">2017-12-19T20:37:34Z</dcterms:created>
  <dcterms:modified xsi:type="dcterms:W3CDTF">2018-03-12T09:25:48Z</dcterms:modified>
</cp:coreProperties>
</file>