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18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-74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A051F5-34FD-40BE-BAC1-D18A90218A91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08803C11-C886-462A-8BAA-1090A737292F}">
      <dgm:prSet phldrT="[Metin]"/>
      <dgm:spPr/>
      <dgm:t>
        <a:bodyPr/>
        <a:lstStyle/>
        <a:p>
          <a:r>
            <a:rPr lang="tr-TR" dirty="0" smtClean="0"/>
            <a:t>Zaman</a:t>
          </a:r>
          <a:endParaRPr lang="tr-TR" dirty="0"/>
        </a:p>
      </dgm:t>
    </dgm:pt>
    <dgm:pt modelId="{AB965F0B-29B9-4A7A-AF8F-857934B415B8}" type="parTrans" cxnId="{7553321D-2E69-40F2-8C70-CD3A5A9259C8}">
      <dgm:prSet/>
      <dgm:spPr/>
      <dgm:t>
        <a:bodyPr/>
        <a:lstStyle/>
        <a:p>
          <a:endParaRPr lang="tr-TR"/>
        </a:p>
      </dgm:t>
    </dgm:pt>
    <dgm:pt modelId="{90587D1A-C35C-4EF4-9CF8-A31928B97EA3}" type="sibTrans" cxnId="{7553321D-2E69-40F2-8C70-CD3A5A9259C8}">
      <dgm:prSet/>
      <dgm:spPr/>
      <dgm:t>
        <a:bodyPr/>
        <a:lstStyle/>
        <a:p>
          <a:endParaRPr lang="tr-TR"/>
        </a:p>
      </dgm:t>
    </dgm:pt>
    <dgm:pt modelId="{74A24871-B381-40EE-B8FB-0EE8E83BF151}">
      <dgm:prSet phldrT="[Metin]"/>
      <dgm:spPr/>
      <dgm:t>
        <a:bodyPr/>
        <a:lstStyle/>
        <a:p>
          <a:r>
            <a:rPr lang="tr-TR" dirty="0" smtClean="0"/>
            <a:t>Maliyet</a:t>
          </a:r>
          <a:endParaRPr lang="tr-TR" dirty="0"/>
        </a:p>
      </dgm:t>
    </dgm:pt>
    <dgm:pt modelId="{51B36D6E-C6C1-4F04-B621-E4022A8ECD7A}" type="parTrans" cxnId="{2AFAFF78-24D6-4C91-AA5C-61099402682D}">
      <dgm:prSet/>
      <dgm:spPr/>
      <dgm:t>
        <a:bodyPr/>
        <a:lstStyle/>
        <a:p>
          <a:endParaRPr lang="tr-TR"/>
        </a:p>
      </dgm:t>
    </dgm:pt>
    <dgm:pt modelId="{8F1C23EB-C663-474D-9BF4-84D400FD092F}" type="sibTrans" cxnId="{2AFAFF78-24D6-4C91-AA5C-61099402682D}">
      <dgm:prSet/>
      <dgm:spPr/>
      <dgm:t>
        <a:bodyPr/>
        <a:lstStyle/>
        <a:p>
          <a:endParaRPr lang="tr-TR"/>
        </a:p>
      </dgm:t>
    </dgm:pt>
    <dgm:pt modelId="{4D60557A-FCFA-45BE-9643-308587F9BBBC}">
      <dgm:prSet phldrT="[Metin]"/>
      <dgm:spPr/>
      <dgm:t>
        <a:bodyPr/>
        <a:lstStyle/>
        <a:p>
          <a:r>
            <a:rPr lang="tr-TR" dirty="0" smtClean="0"/>
            <a:t>Doğruluk</a:t>
          </a:r>
          <a:endParaRPr lang="tr-TR" dirty="0"/>
        </a:p>
      </dgm:t>
    </dgm:pt>
    <dgm:pt modelId="{A69F09ED-B26D-448E-88A5-1E15A1E27DC0}" type="parTrans" cxnId="{3DF929DB-D176-4064-9EC9-950547202BDD}">
      <dgm:prSet/>
      <dgm:spPr/>
      <dgm:t>
        <a:bodyPr/>
        <a:lstStyle/>
        <a:p>
          <a:endParaRPr lang="tr-TR"/>
        </a:p>
      </dgm:t>
    </dgm:pt>
    <dgm:pt modelId="{BE76A8F7-6BDC-48C5-B026-53B38D66600C}" type="sibTrans" cxnId="{3DF929DB-D176-4064-9EC9-950547202BDD}">
      <dgm:prSet/>
      <dgm:spPr/>
      <dgm:t>
        <a:bodyPr/>
        <a:lstStyle/>
        <a:p>
          <a:endParaRPr lang="tr-TR"/>
        </a:p>
      </dgm:t>
    </dgm:pt>
    <dgm:pt modelId="{E0A447DA-8573-451F-959F-4E22849D27A5}" type="pres">
      <dgm:prSet presAssocID="{40A051F5-34FD-40BE-BAC1-D18A90218A9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3C9FC08-5035-475C-AFC2-0769DE81213B}" type="pres">
      <dgm:prSet presAssocID="{08803C11-C886-462A-8BAA-1090A737292F}" presName="parentLin" presStyleCnt="0"/>
      <dgm:spPr/>
    </dgm:pt>
    <dgm:pt modelId="{165B0E58-DF4B-45D4-A893-5CB66DD013AC}" type="pres">
      <dgm:prSet presAssocID="{08803C11-C886-462A-8BAA-1090A737292F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8AFC7F0A-4F14-4F96-AEC5-4CF199FACB9B}" type="pres">
      <dgm:prSet presAssocID="{08803C11-C886-462A-8BAA-1090A737292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F4ACFF-066E-4E1D-A9AF-FAE2B427490F}" type="pres">
      <dgm:prSet presAssocID="{08803C11-C886-462A-8BAA-1090A737292F}" presName="negativeSpace" presStyleCnt="0"/>
      <dgm:spPr/>
    </dgm:pt>
    <dgm:pt modelId="{2F720B3F-8BAD-4C52-B255-D947ABE5B0C9}" type="pres">
      <dgm:prSet presAssocID="{08803C11-C886-462A-8BAA-1090A737292F}" presName="childText" presStyleLbl="conFgAcc1" presStyleIdx="0" presStyleCnt="3">
        <dgm:presLayoutVars>
          <dgm:bulletEnabled val="1"/>
        </dgm:presLayoutVars>
      </dgm:prSet>
      <dgm:spPr/>
    </dgm:pt>
    <dgm:pt modelId="{F4C5CAB0-AC30-49BA-9DF5-B199E97A4F72}" type="pres">
      <dgm:prSet presAssocID="{90587D1A-C35C-4EF4-9CF8-A31928B97EA3}" presName="spaceBetweenRectangles" presStyleCnt="0"/>
      <dgm:spPr/>
    </dgm:pt>
    <dgm:pt modelId="{E96581F6-B9C2-4892-8E9B-8490E2AEEBC4}" type="pres">
      <dgm:prSet presAssocID="{74A24871-B381-40EE-B8FB-0EE8E83BF151}" presName="parentLin" presStyleCnt="0"/>
      <dgm:spPr/>
    </dgm:pt>
    <dgm:pt modelId="{B4E8B32B-D4E0-4F5D-B483-D40703E4164E}" type="pres">
      <dgm:prSet presAssocID="{74A24871-B381-40EE-B8FB-0EE8E83BF151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17052C1D-A693-4CC6-8EBD-10FD9A1DD25C}" type="pres">
      <dgm:prSet presAssocID="{74A24871-B381-40EE-B8FB-0EE8E83BF15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7E54EAD-35AD-448E-AE2D-F3083CBC458A}" type="pres">
      <dgm:prSet presAssocID="{74A24871-B381-40EE-B8FB-0EE8E83BF151}" presName="negativeSpace" presStyleCnt="0"/>
      <dgm:spPr/>
    </dgm:pt>
    <dgm:pt modelId="{A0D54D2B-F463-4681-A668-6B9F87CE5E94}" type="pres">
      <dgm:prSet presAssocID="{74A24871-B381-40EE-B8FB-0EE8E83BF151}" presName="childText" presStyleLbl="conFgAcc1" presStyleIdx="1" presStyleCnt="3">
        <dgm:presLayoutVars>
          <dgm:bulletEnabled val="1"/>
        </dgm:presLayoutVars>
      </dgm:prSet>
      <dgm:spPr/>
    </dgm:pt>
    <dgm:pt modelId="{1B1FE3E2-9D24-48B0-BB56-68CF8BDA5B2D}" type="pres">
      <dgm:prSet presAssocID="{8F1C23EB-C663-474D-9BF4-84D400FD092F}" presName="spaceBetweenRectangles" presStyleCnt="0"/>
      <dgm:spPr/>
    </dgm:pt>
    <dgm:pt modelId="{1562F5CA-B69E-42B6-BB35-45B3D0F473CF}" type="pres">
      <dgm:prSet presAssocID="{4D60557A-FCFA-45BE-9643-308587F9BBBC}" presName="parentLin" presStyleCnt="0"/>
      <dgm:spPr/>
    </dgm:pt>
    <dgm:pt modelId="{0FD81A78-9705-4637-94A7-EC15444732D2}" type="pres">
      <dgm:prSet presAssocID="{4D60557A-FCFA-45BE-9643-308587F9BBBC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B5DB02D8-8A56-463D-A466-DFE09FBC79AC}" type="pres">
      <dgm:prSet presAssocID="{4D60557A-FCFA-45BE-9643-308587F9BBB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603D43-87C5-4F89-8C2C-B5125BBEA26A}" type="pres">
      <dgm:prSet presAssocID="{4D60557A-FCFA-45BE-9643-308587F9BBBC}" presName="negativeSpace" presStyleCnt="0"/>
      <dgm:spPr/>
    </dgm:pt>
    <dgm:pt modelId="{B68595CB-E74D-4076-8D3C-D5871F1ABE30}" type="pres">
      <dgm:prSet presAssocID="{4D60557A-FCFA-45BE-9643-308587F9BBB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C8A6FCC-0E08-46AC-8DB1-88D252290671}" type="presOf" srcId="{08803C11-C886-462A-8BAA-1090A737292F}" destId="{165B0E58-DF4B-45D4-A893-5CB66DD013AC}" srcOrd="0" destOrd="0" presId="urn:microsoft.com/office/officeart/2005/8/layout/list1"/>
    <dgm:cxn modelId="{7553321D-2E69-40F2-8C70-CD3A5A9259C8}" srcId="{40A051F5-34FD-40BE-BAC1-D18A90218A91}" destId="{08803C11-C886-462A-8BAA-1090A737292F}" srcOrd="0" destOrd="0" parTransId="{AB965F0B-29B9-4A7A-AF8F-857934B415B8}" sibTransId="{90587D1A-C35C-4EF4-9CF8-A31928B97EA3}"/>
    <dgm:cxn modelId="{104E3B5A-4AF5-40BA-B904-0EE6E7673A12}" type="presOf" srcId="{74A24871-B381-40EE-B8FB-0EE8E83BF151}" destId="{B4E8B32B-D4E0-4F5D-B483-D40703E4164E}" srcOrd="0" destOrd="0" presId="urn:microsoft.com/office/officeart/2005/8/layout/list1"/>
    <dgm:cxn modelId="{29B45499-A0A4-4437-9803-B27EA7C3B265}" type="presOf" srcId="{40A051F5-34FD-40BE-BAC1-D18A90218A91}" destId="{E0A447DA-8573-451F-959F-4E22849D27A5}" srcOrd="0" destOrd="0" presId="urn:microsoft.com/office/officeart/2005/8/layout/list1"/>
    <dgm:cxn modelId="{F511B717-C308-4690-BD29-927DA75BAA13}" type="presOf" srcId="{08803C11-C886-462A-8BAA-1090A737292F}" destId="{8AFC7F0A-4F14-4F96-AEC5-4CF199FACB9B}" srcOrd="1" destOrd="0" presId="urn:microsoft.com/office/officeart/2005/8/layout/list1"/>
    <dgm:cxn modelId="{2AFAFF78-24D6-4C91-AA5C-61099402682D}" srcId="{40A051F5-34FD-40BE-BAC1-D18A90218A91}" destId="{74A24871-B381-40EE-B8FB-0EE8E83BF151}" srcOrd="1" destOrd="0" parTransId="{51B36D6E-C6C1-4F04-B621-E4022A8ECD7A}" sibTransId="{8F1C23EB-C663-474D-9BF4-84D400FD092F}"/>
    <dgm:cxn modelId="{9E05B988-38AC-4D82-ADAA-DB42971EEF47}" type="presOf" srcId="{4D60557A-FCFA-45BE-9643-308587F9BBBC}" destId="{0FD81A78-9705-4637-94A7-EC15444732D2}" srcOrd="0" destOrd="0" presId="urn:microsoft.com/office/officeart/2005/8/layout/list1"/>
    <dgm:cxn modelId="{7127DC41-D9E4-460E-8A24-FA116B3B49D6}" type="presOf" srcId="{74A24871-B381-40EE-B8FB-0EE8E83BF151}" destId="{17052C1D-A693-4CC6-8EBD-10FD9A1DD25C}" srcOrd="1" destOrd="0" presId="urn:microsoft.com/office/officeart/2005/8/layout/list1"/>
    <dgm:cxn modelId="{3DF929DB-D176-4064-9EC9-950547202BDD}" srcId="{40A051F5-34FD-40BE-BAC1-D18A90218A91}" destId="{4D60557A-FCFA-45BE-9643-308587F9BBBC}" srcOrd="2" destOrd="0" parTransId="{A69F09ED-B26D-448E-88A5-1E15A1E27DC0}" sibTransId="{BE76A8F7-6BDC-48C5-B026-53B38D66600C}"/>
    <dgm:cxn modelId="{89776130-13BD-4269-9BEF-38D6773369DA}" type="presOf" srcId="{4D60557A-FCFA-45BE-9643-308587F9BBBC}" destId="{B5DB02D8-8A56-463D-A466-DFE09FBC79AC}" srcOrd="1" destOrd="0" presId="urn:microsoft.com/office/officeart/2005/8/layout/list1"/>
    <dgm:cxn modelId="{C6353DCE-A613-4E8F-A7A0-AA3DC5BEA3C4}" type="presParOf" srcId="{E0A447DA-8573-451F-959F-4E22849D27A5}" destId="{F3C9FC08-5035-475C-AFC2-0769DE81213B}" srcOrd="0" destOrd="0" presId="urn:microsoft.com/office/officeart/2005/8/layout/list1"/>
    <dgm:cxn modelId="{EB965873-4E4B-43A0-8717-86DAAD5CC12E}" type="presParOf" srcId="{F3C9FC08-5035-475C-AFC2-0769DE81213B}" destId="{165B0E58-DF4B-45D4-A893-5CB66DD013AC}" srcOrd="0" destOrd="0" presId="urn:microsoft.com/office/officeart/2005/8/layout/list1"/>
    <dgm:cxn modelId="{D768EF27-4D66-4850-87B7-144179EAD02E}" type="presParOf" srcId="{F3C9FC08-5035-475C-AFC2-0769DE81213B}" destId="{8AFC7F0A-4F14-4F96-AEC5-4CF199FACB9B}" srcOrd="1" destOrd="0" presId="urn:microsoft.com/office/officeart/2005/8/layout/list1"/>
    <dgm:cxn modelId="{A183D068-A859-4696-B450-5D2A49F8FACC}" type="presParOf" srcId="{E0A447DA-8573-451F-959F-4E22849D27A5}" destId="{0FF4ACFF-066E-4E1D-A9AF-FAE2B427490F}" srcOrd="1" destOrd="0" presId="urn:microsoft.com/office/officeart/2005/8/layout/list1"/>
    <dgm:cxn modelId="{CBDB35FB-F143-4F55-A691-D5981C3A4E3E}" type="presParOf" srcId="{E0A447DA-8573-451F-959F-4E22849D27A5}" destId="{2F720B3F-8BAD-4C52-B255-D947ABE5B0C9}" srcOrd="2" destOrd="0" presId="urn:microsoft.com/office/officeart/2005/8/layout/list1"/>
    <dgm:cxn modelId="{2E9AB33F-6CB9-467C-914C-AE5B9ADC78E1}" type="presParOf" srcId="{E0A447DA-8573-451F-959F-4E22849D27A5}" destId="{F4C5CAB0-AC30-49BA-9DF5-B199E97A4F72}" srcOrd="3" destOrd="0" presId="urn:microsoft.com/office/officeart/2005/8/layout/list1"/>
    <dgm:cxn modelId="{651D9764-5F49-4135-9826-359A8CCB0853}" type="presParOf" srcId="{E0A447DA-8573-451F-959F-4E22849D27A5}" destId="{E96581F6-B9C2-4892-8E9B-8490E2AEEBC4}" srcOrd="4" destOrd="0" presId="urn:microsoft.com/office/officeart/2005/8/layout/list1"/>
    <dgm:cxn modelId="{B9991C1A-AB38-42C8-860A-61767CF4CBA5}" type="presParOf" srcId="{E96581F6-B9C2-4892-8E9B-8490E2AEEBC4}" destId="{B4E8B32B-D4E0-4F5D-B483-D40703E4164E}" srcOrd="0" destOrd="0" presId="urn:microsoft.com/office/officeart/2005/8/layout/list1"/>
    <dgm:cxn modelId="{2FD7E7A3-392F-4135-9729-24ACD1B7E099}" type="presParOf" srcId="{E96581F6-B9C2-4892-8E9B-8490E2AEEBC4}" destId="{17052C1D-A693-4CC6-8EBD-10FD9A1DD25C}" srcOrd="1" destOrd="0" presId="urn:microsoft.com/office/officeart/2005/8/layout/list1"/>
    <dgm:cxn modelId="{BA241712-B6DE-4525-AA57-5B2A7499EC19}" type="presParOf" srcId="{E0A447DA-8573-451F-959F-4E22849D27A5}" destId="{97E54EAD-35AD-448E-AE2D-F3083CBC458A}" srcOrd="5" destOrd="0" presId="urn:microsoft.com/office/officeart/2005/8/layout/list1"/>
    <dgm:cxn modelId="{FB1D3D11-7B59-49D7-9E21-9293783295BA}" type="presParOf" srcId="{E0A447DA-8573-451F-959F-4E22849D27A5}" destId="{A0D54D2B-F463-4681-A668-6B9F87CE5E94}" srcOrd="6" destOrd="0" presId="urn:microsoft.com/office/officeart/2005/8/layout/list1"/>
    <dgm:cxn modelId="{1C8A65EB-BB0F-4337-A0FE-834F034D2067}" type="presParOf" srcId="{E0A447DA-8573-451F-959F-4E22849D27A5}" destId="{1B1FE3E2-9D24-48B0-BB56-68CF8BDA5B2D}" srcOrd="7" destOrd="0" presId="urn:microsoft.com/office/officeart/2005/8/layout/list1"/>
    <dgm:cxn modelId="{3ABF25A1-A7D6-432F-B80C-7A27D86ABCA7}" type="presParOf" srcId="{E0A447DA-8573-451F-959F-4E22849D27A5}" destId="{1562F5CA-B69E-42B6-BB35-45B3D0F473CF}" srcOrd="8" destOrd="0" presId="urn:microsoft.com/office/officeart/2005/8/layout/list1"/>
    <dgm:cxn modelId="{3689EE2B-2263-4AA1-9DBA-A9D35E48AB59}" type="presParOf" srcId="{1562F5CA-B69E-42B6-BB35-45B3D0F473CF}" destId="{0FD81A78-9705-4637-94A7-EC15444732D2}" srcOrd="0" destOrd="0" presId="urn:microsoft.com/office/officeart/2005/8/layout/list1"/>
    <dgm:cxn modelId="{94257C2D-38D0-48AB-A1DD-C73D733F6013}" type="presParOf" srcId="{1562F5CA-B69E-42B6-BB35-45B3D0F473CF}" destId="{B5DB02D8-8A56-463D-A466-DFE09FBC79AC}" srcOrd="1" destOrd="0" presId="urn:microsoft.com/office/officeart/2005/8/layout/list1"/>
    <dgm:cxn modelId="{8E72FD6E-EA84-431C-BDE0-4E1A040E060C}" type="presParOf" srcId="{E0A447DA-8573-451F-959F-4E22849D27A5}" destId="{D0603D43-87C5-4F89-8C2C-B5125BBEA26A}" srcOrd="9" destOrd="0" presId="urn:microsoft.com/office/officeart/2005/8/layout/list1"/>
    <dgm:cxn modelId="{944DA3D1-19DC-4064-A8FD-A9C9F9921246}" type="presParOf" srcId="{E0A447DA-8573-451F-959F-4E22849D27A5}" destId="{B68595CB-E74D-4076-8D3C-D5871F1ABE3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1DC565-FB4C-4DC1-882C-0C538B415E64}" type="doc">
      <dgm:prSet loTypeId="urn:microsoft.com/office/officeart/2005/8/layout/lProcess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BCEAD385-E24E-421C-8F56-09BFDDD908D2}">
      <dgm:prSet phldrT="[Metin]"/>
      <dgm:spPr/>
      <dgm:t>
        <a:bodyPr/>
        <a:lstStyle/>
        <a:p>
          <a:r>
            <a:rPr lang="tr-TR" dirty="0" smtClean="0"/>
            <a:t>Nicel</a:t>
          </a:r>
          <a:endParaRPr lang="tr-TR" dirty="0"/>
        </a:p>
      </dgm:t>
    </dgm:pt>
    <dgm:pt modelId="{83017A1C-066C-41E0-9E43-8D5399C60BB8}" type="parTrans" cxnId="{96C83E47-2CB6-49A0-8ACA-002287254E34}">
      <dgm:prSet/>
      <dgm:spPr/>
      <dgm:t>
        <a:bodyPr/>
        <a:lstStyle/>
        <a:p>
          <a:endParaRPr lang="tr-TR"/>
        </a:p>
      </dgm:t>
    </dgm:pt>
    <dgm:pt modelId="{EC5A6AE9-BD9B-42B3-B6FD-19945E015EC8}" type="sibTrans" cxnId="{96C83E47-2CB6-49A0-8ACA-002287254E34}">
      <dgm:prSet/>
      <dgm:spPr/>
      <dgm:t>
        <a:bodyPr/>
        <a:lstStyle/>
        <a:p>
          <a:endParaRPr lang="tr-TR"/>
        </a:p>
      </dgm:t>
    </dgm:pt>
    <dgm:pt modelId="{72DF866F-53C1-4212-AB33-3E98130869AA}">
      <dgm:prSet phldrT="[Metin]"/>
      <dgm:spPr/>
      <dgm:t>
        <a:bodyPr/>
        <a:lstStyle/>
        <a:p>
          <a:r>
            <a:rPr lang="tr-TR" dirty="0" smtClean="0"/>
            <a:t>Genelleme yapmak önemli bir hedeftir.</a:t>
          </a:r>
          <a:endParaRPr lang="tr-TR" dirty="0"/>
        </a:p>
      </dgm:t>
    </dgm:pt>
    <dgm:pt modelId="{48245981-66CE-444C-882B-E7BBF389FA83}" type="parTrans" cxnId="{8C6512D3-C6B2-4FAA-AD38-0D628DF46716}">
      <dgm:prSet/>
      <dgm:spPr/>
      <dgm:t>
        <a:bodyPr/>
        <a:lstStyle/>
        <a:p>
          <a:endParaRPr lang="tr-TR"/>
        </a:p>
      </dgm:t>
    </dgm:pt>
    <dgm:pt modelId="{A27C2A05-4DF7-4A05-BEBB-00E8811EB1D9}" type="sibTrans" cxnId="{8C6512D3-C6B2-4FAA-AD38-0D628DF46716}">
      <dgm:prSet/>
      <dgm:spPr/>
      <dgm:t>
        <a:bodyPr/>
        <a:lstStyle/>
        <a:p>
          <a:endParaRPr lang="tr-TR"/>
        </a:p>
      </dgm:t>
    </dgm:pt>
    <dgm:pt modelId="{BC75E1FA-59DD-48C3-B291-4071E781CC2B}">
      <dgm:prSet phldrT="[Metin]"/>
      <dgm:spPr/>
      <dgm:t>
        <a:bodyPr/>
        <a:lstStyle/>
        <a:p>
          <a:r>
            <a:rPr lang="tr-TR" dirty="0" smtClean="0"/>
            <a:t>Parçalara ayırıp genele ulaşmaya çalışır.</a:t>
          </a:r>
          <a:endParaRPr lang="tr-TR" dirty="0"/>
        </a:p>
      </dgm:t>
    </dgm:pt>
    <dgm:pt modelId="{ED22E346-678D-4092-8EBD-E73AA51EC686}" type="parTrans" cxnId="{EF657694-EEAE-400B-91A8-907539FF5EB2}">
      <dgm:prSet/>
      <dgm:spPr/>
      <dgm:t>
        <a:bodyPr/>
        <a:lstStyle/>
        <a:p>
          <a:endParaRPr lang="tr-TR"/>
        </a:p>
      </dgm:t>
    </dgm:pt>
    <dgm:pt modelId="{FC7F0925-6D0F-4B7F-98FE-7A8F22E8EDCF}" type="sibTrans" cxnId="{EF657694-EEAE-400B-91A8-907539FF5EB2}">
      <dgm:prSet/>
      <dgm:spPr/>
      <dgm:t>
        <a:bodyPr/>
        <a:lstStyle/>
        <a:p>
          <a:endParaRPr lang="tr-TR"/>
        </a:p>
      </dgm:t>
    </dgm:pt>
    <dgm:pt modelId="{39DFFE91-E9C2-4C3B-BE85-97B428420EC3}">
      <dgm:prSet phldrT="[Metin]"/>
      <dgm:spPr/>
      <dgm:t>
        <a:bodyPr/>
        <a:lstStyle/>
        <a:p>
          <a:r>
            <a:rPr lang="tr-TR" dirty="0" smtClean="0"/>
            <a:t>Nitel</a:t>
          </a:r>
          <a:endParaRPr lang="tr-TR" dirty="0"/>
        </a:p>
      </dgm:t>
    </dgm:pt>
    <dgm:pt modelId="{88038F10-C599-4BFF-BC27-713803338ED0}" type="parTrans" cxnId="{E6744511-AFB4-4679-950C-3109BEFCB1D5}">
      <dgm:prSet/>
      <dgm:spPr/>
      <dgm:t>
        <a:bodyPr/>
        <a:lstStyle/>
        <a:p>
          <a:endParaRPr lang="tr-TR"/>
        </a:p>
      </dgm:t>
    </dgm:pt>
    <dgm:pt modelId="{A16AC1F1-9E9A-41EC-9114-D54DC5038904}" type="sibTrans" cxnId="{E6744511-AFB4-4679-950C-3109BEFCB1D5}">
      <dgm:prSet/>
      <dgm:spPr/>
      <dgm:t>
        <a:bodyPr/>
        <a:lstStyle/>
        <a:p>
          <a:endParaRPr lang="tr-TR"/>
        </a:p>
      </dgm:t>
    </dgm:pt>
    <dgm:pt modelId="{7CBB2329-01DA-4F4A-8E9B-D51F6C83CB27}">
      <dgm:prSet phldrT="[Metin]"/>
      <dgm:spPr/>
      <dgm:t>
        <a:bodyPr/>
        <a:lstStyle/>
        <a:p>
          <a:r>
            <a:rPr lang="tr-TR" dirty="0" smtClean="0"/>
            <a:t>Birincil amaç genelleme değildir.</a:t>
          </a:r>
          <a:endParaRPr lang="tr-TR" dirty="0"/>
        </a:p>
      </dgm:t>
    </dgm:pt>
    <dgm:pt modelId="{D98FD0BF-873D-44A4-8E97-C1B8F476DF50}" type="parTrans" cxnId="{DB20958D-5445-41E4-86A7-7F544A5AB155}">
      <dgm:prSet/>
      <dgm:spPr/>
      <dgm:t>
        <a:bodyPr/>
        <a:lstStyle/>
        <a:p>
          <a:endParaRPr lang="tr-TR"/>
        </a:p>
      </dgm:t>
    </dgm:pt>
    <dgm:pt modelId="{91699123-E097-48A0-9D63-D002E8F848E1}" type="sibTrans" cxnId="{DB20958D-5445-41E4-86A7-7F544A5AB155}">
      <dgm:prSet/>
      <dgm:spPr/>
      <dgm:t>
        <a:bodyPr/>
        <a:lstStyle/>
        <a:p>
          <a:endParaRPr lang="tr-TR"/>
        </a:p>
      </dgm:t>
    </dgm:pt>
    <dgm:pt modelId="{E9893872-EA9B-46FD-8B24-E17DA1D6DAE4}">
      <dgm:prSet phldrT="[Metin]"/>
      <dgm:spPr/>
      <dgm:t>
        <a:bodyPr/>
        <a:lstStyle/>
        <a:p>
          <a:r>
            <a:rPr lang="tr-TR" dirty="0" smtClean="0"/>
            <a:t>Araştırmacılar evrenin bütünü ile çalışabilir. </a:t>
          </a:r>
          <a:endParaRPr lang="tr-TR" dirty="0"/>
        </a:p>
      </dgm:t>
    </dgm:pt>
    <dgm:pt modelId="{B7AC3C83-1C06-423B-98C3-10AC58DC77DA}" type="parTrans" cxnId="{A0B370CF-CAC0-4315-810C-B64D70C2C19F}">
      <dgm:prSet/>
      <dgm:spPr/>
      <dgm:t>
        <a:bodyPr/>
        <a:lstStyle/>
        <a:p>
          <a:endParaRPr lang="tr-TR"/>
        </a:p>
      </dgm:t>
    </dgm:pt>
    <dgm:pt modelId="{16E0F237-3DF8-4D10-B565-0AF34B1A27EF}" type="sibTrans" cxnId="{A0B370CF-CAC0-4315-810C-B64D70C2C19F}">
      <dgm:prSet/>
      <dgm:spPr/>
      <dgm:t>
        <a:bodyPr/>
        <a:lstStyle/>
        <a:p>
          <a:endParaRPr lang="tr-TR"/>
        </a:p>
      </dgm:t>
    </dgm:pt>
    <dgm:pt modelId="{C49E950B-2F12-44FD-91BD-6DA01F5E430B}" type="pres">
      <dgm:prSet presAssocID="{921DC565-FB4C-4DC1-882C-0C538B415E6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06ED2F1-5884-4CD9-B560-406F140F0260}" type="pres">
      <dgm:prSet presAssocID="{BCEAD385-E24E-421C-8F56-09BFDDD908D2}" presName="compNode" presStyleCnt="0"/>
      <dgm:spPr/>
    </dgm:pt>
    <dgm:pt modelId="{B8F0215E-C199-42F0-8861-95FD04560698}" type="pres">
      <dgm:prSet presAssocID="{BCEAD385-E24E-421C-8F56-09BFDDD908D2}" presName="aNode" presStyleLbl="bgShp" presStyleIdx="0" presStyleCnt="2"/>
      <dgm:spPr/>
      <dgm:t>
        <a:bodyPr/>
        <a:lstStyle/>
        <a:p>
          <a:endParaRPr lang="tr-TR"/>
        </a:p>
      </dgm:t>
    </dgm:pt>
    <dgm:pt modelId="{C2E668A2-209F-4046-B77A-C06AD8745094}" type="pres">
      <dgm:prSet presAssocID="{BCEAD385-E24E-421C-8F56-09BFDDD908D2}" presName="textNode" presStyleLbl="bgShp" presStyleIdx="0" presStyleCnt="2"/>
      <dgm:spPr/>
      <dgm:t>
        <a:bodyPr/>
        <a:lstStyle/>
        <a:p>
          <a:endParaRPr lang="tr-TR"/>
        </a:p>
      </dgm:t>
    </dgm:pt>
    <dgm:pt modelId="{FC02CB5F-2A4D-4976-B000-B3F529C0894E}" type="pres">
      <dgm:prSet presAssocID="{BCEAD385-E24E-421C-8F56-09BFDDD908D2}" presName="compChildNode" presStyleCnt="0"/>
      <dgm:spPr/>
    </dgm:pt>
    <dgm:pt modelId="{3B720784-25FD-4CD2-948C-47258BE01E88}" type="pres">
      <dgm:prSet presAssocID="{BCEAD385-E24E-421C-8F56-09BFDDD908D2}" presName="theInnerList" presStyleCnt="0"/>
      <dgm:spPr/>
    </dgm:pt>
    <dgm:pt modelId="{3E6B58D6-F657-4BA5-BC19-A079FF9952C1}" type="pres">
      <dgm:prSet presAssocID="{72DF866F-53C1-4212-AB33-3E98130869AA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380A11-D5F8-46ED-A55E-DF9E8BA6A247}" type="pres">
      <dgm:prSet presAssocID="{72DF866F-53C1-4212-AB33-3E98130869AA}" presName="aSpace2" presStyleCnt="0"/>
      <dgm:spPr/>
    </dgm:pt>
    <dgm:pt modelId="{043D6C9D-7E7D-40B7-8AB2-B89062EDA2FF}" type="pres">
      <dgm:prSet presAssocID="{BC75E1FA-59DD-48C3-B291-4071E781CC2B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93AB81E-0734-4E71-8032-0FE4061EEC5F}" type="pres">
      <dgm:prSet presAssocID="{BCEAD385-E24E-421C-8F56-09BFDDD908D2}" presName="aSpace" presStyleCnt="0"/>
      <dgm:spPr/>
    </dgm:pt>
    <dgm:pt modelId="{4172746D-06EA-46BC-B18E-346FBB06C5DC}" type="pres">
      <dgm:prSet presAssocID="{39DFFE91-E9C2-4C3B-BE85-97B428420EC3}" presName="compNode" presStyleCnt="0"/>
      <dgm:spPr/>
    </dgm:pt>
    <dgm:pt modelId="{A3613A3F-41D1-4BE8-BB9A-34BA019B6B48}" type="pres">
      <dgm:prSet presAssocID="{39DFFE91-E9C2-4C3B-BE85-97B428420EC3}" presName="aNode" presStyleLbl="bgShp" presStyleIdx="1" presStyleCnt="2"/>
      <dgm:spPr/>
      <dgm:t>
        <a:bodyPr/>
        <a:lstStyle/>
        <a:p>
          <a:endParaRPr lang="tr-TR"/>
        </a:p>
      </dgm:t>
    </dgm:pt>
    <dgm:pt modelId="{62D1CDC6-43C4-476D-AA4E-0F8F67F4D1F3}" type="pres">
      <dgm:prSet presAssocID="{39DFFE91-E9C2-4C3B-BE85-97B428420EC3}" presName="textNode" presStyleLbl="bgShp" presStyleIdx="1" presStyleCnt="2"/>
      <dgm:spPr/>
      <dgm:t>
        <a:bodyPr/>
        <a:lstStyle/>
        <a:p>
          <a:endParaRPr lang="tr-TR"/>
        </a:p>
      </dgm:t>
    </dgm:pt>
    <dgm:pt modelId="{F3351251-A474-4F91-86C2-9D4D21318F62}" type="pres">
      <dgm:prSet presAssocID="{39DFFE91-E9C2-4C3B-BE85-97B428420EC3}" presName="compChildNode" presStyleCnt="0"/>
      <dgm:spPr/>
    </dgm:pt>
    <dgm:pt modelId="{BB03D48A-FD1F-450C-8474-A5C4E9BB1EFE}" type="pres">
      <dgm:prSet presAssocID="{39DFFE91-E9C2-4C3B-BE85-97B428420EC3}" presName="theInnerList" presStyleCnt="0"/>
      <dgm:spPr/>
    </dgm:pt>
    <dgm:pt modelId="{CD09CA24-E18E-4EBA-8165-7FC8389A805E}" type="pres">
      <dgm:prSet presAssocID="{7CBB2329-01DA-4F4A-8E9B-D51F6C83CB27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40A6AFB-27F7-46A1-905C-1608D94BEAC1}" type="pres">
      <dgm:prSet presAssocID="{7CBB2329-01DA-4F4A-8E9B-D51F6C83CB27}" presName="aSpace2" presStyleCnt="0"/>
      <dgm:spPr/>
    </dgm:pt>
    <dgm:pt modelId="{D748CDD9-9BFF-45F8-AED9-26906A606021}" type="pres">
      <dgm:prSet presAssocID="{E9893872-EA9B-46FD-8B24-E17DA1D6DAE4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F657694-EEAE-400B-91A8-907539FF5EB2}" srcId="{BCEAD385-E24E-421C-8F56-09BFDDD908D2}" destId="{BC75E1FA-59DD-48C3-B291-4071E781CC2B}" srcOrd="1" destOrd="0" parTransId="{ED22E346-678D-4092-8EBD-E73AA51EC686}" sibTransId="{FC7F0925-6D0F-4B7F-98FE-7A8F22E8EDCF}"/>
    <dgm:cxn modelId="{E019BD68-8964-4C65-B882-579C9D884873}" type="presOf" srcId="{BCEAD385-E24E-421C-8F56-09BFDDD908D2}" destId="{B8F0215E-C199-42F0-8861-95FD04560698}" srcOrd="0" destOrd="0" presId="urn:microsoft.com/office/officeart/2005/8/layout/lProcess2"/>
    <dgm:cxn modelId="{A08EB6CA-BC8B-4442-8033-59342EB1397F}" type="presOf" srcId="{72DF866F-53C1-4212-AB33-3E98130869AA}" destId="{3E6B58D6-F657-4BA5-BC19-A079FF9952C1}" srcOrd="0" destOrd="0" presId="urn:microsoft.com/office/officeart/2005/8/layout/lProcess2"/>
    <dgm:cxn modelId="{D0D77A9D-652F-45BA-A821-1391D5804B74}" type="presOf" srcId="{BC75E1FA-59DD-48C3-B291-4071E781CC2B}" destId="{043D6C9D-7E7D-40B7-8AB2-B89062EDA2FF}" srcOrd="0" destOrd="0" presId="urn:microsoft.com/office/officeart/2005/8/layout/lProcess2"/>
    <dgm:cxn modelId="{96C83E47-2CB6-49A0-8ACA-002287254E34}" srcId="{921DC565-FB4C-4DC1-882C-0C538B415E64}" destId="{BCEAD385-E24E-421C-8F56-09BFDDD908D2}" srcOrd="0" destOrd="0" parTransId="{83017A1C-066C-41E0-9E43-8D5399C60BB8}" sibTransId="{EC5A6AE9-BD9B-42B3-B6FD-19945E015EC8}"/>
    <dgm:cxn modelId="{DB20958D-5445-41E4-86A7-7F544A5AB155}" srcId="{39DFFE91-E9C2-4C3B-BE85-97B428420EC3}" destId="{7CBB2329-01DA-4F4A-8E9B-D51F6C83CB27}" srcOrd="0" destOrd="0" parTransId="{D98FD0BF-873D-44A4-8E97-C1B8F476DF50}" sibTransId="{91699123-E097-48A0-9D63-D002E8F848E1}"/>
    <dgm:cxn modelId="{A0B370CF-CAC0-4315-810C-B64D70C2C19F}" srcId="{39DFFE91-E9C2-4C3B-BE85-97B428420EC3}" destId="{E9893872-EA9B-46FD-8B24-E17DA1D6DAE4}" srcOrd="1" destOrd="0" parTransId="{B7AC3C83-1C06-423B-98C3-10AC58DC77DA}" sibTransId="{16E0F237-3DF8-4D10-B565-0AF34B1A27EF}"/>
    <dgm:cxn modelId="{8C6512D3-C6B2-4FAA-AD38-0D628DF46716}" srcId="{BCEAD385-E24E-421C-8F56-09BFDDD908D2}" destId="{72DF866F-53C1-4212-AB33-3E98130869AA}" srcOrd="0" destOrd="0" parTransId="{48245981-66CE-444C-882B-E7BBF389FA83}" sibTransId="{A27C2A05-4DF7-4A05-BEBB-00E8811EB1D9}"/>
    <dgm:cxn modelId="{8FBBB990-6255-4735-8D34-ADDDC3C089B6}" type="presOf" srcId="{E9893872-EA9B-46FD-8B24-E17DA1D6DAE4}" destId="{D748CDD9-9BFF-45F8-AED9-26906A606021}" srcOrd="0" destOrd="0" presId="urn:microsoft.com/office/officeart/2005/8/layout/lProcess2"/>
    <dgm:cxn modelId="{72873F8F-EF0F-4A28-A8D9-798FCD6A8F1F}" type="presOf" srcId="{BCEAD385-E24E-421C-8F56-09BFDDD908D2}" destId="{C2E668A2-209F-4046-B77A-C06AD8745094}" srcOrd="1" destOrd="0" presId="urn:microsoft.com/office/officeart/2005/8/layout/lProcess2"/>
    <dgm:cxn modelId="{61D8679E-98E1-41EE-85AC-09CFB3B4FC35}" type="presOf" srcId="{39DFFE91-E9C2-4C3B-BE85-97B428420EC3}" destId="{A3613A3F-41D1-4BE8-BB9A-34BA019B6B48}" srcOrd="0" destOrd="0" presId="urn:microsoft.com/office/officeart/2005/8/layout/lProcess2"/>
    <dgm:cxn modelId="{EE000E3D-B657-4672-BE89-8A418EA25DED}" type="presOf" srcId="{7CBB2329-01DA-4F4A-8E9B-D51F6C83CB27}" destId="{CD09CA24-E18E-4EBA-8165-7FC8389A805E}" srcOrd="0" destOrd="0" presId="urn:microsoft.com/office/officeart/2005/8/layout/lProcess2"/>
    <dgm:cxn modelId="{C429D2FC-D41B-4DBF-ADAF-9330FC69C598}" type="presOf" srcId="{921DC565-FB4C-4DC1-882C-0C538B415E64}" destId="{C49E950B-2F12-44FD-91BD-6DA01F5E430B}" srcOrd="0" destOrd="0" presId="urn:microsoft.com/office/officeart/2005/8/layout/lProcess2"/>
    <dgm:cxn modelId="{DB0AFD8A-28B8-418E-96E8-3148F2A136EE}" type="presOf" srcId="{39DFFE91-E9C2-4C3B-BE85-97B428420EC3}" destId="{62D1CDC6-43C4-476D-AA4E-0F8F67F4D1F3}" srcOrd="1" destOrd="0" presId="urn:microsoft.com/office/officeart/2005/8/layout/lProcess2"/>
    <dgm:cxn modelId="{E6744511-AFB4-4679-950C-3109BEFCB1D5}" srcId="{921DC565-FB4C-4DC1-882C-0C538B415E64}" destId="{39DFFE91-E9C2-4C3B-BE85-97B428420EC3}" srcOrd="1" destOrd="0" parTransId="{88038F10-C599-4BFF-BC27-713803338ED0}" sibTransId="{A16AC1F1-9E9A-41EC-9114-D54DC5038904}"/>
    <dgm:cxn modelId="{72D1DC33-49F9-474D-A6EA-76E94BC949D2}" type="presParOf" srcId="{C49E950B-2F12-44FD-91BD-6DA01F5E430B}" destId="{706ED2F1-5884-4CD9-B560-406F140F0260}" srcOrd="0" destOrd="0" presId="urn:microsoft.com/office/officeart/2005/8/layout/lProcess2"/>
    <dgm:cxn modelId="{8B05C134-68A2-4359-81B5-52C8B665583B}" type="presParOf" srcId="{706ED2F1-5884-4CD9-B560-406F140F0260}" destId="{B8F0215E-C199-42F0-8861-95FD04560698}" srcOrd="0" destOrd="0" presId="urn:microsoft.com/office/officeart/2005/8/layout/lProcess2"/>
    <dgm:cxn modelId="{89266693-33AB-48BA-BBE8-21B1AD820071}" type="presParOf" srcId="{706ED2F1-5884-4CD9-B560-406F140F0260}" destId="{C2E668A2-209F-4046-B77A-C06AD8745094}" srcOrd="1" destOrd="0" presId="urn:microsoft.com/office/officeart/2005/8/layout/lProcess2"/>
    <dgm:cxn modelId="{53EDD869-2A7D-491B-9361-EED9F1ADD307}" type="presParOf" srcId="{706ED2F1-5884-4CD9-B560-406F140F0260}" destId="{FC02CB5F-2A4D-4976-B000-B3F529C0894E}" srcOrd="2" destOrd="0" presId="urn:microsoft.com/office/officeart/2005/8/layout/lProcess2"/>
    <dgm:cxn modelId="{CFB5A029-7F2E-481B-A671-4D1F110CDAF1}" type="presParOf" srcId="{FC02CB5F-2A4D-4976-B000-B3F529C0894E}" destId="{3B720784-25FD-4CD2-948C-47258BE01E88}" srcOrd="0" destOrd="0" presId="urn:microsoft.com/office/officeart/2005/8/layout/lProcess2"/>
    <dgm:cxn modelId="{A753FF5E-553E-47C5-BD7F-A8B9CB926667}" type="presParOf" srcId="{3B720784-25FD-4CD2-948C-47258BE01E88}" destId="{3E6B58D6-F657-4BA5-BC19-A079FF9952C1}" srcOrd="0" destOrd="0" presId="urn:microsoft.com/office/officeart/2005/8/layout/lProcess2"/>
    <dgm:cxn modelId="{587CD11F-1925-4BBA-B44F-5AC30DC22B43}" type="presParOf" srcId="{3B720784-25FD-4CD2-948C-47258BE01E88}" destId="{FD380A11-D5F8-46ED-A55E-DF9E8BA6A247}" srcOrd="1" destOrd="0" presId="urn:microsoft.com/office/officeart/2005/8/layout/lProcess2"/>
    <dgm:cxn modelId="{C06457D9-A768-4896-938E-93549620FD61}" type="presParOf" srcId="{3B720784-25FD-4CD2-948C-47258BE01E88}" destId="{043D6C9D-7E7D-40B7-8AB2-B89062EDA2FF}" srcOrd="2" destOrd="0" presId="urn:microsoft.com/office/officeart/2005/8/layout/lProcess2"/>
    <dgm:cxn modelId="{30644EF7-8AD0-45A6-87E3-C7F1EA26C61D}" type="presParOf" srcId="{C49E950B-2F12-44FD-91BD-6DA01F5E430B}" destId="{893AB81E-0734-4E71-8032-0FE4061EEC5F}" srcOrd="1" destOrd="0" presId="urn:microsoft.com/office/officeart/2005/8/layout/lProcess2"/>
    <dgm:cxn modelId="{F66E8850-698B-4FEC-BDCB-94C7FA7E72C4}" type="presParOf" srcId="{C49E950B-2F12-44FD-91BD-6DA01F5E430B}" destId="{4172746D-06EA-46BC-B18E-346FBB06C5DC}" srcOrd="2" destOrd="0" presId="urn:microsoft.com/office/officeart/2005/8/layout/lProcess2"/>
    <dgm:cxn modelId="{60B55763-1EA9-4451-B256-303C371C1605}" type="presParOf" srcId="{4172746D-06EA-46BC-B18E-346FBB06C5DC}" destId="{A3613A3F-41D1-4BE8-BB9A-34BA019B6B48}" srcOrd="0" destOrd="0" presId="urn:microsoft.com/office/officeart/2005/8/layout/lProcess2"/>
    <dgm:cxn modelId="{47B75740-1B5E-4C2F-A3D5-72D93AEAAF8E}" type="presParOf" srcId="{4172746D-06EA-46BC-B18E-346FBB06C5DC}" destId="{62D1CDC6-43C4-476D-AA4E-0F8F67F4D1F3}" srcOrd="1" destOrd="0" presId="urn:microsoft.com/office/officeart/2005/8/layout/lProcess2"/>
    <dgm:cxn modelId="{4B135AC1-73AD-482F-8FA9-DEAED1F929E9}" type="presParOf" srcId="{4172746D-06EA-46BC-B18E-346FBB06C5DC}" destId="{F3351251-A474-4F91-86C2-9D4D21318F62}" srcOrd="2" destOrd="0" presId="urn:microsoft.com/office/officeart/2005/8/layout/lProcess2"/>
    <dgm:cxn modelId="{B006DAB2-01A0-437B-9409-8CB9E3475B5F}" type="presParOf" srcId="{F3351251-A474-4F91-86C2-9D4D21318F62}" destId="{BB03D48A-FD1F-450C-8474-A5C4E9BB1EFE}" srcOrd="0" destOrd="0" presId="urn:microsoft.com/office/officeart/2005/8/layout/lProcess2"/>
    <dgm:cxn modelId="{70A89769-6194-433D-B966-A03FA5D4E164}" type="presParOf" srcId="{BB03D48A-FD1F-450C-8474-A5C4E9BB1EFE}" destId="{CD09CA24-E18E-4EBA-8165-7FC8389A805E}" srcOrd="0" destOrd="0" presId="urn:microsoft.com/office/officeart/2005/8/layout/lProcess2"/>
    <dgm:cxn modelId="{1E1F0069-5C78-4CB2-B148-F64F10176E1B}" type="presParOf" srcId="{BB03D48A-FD1F-450C-8474-A5C4E9BB1EFE}" destId="{D40A6AFB-27F7-46A1-905C-1608D94BEAC1}" srcOrd="1" destOrd="0" presId="urn:microsoft.com/office/officeart/2005/8/layout/lProcess2"/>
    <dgm:cxn modelId="{DC49F068-06C0-4894-9F32-C5087298ACFD}" type="presParOf" srcId="{BB03D48A-FD1F-450C-8474-A5C4E9BB1EFE}" destId="{D748CDD9-9BFF-45F8-AED9-26906A60602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E77AA4-B156-4D48-9C28-216330752259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28173482-AD7D-4B96-8EE5-6D82FEC8B856}">
      <dgm:prSet phldrT="[Metin]"/>
      <dgm:spPr/>
      <dgm:t>
        <a:bodyPr/>
        <a:lstStyle/>
        <a:p>
          <a:r>
            <a:rPr lang="tr-TR" dirty="0" smtClean="0"/>
            <a:t>Gelişigüzel, tesadüfi ya da keyfi</a:t>
          </a:r>
          <a:endParaRPr lang="tr-TR" dirty="0"/>
        </a:p>
      </dgm:t>
    </dgm:pt>
    <dgm:pt modelId="{147FF01B-4DED-4E0F-8CD7-71883104A7B2}" type="parTrans" cxnId="{EE25D531-1029-4FE8-B4AF-D5A5749C780B}">
      <dgm:prSet/>
      <dgm:spPr/>
      <dgm:t>
        <a:bodyPr/>
        <a:lstStyle/>
        <a:p>
          <a:endParaRPr lang="tr-TR"/>
        </a:p>
      </dgm:t>
    </dgm:pt>
    <dgm:pt modelId="{29395D94-0C68-4CF9-86CB-1F6793E8EB43}" type="sibTrans" cxnId="{EE25D531-1029-4FE8-B4AF-D5A5749C780B}">
      <dgm:prSet/>
      <dgm:spPr/>
      <dgm:t>
        <a:bodyPr/>
        <a:lstStyle/>
        <a:p>
          <a:endParaRPr lang="tr-TR"/>
        </a:p>
      </dgm:t>
    </dgm:pt>
    <dgm:pt modelId="{B7BFE810-3A0A-4A5E-BFEB-1D49E333164B}">
      <dgm:prSet phldrT="[Metin]"/>
      <dgm:spPr/>
      <dgm:t>
        <a:bodyPr/>
        <a:lstStyle/>
        <a:p>
          <a:r>
            <a:rPr lang="tr-TR" dirty="0" smtClean="0"/>
            <a:t>Kotalı</a:t>
          </a:r>
          <a:endParaRPr lang="tr-TR" dirty="0"/>
        </a:p>
      </dgm:t>
    </dgm:pt>
    <dgm:pt modelId="{F94EEAB6-89F9-4427-9304-9901DFBC648D}" type="parTrans" cxnId="{56A5CC9A-A2AC-4A23-B103-09A6EE6E059E}">
      <dgm:prSet/>
      <dgm:spPr/>
      <dgm:t>
        <a:bodyPr/>
        <a:lstStyle/>
        <a:p>
          <a:endParaRPr lang="tr-TR"/>
        </a:p>
      </dgm:t>
    </dgm:pt>
    <dgm:pt modelId="{77B09A62-0A0C-4E3E-AA67-F0445FFC14CC}" type="sibTrans" cxnId="{56A5CC9A-A2AC-4A23-B103-09A6EE6E059E}">
      <dgm:prSet/>
      <dgm:spPr/>
      <dgm:t>
        <a:bodyPr/>
        <a:lstStyle/>
        <a:p>
          <a:endParaRPr lang="tr-TR"/>
        </a:p>
      </dgm:t>
    </dgm:pt>
    <dgm:pt modelId="{377D4A9B-9C19-46B7-9DD1-E54E5821CF5A}">
      <dgm:prSet phldrT="[Metin]"/>
      <dgm:spPr/>
      <dgm:t>
        <a:bodyPr/>
        <a:lstStyle/>
        <a:p>
          <a:r>
            <a:rPr lang="tr-TR" dirty="0" smtClean="0"/>
            <a:t>Kartopu</a:t>
          </a:r>
          <a:endParaRPr lang="tr-TR" dirty="0"/>
        </a:p>
      </dgm:t>
    </dgm:pt>
    <dgm:pt modelId="{7D544D48-81F3-463D-8041-F60296288429}" type="parTrans" cxnId="{1DFEA72A-91ED-46F6-AE67-FEE7724D72E2}">
      <dgm:prSet/>
      <dgm:spPr/>
      <dgm:t>
        <a:bodyPr/>
        <a:lstStyle/>
        <a:p>
          <a:endParaRPr lang="tr-TR"/>
        </a:p>
      </dgm:t>
    </dgm:pt>
    <dgm:pt modelId="{3A9A4E60-743B-4746-BCF2-C41B1BEC1D94}" type="sibTrans" cxnId="{1DFEA72A-91ED-46F6-AE67-FEE7724D72E2}">
      <dgm:prSet/>
      <dgm:spPr/>
      <dgm:t>
        <a:bodyPr/>
        <a:lstStyle/>
        <a:p>
          <a:endParaRPr lang="tr-TR"/>
        </a:p>
      </dgm:t>
    </dgm:pt>
    <dgm:pt modelId="{112341A4-ACD4-4A98-A3BB-B24120D3AB23}">
      <dgm:prSet/>
      <dgm:spPr/>
      <dgm:t>
        <a:bodyPr/>
        <a:lstStyle/>
        <a:p>
          <a:r>
            <a:rPr lang="tr-TR" dirty="0" smtClean="0"/>
            <a:t>Aykırı olay</a:t>
          </a:r>
          <a:endParaRPr lang="tr-TR" dirty="0"/>
        </a:p>
      </dgm:t>
    </dgm:pt>
    <dgm:pt modelId="{FAC55A6F-B261-4436-890B-1F35851CCE3E}" type="parTrans" cxnId="{AB847927-59DE-46AC-9E43-7861D3E14069}">
      <dgm:prSet/>
      <dgm:spPr/>
      <dgm:t>
        <a:bodyPr/>
        <a:lstStyle/>
        <a:p>
          <a:endParaRPr lang="tr-TR"/>
        </a:p>
      </dgm:t>
    </dgm:pt>
    <dgm:pt modelId="{0DAD2D42-1358-4626-A7F9-2B15B6BF351F}" type="sibTrans" cxnId="{AB847927-59DE-46AC-9E43-7861D3E14069}">
      <dgm:prSet/>
      <dgm:spPr/>
      <dgm:t>
        <a:bodyPr/>
        <a:lstStyle/>
        <a:p>
          <a:endParaRPr lang="tr-TR"/>
        </a:p>
      </dgm:t>
    </dgm:pt>
    <dgm:pt modelId="{327CEADE-A14F-4A72-B6B7-83FECCAD429B}">
      <dgm:prSet/>
      <dgm:spPr/>
      <dgm:t>
        <a:bodyPr/>
        <a:lstStyle/>
        <a:p>
          <a:r>
            <a:rPr lang="tr-TR" dirty="0" smtClean="0"/>
            <a:t>Amaca yönelik</a:t>
          </a:r>
          <a:endParaRPr lang="tr-TR" dirty="0"/>
        </a:p>
      </dgm:t>
    </dgm:pt>
    <dgm:pt modelId="{503B74BE-C6F4-4580-8917-FDF092E6DB12}" type="parTrans" cxnId="{94D67A3A-41AE-4DFF-8220-EFB6FC8F6CFD}">
      <dgm:prSet/>
      <dgm:spPr/>
      <dgm:t>
        <a:bodyPr/>
        <a:lstStyle/>
        <a:p>
          <a:endParaRPr lang="tr-TR"/>
        </a:p>
      </dgm:t>
    </dgm:pt>
    <dgm:pt modelId="{2B74D3EF-09DD-4F7A-9963-0DD2417DCC91}" type="sibTrans" cxnId="{94D67A3A-41AE-4DFF-8220-EFB6FC8F6CFD}">
      <dgm:prSet/>
      <dgm:spPr/>
      <dgm:t>
        <a:bodyPr/>
        <a:lstStyle/>
        <a:p>
          <a:endParaRPr lang="tr-TR"/>
        </a:p>
      </dgm:t>
    </dgm:pt>
    <dgm:pt modelId="{3EC7B4A8-D79E-4311-930D-C2E04B12F59B}">
      <dgm:prSet/>
      <dgm:spPr/>
      <dgm:t>
        <a:bodyPr/>
        <a:lstStyle/>
        <a:p>
          <a:r>
            <a:rPr lang="tr-TR" dirty="0" smtClean="0"/>
            <a:t>Ardışık</a:t>
          </a:r>
          <a:endParaRPr lang="tr-TR" dirty="0"/>
        </a:p>
      </dgm:t>
    </dgm:pt>
    <dgm:pt modelId="{6E843197-A9B7-4C0D-9386-01CA5597B6C7}" type="parTrans" cxnId="{69E23587-6119-48C4-8536-AEE8224C9C15}">
      <dgm:prSet/>
      <dgm:spPr/>
      <dgm:t>
        <a:bodyPr/>
        <a:lstStyle/>
        <a:p>
          <a:endParaRPr lang="tr-TR"/>
        </a:p>
      </dgm:t>
    </dgm:pt>
    <dgm:pt modelId="{57DFCC54-AF02-4721-ACBB-6F67089E6027}" type="sibTrans" cxnId="{69E23587-6119-48C4-8536-AEE8224C9C15}">
      <dgm:prSet/>
      <dgm:spPr/>
      <dgm:t>
        <a:bodyPr/>
        <a:lstStyle/>
        <a:p>
          <a:endParaRPr lang="tr-TR"/>
        </a:p>
      </dgm:t>
    </dgm:pt>
    <dgm:pt modelId="{9E8DA2CE-3A57-4671-B461-25EB6586345C}">
      <dgm:prSet/>
      <dgm:spPr/>
      <dgm:t>
        <a:bodyPr/>
        <a:lstStyle/>
        <a:p>
          <a:r>
            <a:rPr lang="tr-TR" dirty="0" smtClean="0"/>
            <a:t>Kuramsal</a:t>
          </a:r>
          <a:endParaRPr lang="tr-TR" dirty="0"/>
        </a:p>
      </dgm:t>
    </dgm:pt>
    <dgm:pt modelId="{1E73D08B-D5FC-43AB-BD95-3FD87D3F73EA}" type="parTrans" cxnId="{D6EE1280-F609-4A2B-A342-047459035B21}">
      <dgm:prSet/>
      <dgm:spPr/>
      <dgm:t>
        <a:bodyPr/>
        <a:lstStyle/>
        <a:p>
          <a:endParaRPr lang="tr-TR"/>
        </a:p>
      </dgm:t>
    </dgm:pt>
    <dgm:pt modelId="{32F3286B-138E-4DE6-ABB4-58C20B58E82B}" type="sibTrans" cxnId="{D6EE1280-F609-4A2B-A342-047459035B21}">
      <dgm:prSet/>
      <dgm:spPr/>
      <dgm:t>
        <a:bodyPr/>
        <a:lstStyle/>
        <a:p>
          <a:endParaRPr lang="tr-TR"/>
        </a:p>
      </dgm:t>
    </dgm:pt>
    <dgm:pt modelId="{CFC2A316-5587-4EF8-BCB0-88BEE2718517}" type="pres">
      <dgm:prSet presAssocID="{C6E77AA4-B156-4D48-9C28-21633075225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D6DBB4B-ABCF-4813-8A12-DCBC6496ED34}" type="pres">
      <dgm:prSet presAssocID="{28173482-AD7D-4B96-8EE5-6D82FEC8B856}" presName="parentLin" presStyleCnt="0"/>
      <dgm:spPr/>
    </dgm:pt>
    <dgm:pt modelId="{3485DABC-A8A9-4388-B1A9-EA9FB7214F5F}" type="pres">
      <dgm:prSet presAssocID="{28173482-AD7D-4B96-8EE5-6D82FEC8B856}" presName="parentLeftMargin" presStyleLbl="node1" presStyleIdx="0" presStyleCnt="7"/>
      <dgm:spPr/>
      <dgm:t>
        <a:bodyPr/>
        <a:lstStyle/>
        <a:p>
          <a:endParaRPr lang="tr-TR"/>
        </a:p>
      </dgm:t>
    </dgm:pt>
    <dgm:pt modelId="{57F98F54-7650-47C5-90A1-2AF27745C2F7}" type="pres">
      <dgm:prSet presAssocID="{28173482-AD7D-4B96-8EE5-6D82FEC8B856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E395A0C-D5E1-47F7-ACDD-21D4DAD08748}" type="pres">
      <dgm:prSet presAssocID="{28173482-AD7D-4B96-8EE5-6D82FEC8B856}" presName="negativeSpace" presStyleCnt="0"/>
      <dgm:spPr/>
    </dgm:pt>
    <dgm:pt modelId="{4D113A50-0189-47D7-86C7-187ABDEA8A07}" type="pres">
      <dgm:prSet presAssocID="{28173482-AD7D-4B96-8EE5-6D82FEC8B856}" presName="childText" presStyleLbl="conFgAcc1" presStyleIdx="0" presStyleCnt="7">
        <dgm:presLayoutVars>
          <dgm:bulletEnabled val="1"/>
        </dgm:presLayoutVars>
      </dgm:prSet>
      <dgm:spPr/>
    </dgm:pt>
    <dgm:pt modelId="{7C0100C4-8B40-43DF-9F25-2CC3D88942B5}" type="pres">
      <dgm:prSet presAssocID="{29395D94-0C68-4CF9-86CB-1F6793E8EB43}" presName="spaceBetweenRectangles" presStyleCnt="0"/>
      <dgm:spPr/>
    </dgm:pt>
    <dgm:pt modelId="{BE483117-1C70-43DA-89A9-63873EE1141C}" type="pres">
      <dgm:prSet presAssocID="{B7BFE810-3A0A-4A5E-BFEB-1D49E333164B}" presName="parentLin" presStyleCnt="0"/>
      <dgm:spPr/>
    </dgm:pt>
    <dgm:pt modelId="{865DCC6F-3EB5-4E20-93FE-E6D0E1CA7C2A}" type="pres">
      <dgm:prSet presAssocID="{B7BFE810-3A0A-4A5E-BFEB-1D49E333164B}" presName="parentLeftMargin" presStyleLbl="node1" presStyleIdx="0" presStyleCnt="7"/>
      <dgm:spPr/>
      <dgm:t>
        <a:bodyPr/>
        <a:lstStyle/>
        <a:p>
          <a:endParaRPr lang="tr-TR"/>
        </a:p>
      </dgm:t>
    </dgm:pt>
    <dgm:pt modelId="{87F66DB5-F943-4A87-A8C7-7513622B6EFA}" type="pres">
      <dgm:prSet presAssocID="{B7BFE810-3A0A-4A5E-BFEB-1D49E333164B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A05CFC-26EC-4DB3-BE3D-7187697F7819}" type="pres">
      <dgm:prSet presAssocID="{B7BFE810-3A0A-4A5E-BFEB-1D49E333164B}" presName="negativeSpace" presStyleCnt="0"/>
      <dgm:spPr/>
    </dgm:pt>
    <dgm:pt modelId="{1BDB2323-2327-4B14-9D8F-7175BED703D6}" type="pres">
      <dgm:prSet presAssocID="{B7BFE810-3A0A-4A5E-BFEB-1D49E333164B}" presName="childText" presStyleLbl="conFgAcc1" presStyleIdx="1" presStyleCnt="7">
        <dgm:presLayoutVars>
          <dgm:bulletEnabled val="1"/>
        </dgm:presLayoutVars>
      </dgm:prSet>
      <dgm:spPr/>
    </dgm:pt>
    <dgm:pt modelId="{C7CAB2E3-429D-4257-A646-A92F07F4BC49}" type="pres">
      <dgm:prSet presAssocID="{77B09A62-0A0C-4E3E-AA67-F0445FFC14CC}" presName="spaceBetweenRectangles" presStyleCnt="0"/>
      <dgm:spPr/>
    </dgm:pt>
    <dgm:pt modelId="{F5690B4E-CE9D-473D-BC02-6600E34BA79C}" type="pres">
      <dgm:prSet presAssocID="{327CEADE-A14F-4A72-B6B7-83FECCAD429B}" presName="parentLin" presStyleCnt="0"/>
      <dgm:spPr/>
    </dgm:pt>
    <dgm:pt modelId="{419CC12E-96B3-4C5E-A2DB-C1EC0A51B931}" type="pres">
      <dgm:prSet presAssocID="{327CEADE-A14F-4A72-B6B7-83FECCAD429B}" presName="parentLeftMargin" presStyleLbl="node1" presStyleIdx="1" presStyleCnt="7"/>
      <dgm:spPr/>
      <dgm:t>
        <a:bodyPr/>
        <a:lstStyle/>
        <a:p>
          <a:endParaRPr lang="tr-TR"/>
        </a:p>
      </dgm:t>
    </dgm:pt>
    <dgm:pt modelId="{DA312FE1-153F-487A-98CC-09F1B62A347B}" type="pres">
      <dgm:prSet presAssocID="{327CEADE-A14F-4A72-B6B7-83FECCAD429B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C3204F-89E0-4078-B51C-52AEA86511D2}" type="pres">
      <dgm:prSet presAssocID="{327CEADE-A14F-4A72-B6B7-83FECCAD429B}" presName="negativeSpace" presStyleCnt="0"/>
      <dgm:spPr/>
    </dgm:pt>
    <dgm:pt modelId="{D0A0C22E-408A-4FF3-8D91-6BE2EC50D215}" type="pres">
      <dgm:prSet presAssocID="{327CEADE-A14F-4A72-B6B7-83FECCAD429B}" presName="childText" presStyleLbl="conFgAcc1" presStyleIdx="2" presStyleCnt="7">
        <dgm:presLayoutVars>
          <dgm:bulletEnabled val="1"/>
        </dgm:presLayoutVars>
      </dgm:prSet>
      <dgm:spPr/>
    </dgm:pt>
    <dgm:pt modelId="{77679BB7-3E1A-4EAE-BD60-C1229ACDDA26}" type="pres">
      <dgm:prSet presAssocID="{2B74D3EF-09DD-4F7A-9963-0DD2417DCC91}" presName="spaceBetweenRectangles" presStyleCnt="0"/>
      <dgm:spPr/>
    </dgm:pt>
    <dgm:pt modelId="{E278F6F1-D9C6-4C19-972E-EF59442D31C3}" type="pres">
      <dgm:prSet presAssocID="{377D4A9B-9C19-46B7-9DD1-E54E5821CF5A}" presName="parentLin" presStyleCnt="0"/>
      <dgm:spPr/>
    </dgm:pt>
    <dgm:pt modelId="{946E7B42-2A73-4837-9C38-C7F300485432}" type="pres">
      <dgm:prSet presAssocID="{377D4A9B-9C19-46B7-9DD1-E54E5821CF5A}" presName="parentLeftMargin" presStyleLbl="node1" presStyleIdx="2" presStyleCnt="7"/>
      <dgm:spPr/>
      <dgm:t>
        <a:bodyPr/>
        <a:lstStyle/>
        <a:p>
          <a:endParaRPr lang="tr-TR"/>
        </a:p>
      </dgm:t>
    </dgm:pt>
    <dgm:pt modelId="{71CA959D-D87F-4882-BD8C-09C0CA61149D}" type="pres">
      <dgm:prSet presAssocID="{377D4A9B-9C19-46B7-9DD1-E54E5821CF5A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622FD04-DA10-41A3-A316-6CAF4A91C332}" type="pres">
      <dgm:prSet presAssocID="{377D4A9B-9C19-46B7-9DD1-E54E5821CF5A}" presName="negativeSpace" presStyleCnt="0"/>
      <dgm:spPr/>
    </dgm:pt>
    <dgm:pt modelId="{A8700508-E6FA-4518-BB29-5E305D68A74D}" type="pres">
      <dgm:prSet presAssocID="{377D4A9B-9C19-46B7-9DD1-E54E5821CF5A}" presName="childText" presStyleLbl="conFgAcc1" presStyleIdx="3" presStyleCnt="7">
        <dgm:presLayoutVars>
          <dgm:bulletEnabled val="1"/>
        </dgm:presLayoutVars>
      </dgm:prSet>
      <dgm:spPr/>
    </dgm:pt>
    <dgm:pt modelId="{FB965BE0-9850-4908-8AC3-EF7AFB4C8F6B}" type="pres">
      <dgm:prSet presAssocID="{3A9A4E60-743B-4746-BCF2-C41B1BEC1D94}" presName="spaceBetweenRectangles" presStyleCnt="0"/>
      <dgm:spPr/>
    </dgm:pt>
    <dgm:pt modelId="{33F85AE0-3FAC-435A-B69F-D6A298E6669D}" type="pres">
      <dgm:prSet presAssocID="{112341A4-ACD4-4A98-A3BB-B24120D3AB23}" presName="parentLin" presStyleCnt="0"/>
      <dgm:spPr/>
    </dgm:pt>
    <dgm:pt modelId="{C1C9DC18-A3AC-45E9-B8ED-ADC576637AC7}" type="pres">
      <dgm:prSet presAssocID="{112341A4-ACD4-4A98-A3BB-B24120D3AB23}" presName="parentLeftMargin" presStyleLbl="node1" presStyleIdx="3" presStyleCnt="7"/>
      <dgm:spPr/>
      <dgm:t>
        <a:bodyPr/>
        <a:lstStyle/>
        <a:p>
          <a:endParaRPr lang="tr-TR"/>
        </a:p>
      </dgm:t>
    </dgm:pt>
    <dgm:pt modelId="{E1F2B36D-0D4D-40A0-A7E2-39ED861E99AA}" type="pres">
      <dgm:prSet presAssocID="{112341A4-ACD4-4A98-A3BB-B24120D3AB23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2C7FB1-280F-40B9-98DF-EA0C5CD62D66}" type="pres">
      <dgm:prSet presAssocID="{112341A4-ACD4-4A98-A3BB-B24120D3AB23}" presName="negativeSpace" presStyleCnt="0"/>
      <dgm:spPr/>
    </dgm:pt>
    <dgm:pt modelId="{E05B1196-9712-4BB8-9CA5-771361C1D9DB}" type="pres">
      <dgm:prSet presAssocID="{112341A4-ACD4-4A98-A3BB-B24120D3AB23}" presName="childText" presStyleLbl="conFgAcc1" presStyleIdx="4" presStyleCnt="7">
        <dgm:presLayoutVars>
          <dgm:bulletEnabled val="1"/>
        </dgm:presLayoutVars>
      </dgm:prSet>
      <dgm:spPr/>
    </dgm:pt>
    <dgm:pt modelId="{7A7A3124-BC78-403F-B837-D7D90EF1F4A8}" type="pres">
      <dgm:prSet presAssocID="{0DAD2D42-1358-4626-A7F9-2B15B6BF351F}" presName="spaceBetweenRectangles" presStyleCnt="0"/>
      <dgm:spPr/>
    </dgm:pt>
    <dgm:pt modelId="{5F07C00C-D593-4CEB-A407-D4A42E311E94}" type="pres">
      <dgm:prSet presAssocID="{3EC7B4A8-D79E-4311-930D-C2E04B12F59B}" presName="parentLin" presStyleCnt="0"/>
      <dgm:spPr/>
    </dgm:pt>
    <dgm:pt modelId="{AE63DDBD-F8BB-41BD-9B7D-248657B0A142}" type="pres">
      <dgm:prSet presAssocID="{3EC7B4A8-D79E-4311-930D-C2E04B12F59B}" presName="parentLeftMargin" presStyleLbl="node1" presStyleIdx="4" presStyleCnt="7"/>
      <dgm:spPr/>
      <dgm:t>
        <a:bodyPr/>
        <a:lstStyle/>
        <a:p>
          <a:endParaRPr lang="tr-TR"/>
        </a:p>
      </dgm:t>
    </dgm:pt>
    <dgm:pt modelId="{451B7CB9-D80B-4A99-AE2F-4BE9F3E90B9D}" type="pres">
      <dgm:prSet presAssocID="{3EC7B4A8-D79E-4311-930D-C2E04B12F59B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555278-72EC-4D36-A7C4-BFA0B5EAA19E}" type="pres">
      <dgm:prSet presAssocID="{3EC7B4A8-D79E-4311-930D-C2E04B12F59B}" presName="negativeSpace" presStyleCnt="0"/>
      <dgm:spPr/>
    </dgm:pt>
    <dgm:pt modelId="{A24573BE-43FE-4C29-8D12-0A809A5F8770}" type="pres">
      <dgm:prSet presAssocID="{3EC7B4A8-D79E-4311-930D-C2E04B12F59B}" presName="childText" presStyleLbl="conFgAcc1" presStyleIdx="5" presStyleCnt="7">
        <dgm:presLayoutVars>
          <dgm:bulletEnabled val="1"/>
        </dgm:presLayoutVars>
      </dgm:prSet>
      <dgm:spPr/>
    </dgm:pt>
    <dgm:pt modelId="{B92458AF-9DFA-4BEB-9F56-DCF6595C4094}" type="pres">
      <dgm:prSet presAssocID="{57DFCC54-AF02-4721-ACBB-6F67089E6027}" presName="spaceBetweenRectangles" presStyleCnt="0"/>
      <dgm:spPr/>
    </dgm:pt>
    <dgm:pt modelId="{C76D8FA2-450C-4C98-856F-161EF7445018}" type="pres">
      <dgm:prSet presAssocID="{9E8DA2CE-3A57-4671-B461-25EB6586345C}" presName="parentLin" presStyleCnt="0"/>
      <dgm:spPr/>
    </dgm:pt>
    <dgm:pt modelId="{D58A35A6-5603-4A04-8723-8612B6650358}" type="pres">
      <dgm:prSet presAssocID="{9E8DA2CE-3A57-4671-B461-25EB6586345C}" presName="parentLeftMargin" presStyleLbl="node1" presStyleIdx="5" presStyleCnt="7"/>
      <dgm:spPr/>
      <dgm:t>
        <a:bodyPr/>
        <a:lstStyle/>
        <a:p>
          <a:endParaRPr lang="tr-TR"/>
        </a:p>
      </dgm:t>
    </dgm:pt>
    <dgm:pt modelId="{2C2022CB-B856-4D91-BAC1-F1C061429C7D}" type="pres">
      <dgm:prSet presAssocID="{9E8DA2CE-3A57-4671-B461-25EB6586345C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6609F60-DF79-4A93-9882-413DE52C41A7}" type="pres">
      <dgm:prSet presAssocID="{9E8DA2CE-3A57-4671-B461-25EB6586345C}" presName="negativeSpace" presStyleCnt="0"/>
      <dgm:spPr/>
    </dgm:pt>
    <dgm:pt modelId="{08DD5B01-FCA8-4C17-98D3-3C26285F1384}" type="pres">
      <dgm:prSet presAssocID="{9E8DA2CE-3A57-4671-B461-25EB6586345C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5AA7DA22-76B5-452E-A904-BDEAFBFA5A63}" type="presOf" srcId="{9E8DA2CE-3A57-4671-B461-25EB6586345C}" destId="{2C2022CB-B856-4D91-BAC1-F1C061429C7D}" srcOrd="1" destOrd="0" presId="urn:microsoft.com/office/officeart/2005/8/layout/list1"/>
    <dgm:cxn modelId="{9905F11B-7E4A-4844-88A5-18448877BEBE}" type="presOf" srcId="{327CEADE-A14F-4A72-B6B7-83FECCAD429B}" destId="{DA312FE1-153F-487A-98CC-09F1B62A347B}" srcOrd="1" destOrd="0" presId="urn:microsoft.com/office/officeart/2005/8/layout/list1"/>
    <dgm:cxn modelId="{D4DF812E-EFBF-436B-ABDB-ECABC5F4DFC1}" type="presOf" srcId="{9E8DA2CE-3A57-4671-B461-25EB6586345C}" destId="{D58A35A6-5603-4A04-8723-8612B6650358}" srcOrd="0" destOrd="0" presId="urn:microsoft.com/office/officeart/2005/8/layout/list1"/>
    <dgm:cxn modelId="{21EBC7FD-6705-4FD8-B5B0-24435EBB07C2}" type="presOf" srcId="{327CEADE-A14F-4A72-B6B7-83FECCAD429B}" destId="{419CC12E-96B3-4C5E-A2DB-C1EC0A51B931}" srcOrd="0" destOrd="0" presId="urn:microsoft.com/office/officeart/2005/8/layout/list1"/>
    <dgm:cxn modelId="{4AEB6334-7D39-4C55-97E7-A34EB47CE923}" type="presOf" srcId="{377D4A9B-9C19-46B7-9DD1-E54E5821CF5A}" destId="{71CA959D-D87F-4882-BD8C-09C0CA61149D}" srcOrd="1" destOrd="0" presId="urn:microsoft.com/office/officeart/2005/8/layout/list1"/>
    <dgm:cxn modelId="{1DFEA72A-91ED-46F6-AE67-FEE7724D72E2}" srcId="{C6E77AA4-B156-4D48-9C28-216330752259}" destId="{377D4A9B-9C19-46B7-9DD1-E54E5821CF5A}" srcOrd="3" destOrd="0" parTransId="{7D544D48-81F3-463D-8041-F60296288429}" sibTransId="{3A9A4E60-743B-4746-BCF2-C41B1BEC1D94}"/>
    <dgm:cxn modelId="{4B6792DA-48D9-421F-9C08-B208C236106C}" type="presOf" srcId="{B7BFE810-3A0A-4A5E-BFEB-1D49E333164B}" destId="{865DCC6F-3EB5-4E20-93FE-E6D0E1CA7C2A}" srcOrd="0" destOrd="0" presId="urn:microsoft.com/office/officeart/2005/8/layout/list1"/>
    <dgm:cxn modelId="{57F120DF-BA42-4CC8-83E7-45204B685545}" type="presOf" srcId="{3EC7B4A8-D79E-4311-930D-C2E04B12F59B}" destId="{451B7CB9-D80B-4A99-AE2F-4BE9F3E90B9D}" srcOrd="1" destOrd="0" presId="urn:microsoft.com/office/officeart/2005/8/layout/list1"/>
    <dgm:cxn modelId="{6050F14A-C42B-4E56-B9FA-C93E79C7B8BE}" type="presOf" srcId="{B7BFE810-3A0A-4A5E-BFEB-1D49E333164B}" destId="{87F66DB5-F943-4A87-A8C7-7513622B6EFA}" srcOrd="1" destOrd="0" presId="urn:microsoft.com/office/officeart/2005/8/layout/list1"/>
    <dgm:cxn modelId="{AB847927-59DE-46AC-9E43-7861D3E14069}" srcId="{C6E77AA4-B156-4D48-9C28-216330752259}" destId="{112341A4-ACD4-4A98-A3BB-B24120D3AB23}" srcOrd="4" destOrd="0" parTransId="{FAC55A6F-B261-4436-890B-1F35851CCE3E}" sibTransId="{0DAD2D42-1358-4626-A7F9-2B15B6BF351F}"/>
    <dgm:cxn modelId="{7F602EB2-407F-4912-A4E4-7602A3919BB9}" type="presOf" srcId="{3EC7B4A8-D79E-4311-930D-C2E04B12F59B}" destId="{AE63DDBD-F8BB-41BD-9B7D-248657B0A142}" srcOrd="0" destOrd="0" presId="urn:microsoft.com/office/officeart/2005/8/layout/list1"/>
    <dgm:cxn modelId="{69E23587-6119-48C4-8536-AEE8224C9C15}" srcId="{C6E77AA4-B156-4D48-9C28-216330752259}" destId="{3EC7B4A8-D79E-4311-930D-C2E04B12F59B}" srcOrd="5" destOrd="0" parTransId="{6E843197-A9B7-4C0D-9386-01CA5597B6C7}" sibTransId="{57DFCC54-AF02-4721-ACBB-6F67089E6027}"/>
    <dgm:cxn modelId="{D6EE1280-F609-4A2B-A342-047459035B21}" srcId="{C6E77AA4-B156-4D48-9C28-216330752259}" destId="{9E8DA2CE-3A57-4671-B461-25EB6586345C}" srcOrd="6" destOrd="0" parTransId="{1E73D08B-D5FC-43AB-BD95-3FD87D3F73EA}" sibTransId="{32F3286B-138E-4DE6-ABB4-58C20B58E82B}"/>
    <dgm:cxn modelId="{0517102F-2F85-444B-96C1-EADFEF363FBB}" type="presOf" srcId="{377D4A9B-9C19-46B7-9DD1-E54E5821CF5A}" destId="{946E7B42-2A73-4837-9C38-C7F300485432}" srcOrd="0" destOrd="0" presId="urn:microsoft.com/office/officeart/2005/8/layout/list1"/>
    <dgm:cxn modelId="{5DDA7D4B-EEFE-492F-8ED0-9AF4A208A873}" type="presOf" srcId="{28173482-AD7D-4B96-8EE5-6D82FEC8B856}" destId="{57F98F54-7650-47C5-90A1-2AF27745C2F7}" srcOrd="1" destOrd="0" presId="urn:microsoft.com/office/officeart/2005/8/layout/list1"/>
    <dgm:cxn modelId="{843F7D0E-876C-45D8-BAB4-946D5B54FF86}" type="presOf" srcId="{C6E77AA4-B156-4D48-9C28-216330752259}" destId="{CFC2A316-5587-4EF8-BCB0-88BEE2718517}" srcOrd="0" destOrd="0" presId="urn:microsoft.com/office/officeart/2005/8/layout/list1"/>
    <dgm:cxn modelId="{EE25D531-1029-4FE8-B4AF-D5A5749C780B}" srcId="{C6E77AA4-B156-4D48-9C28-216330752259}" destId="{28173482-AD7D-4B96-8EE5-6D82FEC8B856}" srcOrd="0" destOrd="0" parTransId="{147FF01B-4DED-4E0F-8CD7-71883104A7B2}" sibTransId="{29395D94-0C68-4CF9-86CB-1F6793E8EB43}"/>
    <dgm:cxn modelId="{94D67A3A-41AE-4DFF-8220-EFB6FC8F6CFD}" srcId="{C6E77AA4-B156-4D48-9C28-216330752259}" destId="{327CEADE-A14F-4A72-B6B7-83FECCAD429B}" srcOrd="2" destOrd="0" parTransId="{503B74BE-C6F4-4580-8917-FDF092E6DB12}" sibTransId="{2B74D3EF-09DD-4F7A-9963-0DD2417DCC91}"/>
    <dgm:cxn modelId="{56A5CC9A-A2AC-4A23-B103-09A6EE6E059E}" srcId="{C6E77AA4-B156-4D48-9C28-216330752259}" destId="{B7BFE810-3A0A-4A5E-BFEB-1D49E333164B}" srcOrd="1" destOrd="0" parTransId="{F94EEAB6-89F9-4427-9304-9901DFBC648D}" sibTransId="{77B09A62-0A0C-4E3E-AA67-F0445FFC14CC}"/>
    <dgm:cxn modelId="{54E77BCC-100C-4BAA-8427-912ADD9635EF}" type="presOf" srcId="{112341A4-ACD4-4A98-A3BB-B24120D3AB23}" destId="{E1F2B36D-0D4D-40A0-A7E2-39ED861E99AA}" srcOrd="1" destOrd="0" presId="urn:microsoft.com/office/officeart/2005/8/layout/list1"/>
    <dgm:cxn modelId="{F327F13D-D0B8-418D-8800-01F725C0E04F}" type="presOf" srcId="{28173482-AD7D-4B96-8EE5-6D82FEC8B856}" destId="{3485DABC-A8A9-4388-B1A9-EA9FB7214F5F}" srcOrd="0" destOrd="0" presId="urn:microsoft.com/office/officeart/2005/8/layout/list1"/>
    <dgm:cxn modelId="{95E2209A-4631-4677-83D8-E9A3D6CC3C0F}" type="presOf" srcId="{112341A4-ACD4-4A98-A3BB-B24120D3AB23}" destId="{C1C9DC18-A3AC-45E9-B8ED-ADC576637AC7}" srcOrd="0" destOrd="0" presId="urn:microsoft.com/office/officeart/2005/8/layout/list1"/>
    <dgm:cxn modelId="{E39B069F-A947-4EDC-8E85-289EAD82D3D6}" type="presParOf" srcId="{CFC2A316-5587-4EF8-BCB0-88BEE2718517}" destId="{5D6DBB4B-ABCF-4813-8A12-DCBC6496ED34}" srcOrd="0" destOrd="0" presId="urn:microsoft.com/office/officeart/2005/8/layout/list1"/>
    <dgm:cxn modelId="{72DC3196-8DAD-4EEE-ADF1-E7D588296202}" type="presParOf" srcId="{5D6DBB4B-ABCF-4813-8A12-DCBC6496ED34}" destId="{3485DABC-A8A9-4388-B1A9-EA9FB7214F5F}" srcOrd="0" destOrd="0" presId="urn:microsoft.com/office/officeart/2005/8/layout/list1"/>
    <dgm:cxn modelId="{47D9BB21-D261-47E5-8AB2-1DDDCF21FFC6}" type="presParOf" srcId="{5D6DBB4B-ABCF-4813-8A12-DCBC6496ED34}" destId="{57F98F54-7650-47C5-90A1-2AF27745C2F7}" srcOrd="1" destOrd="0" presId="urn:microsoft.com/office/officeart/2005/8/layout/list1"/>
    <dgm:cxn modelId="{2D5F0352-094E-4411-BA04-22C2ACB7CCCC}" type="presParOf" srcId="{CFC2A316-5587-4EF8-BCB0-88BEE2718517}" destId="{FE395A0C-D5E1-47F7-ACDD-21D4DAD08748}" srcOrd="1" destOrd="0" presId="urn:microsoft.com/office/officeart/2005/8/layout/list1"/>
    <dgm:cxn modelId="{CBE35799-0833-48C7-9688-1FB25BAC35E7}" type="presParOf" srcId="{CFC2A316-5587-4EF8-BCB0-88BEE2718517}" destId="{4D113A50-0189-47D7-86C7-187ABDEA8A07}" srcOrd="2" destOrd="0" presId="urn:microsoft.com/office/officeart/2005/8/layout/list1"/>
    <dgm:cxn modelId="{416093F1-A75B-42AE-A084-FCA9E0C630DF}" type="presParOf" srcId="{CFC2A316-5587-4EF8-BCB0-88BEE2718517}" destId="{7C0100C4-8B40-43DF-9F25-2CC3D88942B5}" srcOrd="3" destOrd="0" presId="urn:microsoft.com/office/officeart/2005/8/layout/list1"/>
    <dgm:cxn modelId="{57158501-D933-4632-BB6D-73154F93FA94}" type="presParOf" srcId="{CFC2A316-5587-4EF8-BCB0-88BEE2718517}" destId="{BE483117-1C70-43DA-89A9-63873EE1141C}" srcOrd="4" destOrd="0" presId="urn:microsoft.com/office/officeart/2005/8/layout/list1"/>
    <dgm:cxn modelId="{60E73623-19FC-43ED-92C4-B7C86CF3B732}" type="presParOf" srcId="{BE483117-1C70-43DA-89A9-63873EE1141C}" destId="{865DCC6F-3EB5-4E20-93FE-E6D0E1CA7C2A}" srcOrd="0" destOrd="0" presId="urn:microsoft.com/office/officeart/2005/8/layout/list1"/>
    <dgm:cxn modelId="{3C698932-7406-4608-94ED-7F4746B89E3F}" type="presParOf" srcId="{BE483117-1C70-43DA-89A9-63873EE1141C}" destId="{87F66DB5-F943-4A87-A8C7-7513622B6EFA}" srcOrd="1" destOrd="0" presId="urn:microsoft.com/office/officeart/2005/8/layout/list1"/>
    <dgm:cxn modelId="{EB85DB88-1B82-4DC3-800B-5C78E24A6B4F}" type="presParOf" srcId="{CFC2A316-5587-4EF8-BCB0-88BEE2718517}" destId="{38A05CFC-26EC-4DB3-BE3D-7187697F7819}" srcOrd="5" destOrd="0" presId="urn:microsoft.com/office/officeart/2005/8/layout/list1"/>
    <dgm:cxn modelId="{A0E9B137-7284-4CDB-81BD-31B7D7EADDEE}" type="presParOf" srcId="{CFC2A316-5587-4EF8-BCB0-88BEE2718517}" destId="{1BDB2323-2327-4B14-9D8F-7175BED703D6}" srcOrd="6" destOrd="0" presId="urn:microsoft.com/office/officeart/2005/8/layout/list1"/>
    <dgm:cxn modelId="{D6A0C67B-1DA7-4943-88AE-43FADE0F3135}" type="presParOf" srcId="{CFC2A316-5587-4EF8-BCB0-88BEE2718517}" destId="{C7CAB2E3-429D-4257-A646-A92F07F4BC49}" srcOrd="7" destOrd="0" presId="urn:microsoft.com/office/officeart/2005/8/layout/list1"/>
    <dgm:cxn modelId="{0C82DDC9-5988-4E62-AE01-96BD4562B058}" type="presParOf" srcId="{CFC2A316-5587-4EF8-BCB0-88BEE2718517}" destId="{F5690B4E-CE9D-473D-BC02-6600E34BA79C}" srcOrd="8" destOrd="0" presId="urn:microsoft.com/office/officeart/2005/8/layout/list1"/>
    <dgm:cxn modelId="{3E170ADC-1DF2-4B45-990C-E21493E1E80A}" type="presParOf" srcId="{F5690B4E-CE9D-473D-BC02-6600E34BA79C}" destId="{419CC12E-96B3-4C5E-A2DB-C1EC0A51B931}" srcOrd="0" destOrd="0" presId="urn:microsoft.com/office/officeart/2005/8/layout/list1"/>
    <dgm:cxn modelId="{5570B876-5AE0-46D2-AF31-1B816BCC8A85}" type="presParOf" srcId="{F5690B4E-CE9D-473D-BC02-6600E34BA79C}" destId="{DA312FE1-153F-487A-98CC-09F1B62A347B}" srcOrd="1" destOrd="0" presId="urn:microsoft.com/office/officeart/2005/8/layout/list1"/>
    <dgm:cxn modelId="{AD041281-2575-414C-A0C0-A3D8A50BD524}" type="presParOf" srcId="{CFC2A316-5587-4EF8-BCB0-88BEE2718517}" destId="{BBC3204F-89E0-4078-B51C-52AEA86511D2}" srcOrd="9" destOrd="0" presId="urn:microsoft.com/office/officeart/2005/8/layout/list1"/>
    <dgm:cxn modelId="{D49CBF80-4A0E-4645-9CD2-1A061A44BBF4}" type="presParOf" srcId="{CFC2A316-5587-4EF8-BCB0-88BEE2718517}" destId="{D0A0C22E-408A-4FF3-8D91-6BE2EC50D215}" srcOrd="10" destOrd="0" presId="urn:microsoft.com/office/officeart/2005/8/layout/list1"/>
    <dgm:cxn modelId="{DFCB9C07-E849-4AC0-B9FE-3EFC5088C981}" type="presParOf" srcId="{CFC2A316-5587-4EF8-BCB0-88BEE2718517}" destId="{77679BB7-3E1A-4EAE-BD60-C1229ACDDA26}" srcOrd="11" destOrd="0" presId="urn:microsoft.com/office/officeart/2005/8/layout/list1"/>
    <dgm:cxn modelId="{946EC5F2-13BC-4E0F-AB05-0B74E77F54EA}" type="presParOf" srcId="{CFC2A316-5587-4EF8-BCB0-88BEE2718517}" destId="{E278F6F1-D9C6-4C19-972E-EF59442D31C3}" srcOrd="12" destOrd="0" presId="urn:microsoft.com/office/officeart/2005/8/layout/list1"/>
    <dgm:cxn modelId="{3CD94DA9-D385-447F-9F88-F9EFDC5B141B}" type="presParOf" srcId="{E278F6F1-D9C6-4C19-972E-EF59442D31C3}" destId="{946E7B42-2A73-4837-9C38-C7F300485432}" srcOrd="0" destOrd="0" presId="urn:microsoft.com/office/officeart/2005/8/layout/list1"/>
    <dgm:cxn modelId="{222F7F2B-102B-4970-8AA4-CF6CE353B642}" type="presParOf" srcId="{E278F6F1-D9C6-4C19-972E-EF59442D31C3}" destId="{71CA959D-D87F-4882-BD8C-09C0CA61149D}" srcOrd="1" destOrd="0" presId="urn:microsoft.com/office/officeart/2005/8/layout/list1"/>
    <dgm:cxn modelId="{B932961C-0D52-4662-A424-BF2F3ADE973F}" type="presParOf" srcId="{CFC2A316-5587-4EF8-BCB0-88BEE2718517}" destId="{6622FD04-DA10-41A3-A316-6CAF4A91C332}" srcOrd="13" destOrd="0" presId="urn:microsoft.com/office/officeart/2005/8/layout/list1"/>
    <dgm:cxn modelId="{9930611F-54A6-4665-B57A-124F400EAABE}" type="presParOf" srcId="{CFC2A316-5587-4EF8-BCB0-88BEE2718517}" destId="{A8700508-E6FA-4518-BB29-5E305D68A74D}" srcOrd="14" destOrd="0" presId="urn:microsoft.com/office/officeart/2005/8/layout/list1"/>
    <dgm:cxn modelId="{87F75AD3-C17F-4DD7-BF33-198563A9BF4C}" type="presParOf" srcId="{CFC2A316-5587-4EF8-BCB0-88BEE2718517}" destId="{FB965BE0-9850-4908-8AC3-EF7AFB4C8F6B}" srcOrd="15" destOrd="0" presId="urn:microsoft.com/office/officeart/2005/8/layout/list1"/>
    <dgm:cxn modelId="{AF78AF09-DE79-4D00-B265-90DF4F06B7F6}" type="presParOf" srcId="{CFC2A316-5587-4EF8-BCB0-88BEE2718517}" destId="{33F85AE0-3FAC-435A-B69F-D6A298E6669D}" srcOrd="16" destOrd="0" presId="urn:microsoft.com/office/officeart/2005/8/layout/list1"/>
    <dgm:cxn modelId="{603A98B3-131C-428A-A59C-5DDB5F76BC13}" type="presParOf" srcId="{33F85AE0-3FAC-435A-B69F-D6A298E6669D}" destId="{C1C9DC18-A3AC-45E9-B8ED-ADC576637AC7}" srcOrd="0" destOrd="0" presId="urn:microsoft.com/office/officeart/2005/8/layout/list1"/>
    <dgm:cxn modelId="{42ED865D-6135-4A91-AE88-2B0F951771CE}" type="presParOf" srcId="{33F85AE0-3FAC-435A-B69F-D6A298E6669D}" destId="{E1F2B36D-0D4D-40A0-A7E2-39ED861E99AA}" srcOrd="1" destOrd="0" presId="urn:microsoft.com/office/officeart/2005/8/layout/list1"/>
    <dgm:cxn modelId="{984C692B-6C19-4D60-AEC3-95595210518E}" type="presParOf" srcId="{CFC2A316-5587-4EF8-BCB0-88BEE2718517}" destId="{772C7FB1-280F-40B9-98DF-EA0C5CD62D66}" srcOrd="17" destOrd="0" presId="urn:microsoft.com/office/officeart/2005/8/layout/list1"/>
    <dgm:cxn modelId="{93E6CF59-A279-4013-972E-07CE69A832C3}" type="presParOf" srcId="{CFC2A316-5587-4EF8-BCB0-88BEE2718517}" destId="{E05B1196-9712-4BB8-9CA5-771361C1D9DB}" srcOrd="18" destOrd="0" presId="urn:microsoft.com/office/officeart/2005/8/layout/list1"/>
    <dgm:cxn modelId="{854191A6-21C3-43A7-BC40-1EF0FB41C9FC}" type="presParOf" srcId="{CFC2A316-5587-4EF8-BCB0-88BEE2718517}" destId="{7A7A3124-BC78-403F-B837-D7D90EF1F4A8}" srcOrd="19" destOrd="0" presId="urn:microsoft.com/office/officeart/2005/8/layout/list1"/>
    <dgm:cxn modelId="{0FD44E97-5B83-45FE-B222-38F9D0FFF5E3}" type="presParOf" srcId="{CFC2A316-5587-4EF8-BCB0-88BEE2718517}" destId="{5F07C00C-D593-4CEB-A407-D4A42E311E94}" srcOrd="20" destOrd="0" presId="urn:microsoft.com/office/officeart/2005/8/layout/list1"/>
    <dgm:cxn modelId="{5A3E4C3F-627B-4A7C-B50D-9519E5BD788B}" type="presParOf" srcId="{5F07C00C-D593-4CEB-A407-D4A42E311E94}" destId="{AE63DDBD-F8BB-41BD-9B7D-248657B0A142}" srcOrd="0" destOrd="0" presId="urn:microsoft.com/office/officeart/2005/8/layout/list1"/>
    <dgm:cxn modelId="{F11E94EE-9ACE-4094-8501-0F90AA043EB6}" type="presParOf" srcId="{5F07C00C-D593-4CEB-A407-D4A42E311E94}" destId="{451B7CB9-D80B-4A99-AE2F-4BE9F3E90B9D}" srcOrd="1" destOrd="0" presId="urn:microsoft.com/office/officeart/2005/8/layout/list1"/>
    <dgm:cxn modelId="{484A4A5B-CBE7-44C9-B855-C3A8B7F6418F}" type="presParOf" srcId="{CFC2A316-5587-4EF8-BCB0-88BEE2718517}" destId="{6E555278-72EC-4D36-A7C4-BFA0B5EAA19E}" srcOrd="21" destOrd="0" presId="urn:microsoft.com/office/officeart/2005/8/layout/list1"/>
    <dgm:cxn modelId="{7A96B4A9-068A-4D71-9F79-E213300FEC4F}" type="presParOf" srcId="{CFC2A316-5587-4EF8-BCB0-88BEE2718517}" destId="{A24573BE-43FE-4C29-8D12-0A809A5F8770}" srcOrd="22" destOrd="0" presId="urn:microsoft.com/office/officeart/2005/8/layout/list1"/>
    <dgm:cxn modelId="{031817F3-C7CE-42E2-8CE8-42ABF308D08D}" type="presParOf" srcId="{CFC2A316-5587-4EF8-BCB0-88BEE2718517}" destId="{B92458AF-9DFA-4BEB-9F56-DCF6595C4094}" srcOrd="23" destOrd="0" presId="urn:microsoft.com/office/officeart/2005/8/layout/list1"/>
    <dgm:cxn modelId="{7242B679-A3E8-44AF-9AE5-F01C2C5E7765}" type="presParOf" srcId="{CFC2A316-5587-4EF8-BCB0-88BEE2718517}" destId="{C76D8FA2-450C-4C98-856F-161EF7445018}" srcOrd="24" destOrd="0" presId="urn:microsoft.com/office/officeart/2005/8/layout/list1"/>
    <dgm:cxn modelId="{CA3D7C26-2193-4347-B2FF-96F63684877B}" type="presParOf" srcId="{C76D8FA2-450C-4C98-856F-161EF7445018}" destId="{D58A35A6-5603-4A04-8723-8612B6650358}" srcOrd="0" destOrd="0" presId="urn:microsoft.com/office/officeart/2005/8/layout/list1"/>
    <dgm:cxn modelId="{D7903EA4-5D66-4216-934D-44886EE78F22}" type="presParOf" srcId="{C76D8FA2-450C-4C98-856F-161EF7445018}" destId="{2C2022CB-B856-4D91-BAC1-F1C061429C7D}" srcOrd="1" destOrd="0" presId="urn:microsoft.com/office/officeart/2005/8/layout/list1"/>
    <dgm:cxn modelId="{AA629529-2A91-496D-B140-9E7E11CE9CB6}" type="presParOf" srcId="{CFC2A316-5587-4EF8-BCB0-88BEE2718517}" destId="{26609F60-DF79-4A93-9882-413DE52C41A7}" srcOrd="25" destOrd="0" presId="urn:microsoft.com/office/officeart/2005/8/layout/list1"/>
    <dgm:cxn modelId="{236FA9CD-472E-452C-B4FA-BD1B6A809ABE}" type="presParOf" srcId="{CFC2A316-5587-4EF8-BCB0-88BEE2718517}" destId="{08DD5B01-FCA8-4C17-98D3-3C26285F1384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6390AFB-79C7-4FC5-8443-82F5FF14A05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tr-TR"/>
        </a:p>
      </dgm:t>
    </dgm:pt>
    <dgm:pt modelId="{CF282040-E42C-4C9D-982C-0C3D2BDFE0CD}" type="pres">
      <dgm:prSet presAssocID="{E6390AFB-79C7-4FC5-8443-82F5FF14A05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</dgm:ptLst>
  <dgm:cxnLst>
    <dgm:cxn modelId="{DC03FC6E-941A-4032-AB89-4435B3ECC590}" type="presOf" srcId="{E6390AFB-79C7-4FC5-8443-82F5FF14A058}" destId="{CF282040-E42C-4C9D-982C-0C3D2BDFE0CD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DBA51D4-EE36-4861-A7FC-527B51981BD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8E3F16AE-DED0-47C1-B323-47845DD520BD}">
      <dgm:prSet phldrT="[Metin]"/>
      <dgm:spPr/>
      <dgm:t>
        <a:bodyPr/>
        <a:lstStyle/>
        <a:p>
          <a:r>
            <a:rPr lang="tr-TR" dirty="0" smtClean="0"/>
            <a:t>Basit rastlantısal</a:t>
          </a:r>
          <a:endParaRPr lang="tr-TR" dirty="0"/>
        </a:p>
      </dgm:t>
    </dgm:pt>
    <dgm:pt modelId="{3CCC341B-F656-4804-8431-7CEA1526405B}" type="parTrans" cxnId="{EF73B9BD-64EE-485C-A1D1-842ED3B87BAA}">
      <dgm:prSet/>
      <dgm:spPr/>
      <dgm:t>
        <a:bodyPr/>
        <a:lstStyle/>
        <a:p>
          <a:endParaRPr lang="tr-TR"/>
        </a:p>
      </dgm:t>
    </dgm:pt>
    <dgm:pt modelId="{5FD01BAB-E48D-4A75-86D8-0C21092895A0}" type="sibTrans" cxnId="{EF73B9BD-64EE-485C-A1D1-842ED3B87BAA}">
      <dgm:prSet/>
      <dgm:spPr/>
      <dgm:t>
        <a:bodyPr/>
        <a:lstStyle/>
        <a:p>
          <a:endParaRPr lang="tr-TR"/>
        </a:p>
      </dgm:t>
    </dgm:pt>
    <dgm:pt modelId="{56D2069C-C5A9-47CA-80F2-E0102B9D9B74}">
      <dgm:prSet phldrT="[Metin]"/>
      <dgm:spPr/>
      <dgm:t>
        <a:bodyPr/>
        <a:lstStyle/>
        <a:p>
          <a:r>
            <a:rPr lang="tr-TR" dirty="0" smtClean="0"/>
            <a:t>Sistematik</a:t>
          </a:r>
          <a:endParaRPr lang="tr-TR" dirty="0"/>
        </a:p>
      </dgm:t>
    </dgm:pt>
    <dgm:pt modelId="{C4116275-0B03-4B9B-BC57-B4C4EEE7D7F3}" type="parTrans" cxnId="{60183377-3C1D-437A-A9CF-97DB8449D3F8}">
      <dgm:prSet/>
      <dgm:spPr/>
      <dgm:t>
        <a:bodyPr/>
        <a:lstStyle/>
        <a:p>
          <a:endParaRPr lang="tr-TR"/>
        </a:p>
      </dgm:t>
    </dgm:pt>
    <dgm:pt modelId="{B5859E16-BAE5-4239-A0A2-D11C1888D8DC}" type="sibTrans" cxnId="{60183377-3C1D-437A-A9CF-97DB8449D3F8}">
      <dgm:prSet/>
      <dgm:spPr/>
      <dgm:t>
        <a:bodyPr/>
        <a:lstStyle/>
        <a:p>
          <a:endParaRPr lang="tr-TR"/>
        </a:p>
      </dgm:t>
    </dgm:pt>
    <dgm:pt modelId="{EC15C2AD-19BD-47F0-AEB6-6769A8D763B7}">
      <dgm:prSet phldrT="[Metin]"/>
      <dgm:spPr/>
      <dgm:t>
        <a:bodyPr/>
        <a:lstStyle/>
        <a:p>
          <a:r>
            <a:rPr lang="tr-TR" dirty="0" smtClean="0"/>
            <a:t>Tabakalaşmış</a:t>
          </a:r>
          <a:endParaRPr lang="tr-TR" dirty="0"/>
        </a:p>
      </dgm:t>
    </dgm:pt>
    <dgm:pt modelId="{B1683D0E-7B25-4484-B132-58EF5A69294E}" type="parTrans" cxnId="{D0C2B594-14B7-4D0E-A7C3-B5DE9AF949B3}">
      <dgm:prSet/>
      <dgm:spPr/>
      <dgm:t>
        <a:bodyPr/>
        <a:lstStyle/>
        <a:p>
          <a:endParaRPr lang="tr-TR"/>
        </a:p>
      </dgm:t>
    </dgm:pt>
    <dgm:pt modelId="{49417FFB-5131-4A48-A043-87FAEDE07F9F}" type="sibTrans" cxnId="{D0C2B594-14B7-4D0E-A7C3-B5DE9AF949B3}">
      <dgm:prSet/>
      <dgm:spPr/>
      <dgm:t>
        <a:bodyPr/>
        <a:lstStyle/>
        <a:p>
          <a:endParaRPr lang="tr-TR"/>
        </a:p>
      </dgm:t>
    </dgm:pt>
    <dgm:pt modelId="{0117FA9C-390F-43CA-A644-7311B0B92504}">
      <dgm:prSet/>
      <dgm:spPr/>
      <dgm:t>
        <a:bodyPr/>
        <a:lstStyle/>
        <a:p>
          <a:r>
            <a:rPr lang="tr-TR" dirty="0" smtClean="0"/>
            <a:t>Yerleşim kümesi</a:t>
          </a:r>
          <a:endParaRPr lang="tr-TR" dirty="0"/>
        </a:p>
      </dgm:t>
    </dgm:pt>
    <dgm:pt modelId="{10854DEB-B7DA-4252-9904-EC0798DC8D60}" type="parTrans" cxnId="{F0878FEE-057F-4720-866A-193F3479C923}">
      <dgm:prSet/>
      <dgm:spPr/>
      <dgm:t>
        <a:bodyPr/>
        <a:lstStyle/>
        <a:p>
          <a:endParaRPr lang="tr-TR"/>
        </a:p>
      </dgm:t>
    </dgm:pt>
    <dgm:pt modelId="{963B7BE8-472F-4870-8CF9-A8017AF73D05}" type="sibTrans" cxnId="{F0878FEE-057F-4720-866A-193F3479C923}">
      <dgm:prSet/>
      <dgm:spPr/>
      <dgm:t>
        <a:bodyPr/>
        <a:lstStyle/>
        <a:p>
          <a:endParaRPr lang="tr-TR"/>
        </a:p>
      </dgm:t>
    </dgm:pt>
    <dgm:pt modelId="{05A213E5-32B9-42DB-9D68-F333141B9240}" type="pres">
      <dgm:prSet presAssocID="{9DBA51D4-EE36-4861-A7FC-527B51981BD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1B780FC-B688-4EB2-8B2A-B733B528A2A8}" type="pres">
      <dgm:prSet presAssocID="{8E3F16AE-DED0-47C1-B323-47845DD520BD}" presName="parentLin" presStyleCnt="0"/>
      <dgm:spPr/>
    </dgm:pt>
    <dgm:pt modelId="{1B218C85-830F-40C8-A6F0-46814F9D1BE7}" type="pres">
      <dgm:prSet presAssocID="{8E3F16AE-DED0-47C1-B323-47845DD520BD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09C64C1D-4B16-4EDD-A1DE-03D95C26F6B9}" type="pres">
      <dgm:prSet presAssocID="{8E3F16AE-DED0-47C1-B323-47845DD520BD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67CE21-889C-4EB8-B367-3898516C2459}" type="pres">
      <dgm:prSet presAssocID="{8E3F16AE-DED0-47C1-B323-47845DD520BD}" presName="negativeSpace" presStyleCnt="0"/>
      <dgm:spPr/>
    </dgm:pt>
    <dgm:pt modelId="{82B63A39-AA0D-4C30-9DD8-40612FAB3D84}" type="pres">
      <dgm:prSet presAssocID="{8E3F16AE-DED0-47C1-B323-47845DD520BD}" presName="childText" presStyleLbl="conFgAcc1" presStyleIdx="0" presStyleCnt="4">
        <dgm:presLayoutVars>
          <dgm:bulletEnabled val="1"/>
        </dgm:presLayoutVars>
      </dgm:prSet>
      <dgm:spPr/>
    </dgm:pt>
    <dgm:pt modelId="{64418140-FF70-42CF-8C98-8C671D4D0BBF}" type="pres">
      <dgm:prSet presAssocID="{5FD01BAB-E48D-4A75-86D8-0C21092895A0}" presName="spaceBetweenRectangles" presStyleCnt="0"/>
      <dgm:spPr/>
    </dgm:pt>
    <dgm:pt modelId="{B76CC187-6694-4E09-86F3-02E69FE2CB84}" type="pres">
      <dgm:prSet presAssocID="{56D2069C-C5A9-47CA-80F2-E0102B9D9B74}" presName="parentLin" presStyleCnt="0"/>
      <dgm:spPr/>
    </dgm:pt>
    <dgm:pt modelId="{676CF054-429C-48BB-9E2A-7AEF7EE4A882}" type="pres">
      <dgm:prSet presAssocID="{56D2069C-C5A9-47CA-80F2-E0102B9D9B74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726EE0BC-0A75-4157-883E-84DBEAEE8687}" type="pres">
      <dgm:prSet presAssocID="{56D2069C-C5A9-47CA-80F2-E0102B9D9B7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C68E4C9-0508-41B6-9837-00DCD60D4D3A}" type="pres">
      <dgm:prSet presAssocID="{56D2069C-C5A9-47CA-80F2-E0102B9D9B74}" presName="negativeSpace" presStyleCnt="0"/>
      <dgm:spPr/>
    </dgm:pt>
    <dgm:pt modelId="{0B69248C-202F-4E17-830F-AEBAC5CEF5FD}" type="pres">
      <dgm:prSet presAssocID="{56D2069C-C5A9-47CA-80F2-E0102B9D9B74}" presName="childText" presStyleLbl="conFgAcc1" presStyleIdx="1" presStyleCnt="4">
        <dgm:presLayoutVars>
          <dgm:bulletEnabled val="1"/>
        </dgm:presLayoutVars>
      </dgm:prSet>
      <dgm:spPr/>
    </dgm:pt>
    <dgm:pt modelId="{9CD0AABA-152C-42BB-BD44-1B345C900BE6}" type="pres">
      <dgm:prSet presAssocID="{B5859E16-BAE5-4239-A0A2-D11C1888D8DC}" presName="spaceBetweenRectangles" presStyleCnt="0"/>
      <dgm:spPr/>
    </dgm:pt>
    <dgm:pt modelId="{A40E618B-FFC4-4DF5-8DEA-949646596982}" type="pres">
      <dgm:prSet presAssocID="{EC15C2AD-19BD-47F0-AEB6-6769A8D763B7}" presName="parentLin" presStyleCnt="0"/>
      <dgm:spPr/>
    </dgm:pt>
    <dgm:pt modelId="{809D5E9B-5F1D-4A97-AD01-E85493D35D22}" type="pres">
      <dgm:prSet presAssocID="{EC15C2AD-19BD-47F0-AEB6-6769A8D763B7}" presName="parentLeftMargin" presStyleLbl="node1" presStyleIdx="1" presStyleCnt="4"/>
      <dgm:spPr/>
      <dgm:t>
        <a:bodyPr/>
        <a:lstStyle/>
        <a:p>
          <a:endParaRPr lang="tr-TR"/>
        </a:p>
      </dgm:t>
    </dgm:pt>
    <dgm:pt modelId="{60F90E5A-2CFB-4D02-8CF6-8CE2093DAE25}" type="pres">
      <dgm:prSet presAssocID="{EC15C2AD-19BD-47F0-AEB6-6769A8D763B7}" presName="parentText" presStyleLbl="node1" presStyleIdx="2" presStyleCnt="4" custLinFactNeighborX="-8439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14FA786-007D-40CB-BAB4-C1FD8DD76C71}" type="pres">
      <dgm:prSet presAssocID="{EC15C2AD-19BD-47F0-AEB6-6769A8D763B7}" presName="negativeSpace" presStyleCnt="0"/>
      <dgm:spPr/>
    </dgm:pt>
    <dgm:pt modelId="{BAB6AD2C-E46C-4BE9-9C66-3610B20B12AE}" type="pres">
      <dgm:prSet presAssocID="{EC15C2AD-19BD-47F0-AEB6-6769A8D763B7}" presName="childText" presStyleLbl="conFgAcc1" presStyleIdx="2" presStyleCnt="4">
        <dgm:presLayoutVars>
          <dgm:bulletEnabled val="1"/>
        </dgm:presLayoutVars>
      </dgm:prSet>
      <dgm:spPr/>
    </dgm:pt>
    <dgm:pt modelId="{3FDAB849-8D47-4984-9A28-5F1881CA9F97}" type="pres">
      <dgm:prSet presAssocID="{49417FFB-5131-4A48-A043-87FAEDE07F9F}" presName="spaceBetweenRectangles" presStyleCnt="0"/>
      <dgm:spPr/>
    </dgm:pt>
    <dgm:pt modelId="{F1052A1A-22B8-4A8F-8C9A-0189EA590775}" type="pres">
      <dgm:prSet presAssocID="{0117FA9C-390F-43CA-A644-7311B0B92504}" presName="parentLin" presStyleCnt="0"/>
      <dgm:spPr/>
    </dgm:pt>
    <dgm:pt modelId="{10164ADA-F182-4F20-B143-4AD3CC44E517}" type="pres">
      <dgm:prSet presAssocID="{0117FA9C-390F-43CA-A644-7311B0B92504}" presName="parentLeftMargin" presStyleLbl="node1" presStyleIdx="2" presStyleCnt="4"/>
      <dgm:spPr/>
      <dgm:t>
        <a:bodyPr/>
        <a:lstStyle/>
        <a:p>
          <a:endParaRPr lang="tr-TR"/>
        </a:p>
      </dgm:t>
    </dgm:pt>
    <dgm:pt modelId="{EB18A6BE-416A-4C07-85F8-45820A6D3C27}" type="pres">
      <dgm:prSet presAssocID="{0117FA9C-390F-43CA-A644-7311B0B9250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F48B46-25FB-4A53-991B-84083DF5BEF1}" type="pres">
      <dgm:prSet presAssocID="{0117FA9C-390F-43CA-A644-7311B0B92504}" presName="negativeSpace" presStyleCnt="0"/>
      <dgm:spPr/>
    </dgm:pt>
    <dgm:pt modelId="{A94383A2-633A-4B54-B349-D5615D76EFB2}" type="pres">
      <dgm:prSet presAssocID="{0117FA9C-390F-43CA-A644-7311B0B9250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0C2B594-14B7-4D0E-A7C3-B5DE9AF949B3}" srcId="{9DBA51D4-EE36-4861-A7FC-527B51981BDA}" destId="{EC15C2AD-19BD-47F0-AEB6-6769A8D763B7}" srcOrd="2" destOrd="0" parTransId="{B1683D0E-7B25-4484-B132-58EF5A69294E}" sibTransId="{49417FFB-5131-4A48-A043-87FAEDE07F9F}"/>
    <dgm:cxn modelId="{35DA6813-B58B-4A98-AD15-7161B760C13A}" type="presOf" srcId="{EC15C2AD-19BD-47F0-AEB6-6769A8D763B7}" destId="{809D5E9B-5F1D-4A97-AD01-E85493D35D22}" srcOrd="0" destOrd="0" presId="urn:microsoft.com/office/officeart/2005/8/layout/list1"/>
    <dgm:cxn modelId="{02D31BAF-1583-4930-951E-81B4E263462A}" type="presOf" srcId="{56D2069C-C5A9-47CA-80F2-E0102B9D9B74}" destId="{676CF054-429C-48BB-9E2A-7AEF7EE4A882}" srcOrd="0" destOrd="0" presId="urn:microsoft.com/office/officeart/2005/8/layout/list1"/>
    <dgm:cxn modelId="{60183377-3C1D-437A-A9CF-97DB8449D3F8}" srcId="{9DBA51D4-EE36-4861-A7FC-527B51981BDA}" destId="{56D2069C-C5A9-47CA-80F2-E0102B9D9B74}" srcOrd="1" destOrd="0" parTransId="{C4116275-0B03-4B9B-BC57-B4C4EEE7D7F3}" sibTransId="{B5859E16-BAE5-4239-A0A2-D11C1888D8DC}"/>
    <dgm:cxn modelId="{A0467FD8-067A-4B61-95E4-7BAC6C548EE0}" type="presOf" srcId="{0117FA9C-390F-43CA-A644-7311B0B92504}" destId="{10164ADA-F182-4F20-B143-4AD3CC44E517}" srcOrd="0" destOrd="0" presId="urn:microsoft.com/office/officeart/2005/8/layout/list1"/>
    <dgm:cxn modelId="{EF73B9BD-64EE-485C-A1D1-842ED3B87BAA}" srcId="{9DBA51D4-EE36-4861-A7FC-527B51981BDA}" destId="{8E3F16AE-DED0-47C1-B323-47845DD520BD}" srcOrd="0" destOrd="0" parTransId="{3CCC341B-F656-4804-8431-7CEA1526405B}" sibTransId="{5FD01BAB-E48D-4A75-86D8-0C21092895A0}"/>
    <dgm:cxn modelId="{081C8FB0-B4F2-4857-A2EE-5757D558E966}" type="presOf" srcId="{0117FA9C-390F-43CA-A644-7311B0B92504}" destId="{EB18A6BE-416A-4C07-85F8-45820A6D3C27}" srcOrd="1" destOrd="0" presId="urn:microsoft.com/office/officeart/2005/8/layout/list1"/>
    <dgm:cxn modelId="{F0878FEE-057F-4720-866A-193F3479C923}" srcId="{9DBA51D4-EE36-4861-A7FC-527B51981BDA}" destId="{0117FA9C-390F-43CA-A644-7311B0B92504}" srcOrd="3" destOrd="0" parTransId="{10854DEB-B7DA-4252-9904-EC0798DC8D60}" sibTransId="{963B7BE8-472F-4870-8CF9-A8017AF73D05}"/>
    <dgm:cxn modelId="{4B4F9D3D-AEB8-49FA-A6E5-6DFD807A2589}" type="presOf" srcId="{EC15C2AD-19BD-47F0-AEB6-6769A8D763B7}" destId="{60F90E5A-2CFB-4D02-8CF6-8CE2093DAE25}" srcOrd="1" destOrd="0" presId="urn:microsoft.com/office/officeart/2005/8/layout/list1"/>
    <dgm:cxn modelId="{F6917874-0DB1-4378-8341-2A038280E1BA}" type="presOf" srcId="{8E3F16AE-DED0-47C1-B323-47845DD520BD}" destId="{09C64C1D-4B16-4EDD-A1DE-03D95C26F6B9}" srcOrd="1" destOrd="0" presId="urn:microsoft.com/office/officeart/2005/8/layout/list1"/>
    <dgm:cxn modelId="{74C463B0-5B74-4D65-8F53-42247CD44D18}" type="presOf" srcId="{9DBA51D4-EE36-4861-A7FC-527B51981BDA}" destId="{05A213E5-32B9-42DB-9D68-F333141B9240}" srcOrd="0" destOrd="0" presId="urn:microsoft.com/office/officeart/2005/8/layout/list1"/>
    <dgm:cxn modelId="{EA9DF218-9E4B-4E99-A4B9-1BE6A2AFD836}" type="presOf" srcId="{8E3F16AE-DED0-47C1-B323-47845DD520BD}" destId="{1B218C85-830F-40C8-A6F0-46814F9D1BE7}" srcOrd="0" destOrd="0" presId="urn:microsoft.com/office/officeart/2005/8/layout/list1"/>
    <dgm:cxn modelId="{435CBE03-9CB7-4D26-B222-0B51B4BC4FE3}" type="presOf" srcId="{56D2069C-C5A9-47CA-80F2-E0102B9D9B74}" destId="{726EE0BC-0A75-4157-883E-84DBEAEE8687}" srcOrd="1" destOrd="0" presId="urn:microsoft.com/office/officeart/2005/8/layout/list1"/>
    <dgm:cxn modelId="{7AE64648-E020-4E3A-8FDC-F946D27F159C}" type="presParOf" srcId="{05A213E5-32B9-42DB-9D68-F333141B9240}" destId="{D1B780FC-B688-4EB2-8B2A-B733B528A2A8}" srcOrd="0" destOrd="0" presId="urn:microsoft.com/office/officeart/2005/8/layout/list1"/>
    <dgm:cxn modelId="{B805071D-636D-4D5A-B4F2-6F7D6F832CF3}" type="presParOf" srcId="{D1B780FC-B688-4EB2-8B2A-B733B528A2A8}" destId="{1B218C85-830F-40C8-A6F0-46814F9D1BE7}" srcOrd="0" destOrd="0" presId="urn:microsoft.com/office/officeart/2005/8/layout/list1"/>
    <dgm:cxn modelId="{DB68D706-963A-460A-8349-18521E185B2F}" type="presParOf" srcId="{D1B780FC-B688-4EB2-8B2A-B733B528A2A8}" destId="{09C64C1D-4B16-4EDD-A1DE-03D95C26F6B9}" srcOrd="1" destOrd="0" presId="urn:microsoft.com/office/officeart/2005/8/layout/list1"/>
    <dgm:cxn modelId="{2F86E061-B585-4036-BFCF-9C2B3DA0B635}" type="presParOf" srcId="{05A213E5-32B9-42DB-9D68-F333141B9240}" destId="{4567CE21-889C-4EB8-B367-3898516C2459}" srcOrd="1" destOrd="0" presId="urn:microsoft.com/office/officeart/2005/8/layout/list1"/>
    <dgm:cxn modelId="{FA49E62E-343F-46FE-9B03-D5A808EB03C2}" type="presParOf" srcId="{05A213E5-32B9-42DB-9D68-F333141B9240}" destId="{82B63A39-AA0D-4C30-9DD8-40612FAB3D84}" srcOrd="2" destOrd="0" presId="urn:microsoft.com/office/officeart/2005/8/layout/list1"/>
    <dgm:cxn modelId="{D569FF8E-FC7B-4CBB-BE25-56406218EC56}" type="presParOf" srcId="{05A213E5-32B9-42DB-9D68-F333141B9240}" destId="{64418140-FF70-42CF-8C98-8C671D4D0BBF}" srcOrd="3" destOrd="0" presId="urn:microsoft.com/office/officeart/2005/8/layout/list1"/>
    <dgm:cxn modelId="{4A1B78B3-32CE-4F5A-AD89-918991AD1315}" type="presParOf" srcId="{05A213E5-32B9-42DB-9D68-F333141B9240}" destId="{B76CC187-6694-4E09-86F3-02E69FE2CB84}" srcOrd="4" destOrd="0" presId="urn:microsoft.com/office/officeart/2005/8/layout/list1"/>
    <dgm:cxn modelId="{D3ECC2F9-B90B-47A0-B882-CC76150F9618}" type="presParOf" srcId="{B76CC187-6694-4E09-86F3-02E69FE2CB84}" destId="{676CF054-429C-48BB-9E2A-7AEF7EE4A882}" srcOrd="0" destOrd="0" presId="urn:microsoft.com/office/officeart/2005/8/layout/list1"/>
    <dgm:cxn modelId="{EA043D5C-CF73-4E75-A212-2463A529659C}" type="presParOf" srcId="{B76CC187-6694-4E09-86F3-02E69FE2CB84}" destId="{726EE0BC-0A75-4157-883E-84DBEAEE8687}" srcOrd="1" destOrd="0" presId="urn:microsoft.com/office/officeart/2005/8/layout/list1"/>
    <dgm:cxn modelId="{C9D0697C-B6B7-4377-9409-C68B101AC2AB}" type="presParOf" srcId="{05A213E5-32B9-42DB-9D68-F333141B9240}" destId="{6C68E4C9-0508-41B6-9837-00DCD60D4D3A}" srcOrd="5" destOrd="0" presId="urn:microsoft.com/office/officeart/2005/8/layout/list1"/>
    <dgm:cxn modelId="{03561A1B-AB59-4D07-88DD-D62D5765BD13}" type="presParOf" srcId="{05A213E5-32B9-42DB-9D68-F333141B9240}" destId="{0B69248C-202F-4E17-830F-AEBAC5CEF5FD}" srcOrd="6" destOrd="0" presId="urn:microsoft.com/office/officeart/2005/8/layout/list1"/>
    <dgm:cxn modelId="{31B4243B-B4E5-4660-88B3-BBD08480D4A9}" type="presParOf" srcId="{05A213E5-32B9-42DB-9D68-F333141B9240}" destId="{9CD0AABA-152C-42BB-BD44-1B345C900BE6}" srcOrd="7" destOrd="0" presId="urn:microsoft.com/office/officeart/2005/8/layout/list1"/>
    <dgm:cxn modelId="{4820B21E-F73D-41CC-961A-BFAE0BD4E527}" type="presParOf" srcId="{05A213E5-32B9-42DB-9D68-F333141B9240}" destId="{A40E618B-FFC4-4DF5-8DEA-949646596982}" srcOrd="8" destOrd="0" presId="urn:microsoft.com/office/officeart/2005/8/layout/list1"/>
    <dgm:cxn modelId="{6CCE9729-A124-4B46-A624-D61D4C75B244}" type="presParOf" srcId="{A40E618B-FFC4-4DF5-8DEA-949646596982}" destId="{809D5E9B-5F1D-4A97-AD01-E85493D35D22}" srcOrd="0" destOrd="0" presId="urn:microsoft.com/office/officeart/2005/8/layout/list1"/>
    <dgm:cxn modelId="{4C98AFC8-4CF4-4F98-AB84-AE5DC74778CA}" type="presParOf" srcId="{A40E618B-FFC4-4DF5-8DEA-949646596982}" destId="{60F90E5A-2CFB-4D02-8CF6-8CE2093DAE25}" srcOrd="1" destOrd="0" presId="urn:microsoft.com/office/officeart/2005/8/layout/list1"/>
    <dgm:cxn modelId="{A7C45CA3-B3C2-47F5-82F9-A27CA4B08A12}" type="presParOf" srcId="{05A213E5-32B9-42DB-9D68-F333141B9240}" destId="{714FA786-007D-40CB-BAB4-C1FD8DD76C71}" srcOrd="9" destOrd="0" presId="urn:microsoft.com/office/officeart/2005/8/layout/list1"/>
    <dgm:cxn modelId="{7C20A478-66F2-4E39-B04C-F8D418939AB5}" type="presParOf" srcId="{05A213E5-32B9-42DB-9D68-F333141B9240}" destId="{BAB6AD2C-E46C-4BE9-9C66-3610B20B12AE}" srcOrd="10" destOrd="0" presId="urn:microsoft.com/office/officeart/2005/8/layout/list1"/>
    <dgm:cxn modelId="{08AA95A9-28B5-4466-8A3D-99134F0B5496}" type="presParOf" srcId="{05A213E5-32B9-42DB-9D68-F333141B9240}" destId="{3FDAB849-8D47-4984-9A28-5F1881CA9F97}" srcOrd="11" destOrd="0" presId="urn:microsoft.com/office/officeart/2005/8/layout/list1"/>
    <dgm:cxn modelId="{0A5AA864-BE6A-4110-AEB5-6647DF2E2CE3}" type="presParOf" srcId="{05A213E5-32B9-42DB-9D68-F333141B9240}" destId="{F1052A1A-22B8-4A8F-8C9A-0189EA590775}" srcOrd="12" destOrd="0" presId="urn:microsoft.com/office/officeart/2005/8/layout/list1"/>
    <dgm:cxn modelId="{FF401315-F74D-4B0C-B0BD-0091FB71F3F4}" type="presParOf" srcId="{F1052A1A-22B8-4A8F-8C9A-0189EA590775}" destId="{10164ADA-F182-4F20-B143-4AD3CC44E517}" srcOrd="0" destOrd="0" presId="urn:microsoft.com/office/officeart/2005/8/layout/list1"/>
    <dgm:cxn modelId="{567684AE-4FF1-4A96-AA83-98123C5C1DF3}" type="presParOf" srcId="{F1052A1A-22B8-4A8F-8C9A-0189EA590775}" destId="{EB18A6BE-416A-4C07-85F8-45820A6D3C27}" srcOrd="1" destOrd="0" presId="urn:microsoft.com/office/officeart/2005/8/layout/list1"/>
    <dgm:cxn modelId="{40CC53CD-3FF6-4913-B087-40A4EB1692C4}" type="presParOf" srcId="{05A213E5-32B9-42DB-9D68-F333141B9240}" destId="{E3F48B46-25FB-4A53-991B-84083DF5BEF1}" srcOrd="13" destOrd="0" presId="urn:microsoft.com/office/officeart/2005/8/layout/list1"/>
    <dgm:cxn modelId="{9F7447B6-0EE9-44F3-8BFB-19CBD136662B}" type="presParOf" srcId="{05A213E5-32B9-42DB-9D68-F333141B9240}" destId="{A94383A2-633A-4B54-B349-D5615D76EFB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F720B3F-8BAD-4C52-B255-D947ABE5B0C9}">
      <dsp:nvSpPr>
        <dsp:cNvPr id="0" name=""/>
        <dsp:cNvSpPr/>
      </dsp:nvSpPr>
      <dsp:spPr>
        <a:xfrm>
          <a:off x="0" y="454577"/>
          <a:ext cx="7771757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FC7F0A-4F14-4F96-AEC5-4CF199FACB9B}">
      <dsp:nvSpPr>
        <dsp:cNvPr id="0" name=""/>
        <dsp:cNvSpPr/>
      </dsp:nvSpPr>
      <dsp:spPr>
        <a:xfrm>
          <a:off x="388587" y="26537"/>
          <a:ext cx="5440229" cy="8560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28" tIns="0" rIns="205628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Zaman</a:t>
          </a:r>
          <a:endParaRPr lang="tr-TR" sz="2900" kern="1200" dirty="0"/>
        </a:p>
      </dsp:txBody>
      <dsp:txXfrm>
        <a:off x="388587" y="26537"/>
        <a:ext cx="5440229" cy="856080"/>
      </dsp:txXfrm>
    </dsp:sp>
    <dsp:sp modelId="{A0D54D2B-F463-4681-A668-6B9F87CE5E94}">
      <dsp:nvSpPr>
        <dsp:cNvPr id="0" name=""/>
        <dsp:cNvSpPr/>
      </dsp:nvSpPr>
      <dsp:spPr>
        <a:xfrm>
          <a:off x="0" y="1770017"/>
          <a:ext cx="7771757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5812304"/>
              <a:satOff val="-18573"/>
              <a:lumOff val="-4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052C1D-A693-4CC6-8EBD-10FD9A1DD25C}">
      <dsp:nvSpPr>
        <dsp:cNvPr id="0" name=""/>
        <dsp:cNvSpPr/>
      </dsp:nvSpPr>
      <dsp:spPr>
        <a:xfrm>
          <a:off x="388587" y="1341977"/>
          <a:ext cx="5440229" cy="856080"/>
        </a:xfrm>
        <a:prstGeom prst="roundRect">
          <a:avLst/>
        </a:prstGeom>
        <a:solidFill>
          <a:schemeClr val="accent3">
            <a:hueOff val="5812304"/>
            <a:satOff val="-18573"/>
            <a:lumOff val="-4706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28" tIns="0" rIns="205628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Maliyet</a:t>
          </a:r>
          <a:endParaRPr lang="tr-TR" sz="2900" kern="1200" dirty="0"/>
        </a:p>
      </dsp:txBody>
      <dsp:txXfrm>
        <a:off x="388587" y="1341977"/>
        <a:ext cx="5440229" cy="856080"/>
      </dsp:txXfrm>
    </dsp:sp>
    <dsp:sp modelId="{B68595CB-E74D-4076-8D3C-D5871F1ABE30}">
      <dsp:nvSpPr>
        <dsp:cNvPr id="0" name=""/>
        <dsp:cNvSpPr/>
      </dsp:nvSpPr>
      <dsp:spPr>
        <a:xfrm>
          <a:off x="0" y="3085457"/>
          <a:ext cx="7771757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11624607"/>
              <a:satOff val="-37145"/>
              <a:lumOff val="-9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DB02D8-8A56-463D-A466-DFE09FBC79AC}">
      <dsp:nvSpPr>
        <dsp:cNvPr id="0" name=""/>
        <dsp:cNvSpPr/>
      </dsp:nvSpPr>
      <dsp:spPr>
        <a:xfrm>
          <a:off x="388587" y="2657417"/>
          <a:ext cx="5440229" cy="856080"/>
        </a:xfrm>
        <a:prstGeom prst="roundRect">
          <a:avLst/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628" tIns="0" rIns="205628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Doğruluk</a:t>
          </a:r>
          <a:endParaRPr lang="tr-TR" sz="2900" kern="1200" dirty="0"/>
        </a:p>
      </dsp:txBody>
      <dsp:txXfrm>
        <a:off x="388587" y="2657417"/>
        <a:ext cx="5440229" cy="8560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8F0215E-C199-42F0-8861-95FD04560698}">
      <dsp:nvSpPr>
        <dsp:cNvPr id="0" name=""/>
        <dsp:cNvSpPr/>
      </dsp:nvSpPr>
      <dsp:spPr>
        <a:xfrm>
          <a:off x="4067" y="0"/>
          <a:ext cx="3913187" cy="309419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Nicel</a:t>
          </a:r>
          <a:endParaRPr lang="tr-TR" sz="3600" kern="1200" dirty="0"/>
        </a:p>
      </dsp:txBody>
      <dsp:txXfrm>
        <a:off x="4067" y="0"/>
        <a:ext cx="3913187" cy="928257"/>
      </dsp:txXfrm>
    </dsp:sp>
    <dsp:sp modelId="{3E6B58D6-F657-4BA5-BC19-A079FF9952C1}">
      <dsp:nvSpPr>
        <dsp:cNvPr id="0" name=""/>
        <dsp:cNvSpPr/>
      </dsp:nvSpPr>
      <dsp:spPr>
        <a:xfrm>
          <a:off x="395386" y="929163"/>
          <a:ext cx="3130549" cy="93294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Genelleme yapmak önemli bir hedeftir.</a:t>
          </a:r>
          <a:endParaRPr lang="tr-TR" sz="2100" kern="1200" dirty="0"/>
        </a:p>
      </dsp:txBody>
      <dsp:txXfrm>
        <a:off x="395386" y="929163"/>
        <a:ext cx="3130549" cy="932940"/>
      </dsp:txXfrm>
    </dsp:sp>
    <dsp:sp modelId="{043D6C9D-7E7D-40B7-8AB2-B89062EDA2FF}">
      <dsp:nvSpPr>
        <dsp:cNvPr id="0" name=""/>
        <dsp:cNvSpPr/>
      </dsp:nvSpPr>
      <dsp:spPr>
        <a:xfrm>
          <a:off x="395386" y="2005634"/>
          <a:ext cx="3130549" cy="932940"/>
        </a:xfrm>
        <a:prstGeom prst="roundRect">
          <a:avLst>
            <a:gd name="adj" fmla="val 10000"/>
          </a:avLst>
        </a:prstGeom>
        <a:solidFill>
          <a:schemeClr val="accent3">
            <a:hueOff val="3874869"/>
            <a:satOff val="-12382"/>
            <a:lumOff val="-3137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Parçalara ayırıp genele ulaşmaya çalışır.</a:t>
          </a:r>
          <a:endParaRPr lang="tr-TR" sz="2100" kern="1200" dirty="0"/>
        </a:p>
      </dsp:txBody>
      <dsp:txXfrm>
        <a:off x="395386" y="2005634"/>
        <a:ext cx="3130549" cy="932940"/>
      </dsp:txXfrm>
    </dsp:sp>
    <dsp:sp modelId="{A3613A3F-41D1-4BE8-BB9A-34BA019B6B48}">
      <dsp:nvSpPr>
        <dsp:cNvPr id="0" name=""/>
        <dsp:cNvSpPr/>
      </dsp:nvSpPr>
      <dsp:spPr>
        <a:xfrm>
          <a:off x="4210744" y="0"/>
          <a:ext cx="3913187" cy="309419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Nitel</a:t>
          </a:r>
          <a:endParaRPr lang="tr-TR" sz="3600" kern="1200" dirty="0"/>
        </a:p>
      </dsp:txBody>
      <dsp:txXfrm>
        <a:off x="4210744" y="0"/>
        <a:ext cx="3913187" cy="928257"/>
      </dsp:txXfrm>
    </dsp:sp>
    <dsp:sp modelId="{CD09CA24-E18E-4EBA-8165-7FC8389A805E}">
      <dsp:nvSpPr>
        <dsp:cNvPr id="0" name=""/>
        <dsp:cNvSpPr/>
      </dsp:nvSpPr>
      <dsp:spPr>
        <a:xfrm>
          <a:off x="4602063" y="929163"/>
          <a:ext cx="3130549" cy="932940"/>
        </a:xfrm>
        <a:prstGeom prst="roundRect">
          <a:avLst>
            <a:gd name="adj" fmla="val 10000"/>
          </a:avLst>
        </a:prstGeom>
        <a:solidFill>
          <a:schemeClr val="accent3">
            <a:hueOff val="7749738"/>
            <a:satOff val="-24763"/>
            <a:lumOff val="-627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Birincil amaç genelleme değildir.</a:t>
          </a:r>
          <a:endParaRPr lang="tr-TR" sz="2100" kern="1200" dirty="0"/>
        </a:p>
      </dsp:txBody>
      <dsp:txXfrm>
        <a:off x="4602063" y="929163"/>
        <a:ext cx="3130549" cy="932940"/>
      </dsp:txXfrm>
    </dsp:sp>
    <dsp:sp modelId="{D748CDD9-9BFF-45F8-AED9-26906A606021}">
      <dsp:nvSpPr>
        <dsp:cNvPr id="0" name=""/>
        <dsp:cNvSpPr/>
      </dsp:nvSpPr>
      <dsp:spPr>
        <a:xfrm>
          <a:off x="4602063" y="2005634"/>
          <a:ext cx="3130549" cy="932940"/>
        </a:xfrm>
        <a:prstGeom prst="roundRect">
          <a:avLst>
            <a:gd name="adj" fmla="val 10000"/>
          </a:avLst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Araştırmacılar evrenin bütünü ile çalışabilir. </a:t>
          </a:r>
          <a:endParaRPr lang="tr-TR" sz="2100" kern="1200" dirty="0"/>
        </a:p>
      </dsp:txBody>
      <dsp:txXfrm>
        <a:off x="4602063" y="2005634"/>
        <a:ext cx="3130549" cy="9329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113A50-0189-47D7-86C7-187ABDEA8A07}">
      <dsp:nvSpPr>
        <dsp:cNvPr id="0" name=""/>
        <dsp:cNvSpPr/>
      </dsp:nvSpPr>
      <dsp:spPr>
        <a:xfrm>
          <a:off x="0" y="284780"/>
          <a:ext cx="10972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F98F54-7650-47C5-90A1-2AF27745C2F7}">
      <dsp:nvSpPr>
        <dsp:cNvPr id="0" name=""/>
        <dsp:cNvSpPr/>
      </dsp:nvSpPr>
      <dsp:spPr>
        <a:xfrm>
          <a:off x="548640" y="78140"/>
          <a:ext cx="7680960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Gelişigüzel, tesadüfi ya da keyfi</a:t>
          </a:r>
          <a:endParaRPr lang="tr-TR" sz="1400" kern="1200" dirty="0"/>
        </a:p>
      </dsp:txBody>
      <dsp:txXfrm>
        <a:off x="548640" y="78140"/>
        <a:ext cx="7680960" cy="413280"/>
      </dsp:txXfrm>
    </dsp:sp>
    <dsp:sp modelId="{1BDB2323-2327-4B14-9D8F-7175BED703D6}">
      <dsp:nvSpPr>
        <dsp:cNvPr id="0" name=""/>
        <dsp:cNvSpPr/>
      </dsp:nvSpPr>
      <dsp:spPr>
        <a:xfrm>
          <a:off x="0" y="919820"/>
          <a:ext cx="10972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3360531"/>
              <a:satOff val="1461"/>
              <a:lumOff val="4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F66DB5-F943-4A87-A8C7-7513622B6EFA}">
      <dsp:nvSpPr>
        <dsp:cNvPr id="0" name=""/>
        <dsp:cNvSpPr/>
      </dsp:nvSpPr>
      <dsp:spPr>
        <a:xfrm>
          <a:off x="548640" y="713180"/>
          <a:ext cx="7680960" cy="413280"/>
        </a:xfrm>
        <a:prstGeom prst="roundRect">
          <a:avLst/>
        </a:prstGeom>
        <a:solidFill>
          <a:schemeClr val="accent2">
            <a:hueOff val="-3360531"/>
            <a:satOff val="1461"/>
            <a:lumOff val="42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Kotalı</a:t>
          </a:r>
          <a:endParaRPr lang="tr-TR" sz="1400" kern="1200" dirty="0"/>
        </a:p>
      </dsp:txBody>
      <dsp:txXfrm>
        <a:off x="548640" y="713180"/>
        <a:ext cx="7680960" cy="413280"/>
      </dsp:txXfrm>
    </dsp:sp>
    <dsp:sp modelId="{D0A0C22E-408A-4FF3-8D91-6BE2EC50D215}">
      <dsp:nvSpPr>
        <dsp:cNvPr id="0" name=""/>
        <dsp:cNvSpPr/>
      </dsp:nvSpPr>
      <dsp:spPr>
        <a:xfrm>
          <a:off x="0" y="1554860"/>
          <a:ext cx="10972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6721063"/>
              <a:satOff val="2923"/>
              <a:lumOff val="8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312FE1-153F-487A-98CC-09F1B62A347B}">
      <dsp:nvSpPr>
        <dsp:cNvPr id="0" name=""/>
        <dsp:cNvSpPr/>
      </dsp:nvSpPr>
      <dsp:spPr>
        <a:xfrm>
          <a:off x="548640" y="1348221"/>
          <a:ext cx="7680960" cy="413280"/>
        </a:xfrm>
        <a:prstGeom prst="roundRect">
          <a:avLst/>
        </a:prstGeom>
        <a:solidFill>
          <a:schemeClr val="accent2">
            <a:hueOff val="-6721063"/>
            <a:satOff val="2923"/>
            <a:lumOff val="8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Amaca yönelik</a:t>
          </a:r>
          <a:endParaRPr lang="tr-TR" sz="1400" kern="1200" dirty="0"/>
        </a:p>
      </dsp:txBody>
      <dsp:txXfrm>
        <a:off x="548640" y="1348221"/>
        <a:ext cx="7680960" cy="413280"/>
      </dsp:txXfrm>
    </dsp:sp>
    <dsp:sp modelId="{A8700508-E6FA-4518-BB29-5E305D68A74D}">
      <dsp:nvSpPr>
        <dsp:cNvPr id="0" name=""/>
        <dsp:cNvSpPr/>
      </dsp:nvSpPr>
      <dsp:spPr>
        <a:xfrm>
          <a:off x="0" y="2189901"/>
          <a:ext cx="10972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10081594"/>
              <a:satOff val="4384"/>
              <a:lumOff val="1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CA959D-D87F-4882-BD8C-09C0CA61149D}">
      <dsp:nvSpPr>
        <dsp:cNvPr id="0" name=""/>
        <dsp:cNvSpPr/>
      </dsp:nvSpPr>
      <dsp:spPr>
        <a:xfrm>
          <a:off x="548640" y="1983261"/>
          <a:ext cx="7680960" cy="413280"/>
        </a:xfrm>
        <a:prstGeom prst="roundRect">
          <a:avLst/>
        </a:prstGeom>
        <a:solidFill>
          <a:schemeClr val="accent2">
            <a:hueOff val="-10081594"/>
            <a:satOff val="4384"/>
            <a:lumOff val="127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Kartopu</a:t>
          </a:r>
          <a:endParaRPr lang="tr-TR" sz="1400" kern="1200" dirty="0"/>
        </a:p>
      </dsp:txBody>
      <dsp:txXfrm>
        <a:off x="548640" y="1983261"/>
        <a:ext cx="7680960" cy="413280"/>
      </dsp:txXfrm>
    </dsp:sp>
    <dsp:sp modelId="{E05B1196-9712-4BB8-9CA5-771361C1D9DB}">
      <dsp:nvSpPr>
        <dsp:cNvPr id="0" name=""/>
        <dsp:cNvSpPr/>
      </dsp:nvSpPr>
      <dsp:spPr>
        <a:xfrm>
          <a:off x="0" y="2824941"/>
          <a:ext cx="10972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13442126"/>
              <a:satOff val="5846"/>
              <a:lumOff val="17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F2B36D-0D4D-40A0-A7E2-39ED861E99AA}">
      <dsp:nvSpPr>
        <dsp:cNvPr id="0" name=""/>
        <dsp:cNvSpPr/>
      </dsp:nvSpPr>
      <dsp:spPr>
        <a:xfrm>
          <a:off x="548640" y="2618301"/>
          <a:ext cx="7680960" cy="413280"/>
        </a:xfrm>
        <a:prstGeom prst="roundRect">
          <a:avLst/>
        </a:prstGeom>
        <a:solidFill>
          <a:schemeClr val="accent2">
            <a:hueOff val="-13442126"/>
            <a:satOff val="5846"/>
            <a:lumOff val="170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Aykırı olay</a:t>
          </a:r>
          <a:endParaRPr lang="tr-TR" sz="1400" kern="1200" dirty="0"/>
        </a:p>
      </dsp:txBody>
      <dsp:txXfrm>
        <a:off x="548640" y="2618301"/>
        <a:ext cx="7680960" cy="413280"/>
      </dsp:txXfrm>
    </dsp:sp>
    <dsp:sp modelId="{A24573BE-43FE-4C29-8D12-0A809A5F8770}">
      <dsp:nvSpPr>
        <dsp:cNvPr id="0" name=""/>
        <dsp:cNvSpPr/>
      </dsp:nvSpPr>
      <dsp:spPr>
        <a:xfrm>
          <a:off x="0" y="3459981"/>
          <a:ext cx="10972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16802657"/>
              <a:satOff val="7307"/>
              <a:lumOff val="212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B7CB9-D80B-4A99-AE2F-4BE9F3E90B9D}">
      <dsp:nvSpPr>
        <dsp:cNvPr id="0" name=""/>
        <dsp:cNvSpPr/>
      </dsp:nvSpPr>
      <dsp:spPr>
        <a:xfrm>
          <a:off x="548640" y="3253341"/>
          <a:ext cx="7680960" cy="413280"/>
        </a:xfrm>
        <a:prstGeom prst="roundRect">
          <a:avLst/>
        </a:prstGeom>
        <a:solidFill>
          <a:schemeClr val="accent2">
            <a:hueOff val="-16802657"/>
            <a:satOff val="7307"/>
            <a:lumOff val="212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Ardışık</a:t>
          </a:r>
          <a:endParaRPr lang="tr-TR" sz="1400" kern="1200" dirty="0"/>
        </a:p>
      </dsp:txBody>
      <dsp:txXfrm>
        <a:off x="548640" y="3253341"/>
        <a:ext cx="7680960" cy="413280"/>
      </dsp:txXfrm>
    </dsp:sp>
    <dsp:sp modelId="{08DD5B01-FCA8-4C17-98D3-3C26285F1384}">
      <dsp:nvSpPr>
        <dsp:cNvPr id="0" name=""/>
        <dsp:cNvSpPr/>
      </dsp:nvSpPr>
      <dsp:spPr>
        <a:xfrm>
          <a:off x="0" y="4095021"/>
          <a:ext cx="10972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20163188"/>
              <a:satOff val="8769"/>
              <a:lumOff val="25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2022CB-B856-4D91-BAC1-F1C061429C7D}">
      <dsp:nvSpPr>
        <dsp:cNvPr id="0" name=""/>
        <dsp:cNvSpPr/>
      </dsp:nvSpPr>
      <dsp:spPr>
        <a:xfrm>
          <a:off x="548640" y="3888381"/>
          <a:ext cx="7680960" cy="413280"/>
        </a:xfrm>
        <a:prstGeom prst="roundRect">
          <a:avLst/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Kuramsal</a:t>
          </a:r>
          <a:endParaRPr lang="tr-TR" sz="1400" kern="1200" dirty="0"/>
        </a:p>
      </dsp:txBody>
      <dsp:txXfrm>
        <a:off x="548640" y="3888381"/>
        <a:ext cx="7680960" cy="41328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B63A39-AA0D-4C30-9DD8-40612FAB3D84}">
      <dsp:nvSpPr>
        <dsp:cNvPr id="0" name=""/>
        <dsp:cNvSpPr/>
      </dsp:nvSpPr>
      <dsp:spPr>
        <a:xfrm>
          <a:off x="0" y="431480"/>
          <a:ext cx="109728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C64C1D-4B16-4EDD-A1DE-03D95C26F6B9}">
      <dsp:nvSpPr>
        <dsp:cNvPr id="0" name=""/>
        <dsp:cNvSpPr/>
      </dsp:nvSpPr>
      <dsp:spPr>
        <a:xfrm>
          <a:off x="548640" y="62480"/>
          <a:ext cx="7680960" cy="73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Basit rastlantısal</a:t>
          </a:r>
          <a:endParaRPr lang="tr-TR" sz="2500" kern="1200" dirty="0"/>
        </a:p>
      </dsp:txBody>
      <dsp:txXfrm>
        <a:off x="548640" y="62480"/>
        <a:ext cx="7680960" cy="738000"/>
      </dsp:txXfrm>
    </dsp:sp>
    <dsp:sp modelId="{0B69248C-202F-4E17-830F-AEBAC5CEF5FD}">
      <dsp:nvSpPr>
        <dsp:cNvPr id="0" name=""/>
        <dsp:cNvSpPr/>
      </dsp:nvSpPr>
      <dsp:spPr>
        <a:xfrm>
          <a:off x="0" y="1565481"/>
          <a:ext cx="109728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6721063"/>
              <a:satOff val="2923"/>
              <a:lumOff val="8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6EE0BC-0A75-4157-883E-84DBEAEE8687}">
      <dsp:nvSpPr>
        <dsp:cNvPr id="0" name=""/>
        <dsp:cNvSpPr/>
      </dsp:nvSpPr>
      <dsp:spPr>
        <a:xfrm>
          <a:off x="548640" y="1196481"/>
          <a:ext cx="7680960" cy="738000"/>
        </a:xfrm>
        <a:prstGeom prst="roundRect">
          <a:avLst/>
        </a:prstGeom>
        <a:solidFill>
          <a:schemeClr val="accent2">
            <a:hueOff val="-6721063"/>
            <a:satOff val="2923"/>
            <a:lumOff val="8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Sistematik</a:t>
          </a:r>
          <a:endParaRPr lang="tr-TR" sz="2500" kern="1200" dirty="0"/>
        </a:p>
      </dsp:txBody>
      <dsp:txXfrm>
        <a:off x="548640" y="1196481"/>
        <a:ext cx="7680960" cy="738000"/>
      </dsp:txXfrm>
    </dsp:sp>
    <dsp:sp modelId="{BAB6AD2C-E46C-4BE9-9C66-3610B20B12AE}">
      <dsp:nvSpPr>
        <dsp:cNvPr id="0" name=""/>
        <dsp:cNvSpPr/>
      </dsp:nvSpPr>
      <dsp:spPr>
        <a:xfrm>
          <a:off x="0" y="2699480"/>
          <a:ext cx="109728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13442126"/>
              <a:satOff val="5846"/>
              <a:lumOff val="17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F90E5A-2CFB-4D02-8CF6-8CE2093DAE25}">
      <dsp:nvSpPr>
        <dsp:cNvPr id="0" name=""/>
        <dsp:cNvSpPr/>
      </dsp:nvSpPr>
      <dsp:spPr>
        <a:xfrm>
          <a:off x="502340" y="2330480"/>
          <a:ext cx="7680960" cy="738000"/>
        </a:xfrm>
        <a:prstGeom prst="roundRect">
          <a:avLst/>
        </a:prstGeom>
        <a:solidFill>
          <a:schemeClr val="accent2">
            <a:hueOff val="-13442126"/>
            <a:satOff val="5846"/>
            <a:lumOff val="170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Tabakalaşmış</a:t>
          </a:r>
          <a:endParaRPr lang="tr-TR" sz="2500" kern="1200" dirty="0"/>
        </a:p>
      </dsp:txBody>
      <dsp:txXfrm>
        <a:off x="502340" y="2330480"/>
        <a:ext cx="7680960" cy="738000"/>
      </dsp:txXfrm>
    </dsp:sp>
    <dsp:sp modelId="{A94383A2-633A-4B54-B349-D5615D76EFB2}">
      <dsp:nvSpPr>
        <dsp:cNvPr id="0" name=""/>
        <dsp:cNvSpPr/>
      </dsp:nvSpPr>
      <dsp:spPr>
        <a:xfrm>
          <a:off x="0" y="3833481"/>
          <a:ext cx="109728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hueOff val="-20163188"/>
              <a:satOff val="8769"/>
              <a:lumOff val="25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18A6BE-416A-4C07-85F8-45820A6D3C27}">
      <dsp:nvSpPr>
        <dsp:cNvPr id="0" name=""/>
        <dsp:cNvSpPr/>
      </dsp:nvSpPr>
      <dsp:spPr>
        <a:xfrm>
          <a:off x="548640" y="3464481"/>
          <a:ext cx="7680960" cy="738000"/>
        </a:xfrm>
        <a:prstGeom prst="roundRect">
          <a:avLst/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Yerleşim kümesi</a:t>
          </a:r>
          <a:endParaRPr lang="tr-TR" sz="2500" kern="1200" dirty="0"/>
        </a:p>
      </dsp:txBody>
      <dsp:txXfrm>
        <a:off x="548640" y="3464481"/>
        <a:ext cx="7680960" cy="73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CB29DE-C046-47FD-BA3E-9F42796FD2B1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D74EA3-2ABC-4771-879A-F785ED99C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Sosyal Bilimlerde Araştırma Yöntemleri-II</a:t>
            </a:r>
            <a:endParaRPr lang="tr-TR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3619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Evren: Araştırmacı tarafından inceleme konusu edinen alandaki birimlerin tamamının oluşturduğu kümedir.</a:t>
            </a:r>
          </a:p>
          <a:p>
            <a:r>
              <a:rPr lang="tr-TR" dirty="0" smtClean="0"/>
              <a:t>Örneklem: Araştırmacının inceleme evreni içerisinden seçtiği küçük örnek olaylar kümesidir.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Evren ve örneklem</a:t>
            </a:r>
            <a:endParaRPr lang="tr-TR" dirty="0"/>
          </a:p>
        </p:txBody>
      </p:sp>
      <p:sp>
        <p:nvSpPr>
          <p:cNvPr id="4" name="3 Oval"/>
          <p:cNvSpPr/>
          <p:nvPr/>
        </p:nvSpPr>
        <p:spPr>
          <a:xfrm>
            <a:off x="1597306" y="3541853"/>
            <a:ext cx="3078866" cy="231493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Evren</a:t>
            </a:r>
            <a:endParaRPr lang="tr-TR" dirty="0"/>
          </a:p>
        </p:txBody>
      </p:sp>
      <p:sp>
        <p:nvSpPr>
          <p:cNvPr id="5" name="4 Oval"/>
          <p:cNvSpPr/>
          <p:nvPr/>
        </p:nvSpPr>
        <p:spPr>
          <a:xfrm>
            <a:off x="2453833" y="4942390"/>
            <a:ext cx="1284790" cy="71763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 smtClean="0"/>
              <a:t>örneklem</a:t>
            </a:r>
            <a:endParaRPr lang="tr-TR" sz="1200" dirty="0"/>
          </a:p>
        </p:txBody>
      </p:sp>
      <p:sp>
        <p:nvSpPr>
          <p:cNvPr id="6" name="5 Sağ Ok"/>
          <p:cNvSpPr/>
          <p:nvPr/>
        </p:nvSpPr>
        <p:spPr>
          <a:xfrm>
            <a:off x="5058137" y="4294208"/>
            <a:ext cx="2685326" cy="3703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Oval"/>
          <p:cNvSpPr/>
          <p:nvPr/>
        </p:nvSpPr>
        <p:spPr>
          <a:xfrm>
            <a:off x="8474598" y="4201610"/>
            <a:ext cx="1284790" cy="6616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 smtClean="0"/>
              <a:t>örneklem</a:t>
            </a:r>
            <a:endParaRPr lang="tr-TR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araştırma için iki tür evren söz konusudur. Hedef evren ve erişilebilir evren. Hedef evrene ulaşmak neredeyse imkansız olduğundan araştırmacı daha gerçekçi bir seçim yapmak durumundadır. </a:t>
            </a:r>
          </a:p>
          <a:p>
            <a:r>
              <a:rPr lang="tr-TR" dirty="0" smtClean="0"/>
              <a:t>Örneğin hedef evrenimiz Türkiye’deki tüm üniversite öğrencileridir, ulaşılabilir evrenimiz ise İzmir’deki üniversite öğrencileri olabilir. </a:t>
            </a: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Evren ve örneklem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Örnekleme: Evrenin özeliklerini belirlemek amacıyla onu temsil edecek uygun örnekleri seçme sürecidir. </a:t>
            </a:r>
          </a:p>
          <a:p>
            <a:r>
              <a:rPr lang="tr-TR" dirty="0" smtClean="0"/>
              <a:t>Örneklem çerçevesi: Bir evrendeki tüm birimlerin bir listesi ya da ona en yakın tahmindir. </a:t>
            </a:r>
          </a:p>
          <a:p>
            <a:r>
              <a:rPr lang="tr-TR" dirty="0" smtClean="0"/>
              <a:t>Tam sayım: Evrende yer alan tüm birimlerin araştırma sürecine dahil edilmesidir. Tam sayım durumunda örneklem çekmeye gerek yoktur.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Evren ve örneklem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Örneklem seçmenin faydaları: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Örneklem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2008851" y="2245488"/>
          <a:ext cx="7771757" cy="3842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Nitel ve nicel araştırmaların farklı felsefi ve kuramsal temeller üzerinden ilerlemesi örneklem kurmada da farklılıkları beraberinde getirir.  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Nicel ve nitel araştırmalarda örneklem</a:t>
            </a:r>
            <a:endParaRPr 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2032000" y="3044142"/>
          <a:ext cx="8128000" cy="3094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09600" y="1481138"/>
          <a:ext cx="10972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Olasılıklı olmayan örneklem</a:t>
            </a:r>
            <a:endParaRPr lang="tr-TR" dirty="0"/>
          </a:p>
        </p:txBody>
      </p:sp>
      <p:graphicFrame>
        <p:nvGraphicFramePr>
          <p:cNvPr id="5" name="4 Diyagram"/>
          <p:cNvGraphicFramePr/>
          <p:nvPr/>
        </p:nvGraphicFramePr>
        <p:xfrm>
          <a:off x="2078299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609600" y="1481138"/>
          <a:ext cx="10972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Olasılıklı örneklem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Büyüköztürk</a:t>
            </a:r>
            <a:r>
              <a:rPr lang="tr-TR" dirty="0" smtClean="0"/>
              <a:t>, Şener </a:t>
            </a:r>
            <a:r>
              <a:rPr lang="tr-TR" dirty="0" err="1" smtClean="0"/>
              <a:t>vd</a:t>
            </a:r>
            <a:r>
              <a:rPr lang="tr-TR" dirty="0" smtClean="0"/>
              <a:t>. (2014). </a:t>
            </a:r>
            <a:r>
              <a:rPr lang="tr-TR" i="1" dirty="0" smtClean="0"/>
              <a:t>Bilimsel Araştırma Yöntemleri. </a:t>
            </a:r>
            <a:r>
              <a:rPr lang="tr-TR" dirty="0" smtClean="0"/>
              <a:t>Ankara: </a:t>
            </a:r>
            <a:r>
              <a:rPr lang="tr-TR" dirty="0" err="1" smtClean="0"/>
              <a:t>Pegem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Neuman</a:t>
            </a:r>
            <a:r>
              <a:rPr lang="tr-TR" dirty="0" smtClean="0"/>
              <a:t>,  W. Lawrence (2007). </a:t>
            </a:r>
            <a:r>
              <a:rPr lang="tr-TR" i="1" dirty="0" smtClean="0"/>
              <a:t>Toplumsal Araştırma Yöntemleri, Nitel ve Nicel Yaklaşımlar. </a:t>
            </a:r>
            <a:r>
              <a:rPr lang="tr-TR" dirty="0" smtClean="0"/>
              <a:t>İstanbul: </a:t>
            </a:r>
            <a:r>
              <a:rPr lang="tr-TR" dirty="0" err="1" smtClean="0"/>
              <a:t>Yayınodası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Yararlanılan kaynaklar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1112</TotalTime>
  <Words>257</Words>
  <Application>Microsoft Office PowerPoint</Application>
  <PresentationFormat>Özel</PresentationFormat>
  <Paragraphs>43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Kalabalık</vt:lpstr>
      <vt:lpstr>Sosyal Bilimlerde Araştırma Yöntemleri-II</vt:lpstr>
      <vt:lpstr>Evren ve örneklem</vt:lpstr>
      <vt:lpstr>Evren ve örneklem</vt:lpstr>
      <vt:lpstr>Evren ve örneklem</vt:lpstr>
      <vt:lpstr>Örneklem</vt:lpstr>
      <vt:lpstr>Nicel ve nitel araştırmalarda örneklem</vt:lpstr>
      <vt:lpstr>Olasılıklı olmayan örneklem</vt:lpstr>
      <vt:lpstr>Olasılıklı örneklem</vt:lpstr>
      <vt:lpstr>Yararlanılan 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Methods in Social Sciences-II</dc:title>
  <dc:creator>Çağla Kubilay</dc:creator>
  <cp:lastModifiedBy>CAGLA KUBILAY</cp:lastModifiedBy>
  <cp:revision>53</cp:revision>
  <dcterms:created xsi:type="dcterms:W3CDTF">2019-03-10T12:28:32Z</dcterms:created>
  <dcterms:modified xsi:type="dcterms:W3CDTF">2020-01-31T12:17:51Z</dcterms:modified>
</cp:coreProperties>
</file>