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85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7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91859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4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6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6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3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12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835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ÖĞRENCİ SUNUMU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Öğretmen Kaynaklı Sorunlar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1</TotalTime>
  <Words>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ÖĞRENCİ SUNUMU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</dc:title>
  <dc:creator>Ece Özdoğan</dc:creator>
  <cp:lastModifiedBy>Ece Özdoğan</cp:lastModifiedBy>
  <cp:revision>2</cp:revision>
  <dcterms:created xsi:type="dcterms:W3CDTF">2019-05-09T12:18:36Z</dcterms:created>
  <dcterms:modified xsi:type="dcterms:W3CDTF">2019-05-09T12:20:36Z</dcterms:modified>
</cp:coreProperties>
</file>