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95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77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49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400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818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845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87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61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63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34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0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59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8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3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28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41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5500-6962-4F47-B23D-04D32516CC8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B7ED8F3-531D-4D62-87A9-31B1A09BAB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27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KALİTE KONTROL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5310188" cy="46355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Bitmiş bantlı </a:t>
            </a:r>
            <a:r>
              <a:rPr lang="tr-TR" sz="2400" dirty="0" err="1" smtClean="0"/>
              <a:t>govanın</a:t>
            </a:r>
            <a:r>
              <a:rPr lang="tr-TR" sz="2400" dirty="0" smtClean="0"/>
              <a:t>, elle</a:t>
            </a:r>
            <a:r>
              <a:rPr lang="tr-TR" sz="2400" dirty="0"/>
              <a:t> </a:t>
            </a:r>
            <a:r>
              <a:rPr lang="tr-TR" sz="2400" dirty="0" smtClean="0"/>
              <a:t>ve gözle sayada oluşabilecek hataların kontrolüdür. </a:t>
            </a:r>
            <a:endParaRPr lang="tr-TR" sz="2400" dirty="0"/>
          </a:p>
          <a:p>
            <a:r>
              <a:rPr lang="tr-TR" sz="2400" dirty="0" smtClean="0"/>
              <a:t>Elle kontrol: Sayada üzerinde uzun olarak kalan iplik uçları kesilir. Saya üzerindeki yapıştırıcılar temizlenir. Eşleştirme yapılarak eksik olup olmadığı kontrol edilir. Saya derisinde, deri kusurlarının olup olmadığına bakılır.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2505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GÖZLE KONTROL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6021388" cy="3835400"/>
          </a:xfrm>
        </p:spPr>
        <p:txBody>
          <a:bodyPr>
            <a:normAutofit/>
          </a:bodyPr>
          <a:lstStyle/>
          <a:p>
            <a:r>
              <a:rPr lang="tr-TR" sz="2400" dirty="0"/>
              <a:t>İ</a:t>
            </a:r>
            <a:r>
              <a:rPr lang="tr-TR" sz="2400" dirty="0" smtClean="0"/>
              <a:t>malatı </a:t>
            </a:r>
            <a:r>
              <a:rPr lang="tr-TR" sz="2400" dirty="0"/>
              <a:t>biten </a:t>
            </a:r>
            <a:r>
              <a:rPr lang="tr-TR" sz="2400" dirty="0" smtClean="0"/>
              <a:t>bantlı </a:t>
            </a:r>
            <a:r>
              <a:rPr lang="tr-TR" sz="2400" dirty="0" err="1" smtClean="0"/>
              <a:t>gova</a:t>
            </a:r>
            <a:r>
              <a:rPr lang="tr-TR" sz="2400" dirty="0" smtClean="0"/>
              <a:t> sayada  </a:t>
            </a:r>
            <a:r>
              <a:rPr lang="tr-TR" sz="2400" dirty="0"/>
              <a:t>renk, biçim, </a:t>
            </a:r>
            <a:r>
              <a:rPr lang="tr-TR" sz="2400" dirty="0" smtClean="0"/>
              <a:t>görünüş </a:t>
            </a:r>
            <a:r>
              <a:rPr lang="tr-TR" sz="2400" dirty="0"/>
              <a:t>vb. </a:t>
            </a:r>
            <a:r>
              <a:rPr lang="tr-TR" sz="2400" dirty="0" smtClean="0"/>
              <a:t>işlemler </a:t>
            </a:r>
            <a:r>
              <a:rPr lang="tr-TR" sz="2400" dirty="0"/>
              <a:t>yapılarak </a:t>
            </a:r>
            <a:r>
              <a:rPr lang="tr-TR" sz="2400" dirty="0" smtClean="0"/>
              <a:t>sayalar elden geçirilir</a:t>
            </a:r>
            <a:r>
              <a:rPr lang="tr-TR" sz="2400" dirty="0"/>
              <a:t>. Bulunan hatalar düzeltilecek gibiyse düzeltilir. Düzeltme </a:t>
            </a:r>
            <a:r>
              <a:rPr lang="tr-TR" sz="2400" dirty="0" smtClean="0"/>
              <a:t>işlemi </a:t>
            </a:r>
            <a:r>
              <a:rPr lang="tr-TR" sz="2400" dirty="0"/>
              <a:t>olmazsa hata oranına bağlı </a:t>
            </a:r>
            <a:r>
              <a:rPr lang="tr-TR" sz="2400" dirty="0" smtClean="0"/>
              <a:t>olarak tekrar üretim için gerekli hazırlıklar yapılır.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746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6300" y="1257300"/>
            <a:ext cx="8255000" cy="4272922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KONULARIN GENEL DEĞERLENDİRMELERİNİN YAPILMASI.</a:t>
            </a:r>
            <a:endParaRPr lang="tr-T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9467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93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KALİTE KONTROL</vt:lpstr>
      <vt:lpstr>GÖZLE KONTROL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*KALİTE KONTROL</dc:title>
  <dc:creator>Yusuf METİN</dc:creator>
  <cp:lastModifiedBy>Yusuf METİN</cp:lastModifiedBy>
  <cp:revision>4</cp:revision>
  <dcterms:created xsi:type="dcterms:W3CDTF">2017-11-07T07:45:31Z</dcterms:created>
  <dcterms:modified xsi:type="dcterms:W3CDTF">2017-11-27T12:12:55Z</dcterms:modified>
</cp:coreProperties>
</file>