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E746-A63D-41F2-92E5-18706EB96F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B105-276A-45AC-9F4C-4FC41B549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181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E746-A63D-41F2-92E5-18706EB96F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B105-276A-45AC-9F4C-4FC41B549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4051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E746-A63D-41F2-92E5-18706EB96F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B105-276A-45AC-9F4C-4FC41B549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3591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E746-A63D-41F2-92E5-18706EB96F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B105-276A-45AC-9F4C-4FC41B549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8148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E746-A63D-41F2-92E5-18706EB96F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B105-276A-45AC-9F4C-4FC41B549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8871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E746-A63D-41F2-92E5-18706EB96F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B105-276A-45AC-9F4C-4FC41B549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9375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E746-A63D-41F2-92E5-18706EB96F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B105-276A-45AC-9F4C-4FC41B549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1169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E746-A63D-41F2-92E5-18706EB96F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B105-276A-45AC-9F4C-4FC41B549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5412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E746-A63D-41F2-92E5-18706EB96F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B105-276A-45AC-9F4C-4FC41B549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121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E746-A63D-41F2-92E5-18706EB96F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B105-276A-45AC-9F4C-4FC41B549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7110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E746-A63D-41F2-92E5-18706EB96F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B105-276A-45AC-9F4C-4FC41B549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329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9E746-A63D-41F2-92E5-18706EB96F1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7B105-276A-45AC-9F4C-4FC41B549F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1736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9</a:t>
            </a:r>
            <a:r>
              <a:rPr lang="tr-TR" dirty="0" smtClean="0"/>
              <a:t>. 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Ibn</a:t>
            </a:r>
            <a:r>
              <a:rPr lang="tr-TR" dirty="0" smtClean="0"/>
              <a:t>-i İnşa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8276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b="1" dirty="0" smtClean="0"/>
              <a:t>کل چودھویں کی رات تھی شب بھر رہا چرچا ترا</a:t>
            </a:r>
          </a:p>
          <a:p>
            <a:r>
              <a:rPr lang="ur-PK" dirty="0" smtClean="0"/>
              <a:t>کل چودھویں کی رات تھی شب بھر رہا چرچا ترا </a:t>
            </a:r>
            <a:br>
              <a:rPr lang="ur-PK" dirty="0" smtClean="0"/>
            </a:br>
            <a:r>
              <a:rPr lang="ur-PK" dirty="0" smtClean="0"/>
              <a:t>کچھ نے کہا یہ چاند ہے کچھ نے کہا چہرا ترا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ہم بھی وہیں موجود تھے ہم سے بھی سب پوچھا کیے </a:t>
            </a:r>
            <a:br>
              <a:rPr lang="ur-PK" dirty="0" smtClean="0"/>
            </a:br>
            <a:r>
              <a:rPr lang="ur-PK" dirty="0" smtClean="0"/>
              <a:t>ہم ہنس دئیے ہم چپ رہے منظور تھا پردہ ترا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شہر میں کس سے ملیں ہم سے تو چھوٹیں محفلیں </a:t>
            </a:r>
            <a:br>
              <a:rPr lang="ur-PK" dirty="0" smtClean="0"/>
            </a:br>
            <a:r>
              <a:rPr lang="ur-PK" dirty="0" smtClean="0"/>
              <a:t>ہر شخص تیرا نام لے ہر شخص دیوانا ترا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کوچے کو تیرے چھوڑ کر جوگی ہی بن جائیں مگر </a:t>
            </a:r>
            <a:br>
              <a:rPr lang="ur-PK" dirty="0" smtClean="0"/>
            </a:br>
            <a:r>
              <a:rPr lang="ur-PK" dirty="0" smtClean="0"/>
              <a:t>جنگل ترے پربت ترے بستی تری صحرا ترا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9943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ہم اور رسم بندگی آشفتگی افتادگی </a:t>
            </a:r>
            <a:br>
              <a:rPr lang="ur-PK" dirty="0" smtClean="0"/>
            </a:br>
            <a:r>
              <a:rPr lang="ur-PK" dirty="0" smtClean="0"/>
              <a:t>احسان ہے کیا کیا ترا اے حسن بے پروا ترا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دو اشک جانے کس لیے پلکوں پہ آ کر ٹک گئے </a:t>
            </a:r>
            <a:br>
              <a:rPr lang="ur-PK" dirty="0" smtClean="0"/>
            </a:br>
            <a:r>
              <a:rPr lang="ur-PK" dirty="0" smtClean="0"/>
              <a:t>الطاف کی بارش تری اکرام کا دریا ترا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اے بے دریغ و بے اماں ہم نے کبھی کی ہے فغاں </a:t>
            </a:r>
            <a:br>
              <a:rPr lang="ur-PK" dirty="0" smtClean="0"/>
            </a:br>
            <a:r>
              <a:rPr lang="ur-PK" dirty="0" smtClean="0"/>
              <a:t>ہم کو تری وحشت سہی ہم کو سہی سودا ترا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2162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ہم پر یہ سختی کی نظر ہم ہیں فقیر رہ گزر </a:t>
            </a:r>
            <a:br>
              <a:rPr lang="ur-PK" dirty="0" smtClean="0"/>
            </a:br>
            <a:r>
              <a:rPr lang="ur-PK" dirty="0" smtClean="0"/>
              <a:t>رستہ کبھی روکا ترا دامن کبھی تھاما ترا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ہاں ہاں تری صورت حسیں لیکن تو ایسا بھی نہیں </a:t>
            </a:r>
            <a:br>
              <a:rPr lang="ur-PK" dirty="0" smtClean="0"/>
            </a:br>
            <a:r>
              <a:rPr lang="ur-PK" dirty="0" smtClean="0"/>
              <a:t>اک شخص کے اشعار سے شہرہ ہوا کیا کیا ترا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بے درد سننی ہو تو چل کہتا ہے کیا اچھی غزل </a:t>
            </a:r>
            <a:br>
              <a:rPr lang="ur-PK" dirty="0" smtClean="0"/>
            </a:br>
            <a:r>
              <a:rPr lang="ur-PK" dirty="0" smtClean="0"/>
              <a:t>عاشق ترا رسوا ترا شاعر ترا انشاؔ ترا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5962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اور تو کوئی بس نہ چلے گا ہجر کے درد کے ماروں کا </a:t>
            </a:r>
          </a:p>
          <a:p>
            <a:r>
              <a:rPr lang="ur-PK" dirty="0" smtClean="0"/>
              <a:t>اور تو کوئی بس نہ چلے گا ہجر کے درد کے ماروں کا </a:t>
            </a:r>
            <a:br>
              <a:rPr lang="ur-PK" dirty="0" smtClean="0"/>
            </a:br>
            <a:r>
              <a:rPr lang="ur-PK" dirty="0" smtClean="0"/>
              <a:t>صبح کا ہونا دوبھر کر دیں رستہ روک ستاروں کا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جھوٹے سکوں میں بھی اٹھا دیتے ہیں یہ اکثر سچا مال </a:t>
            </a:r>
            <a:br>
              <a:rPr lang="ur-PK" dirty="0" smtClean="0"/>
            </a:br>
            <a:r>
              <a:rPr lang="ur-PK" dirty="0" smtClean="0"/>
              <a:t>شکلیں دیکھ کے سودے کرنا کام ہے ان بنجاروں کا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اپنی زباں سے کچھ نہ کہیں گے چپ ہی رہیں گے عاشق لوگ </a:t>
            </a:r>
            <a:br>
              <a:rPr lang="ur-PK" dirty="0" smtClean="0"/>
            </a:br>
            <a:r>
              <a:rPr lang="ur-PK" dirty="0" smtClean="0"/>
              <a:t>تم سے تو اتنا ہو سکتا ہے پوچھو حال بیچاروں کا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0870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جس جپسی کا ذکر ہے تم سے دل کو اسی کی کھوج رہی </a:t>
            </a:r>
            <a:br>
              <a:rPr lang="ur-PK" dirty="0" smtClean="0"/>
            </a:br>
            <a:r>
              <a:rPr lang="ur-PK" dirty="0" smtClean="0"/>
              <a:t>یوں تو ہمارے شہر میں اکثر میلا لگا نگاروں کا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ایک ذرا سی بات تھی جس کا چرچا پہنچا گلی گلی </a:t>
            </a:r>
            <a:br>
              <a:rPr lang="ur-PK" dirty="0" smtClean="0"/>
            </a:br>
            <a:r>
              <a:rPr lang="ur-PK" dirty="0" smtClean="0"/>
              <a:t>ہم گمناموں نے پھر بھی احسان نہ مانا یاروں کا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درد کا کہنا چیخ ہی اٹھو دل کا کہنا وضع نبھاؤ </a:t>
            </a:r>
            <a:br>
              <a:rPr lang="ur-PK" dirty="0" smtClean="0"/>
            </a:br>
            <a:r>
              <a:rPr lang="ur-PK" dirty="0" smtClean="0"/>
              <a:t>سب کچھ سہنا چپ چپ رہنا کام ہے عزت داروں کا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انشاؔ جی اب اجنبیوں میں چین سے باقی عمر کٹے </a:t>
            </a:r>
            <a:br>
              <a:rPr lang="ur-PK" dirty="0" smtClean="0"/>
            </a:br>
            <a:r>
              <a:rPr lang="ur-PK" dirty="0" smtClean="0"/>
              <a:t>جن کی خاطر بستی چھوڑی نام نہ لو ان پیاروں ک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350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دیکھ ہماری دید کے کارن کیسا قابلِ دید ہوا</a:t>
            </a:r>
          </a:p>
          <a:p>
            <a:r>
              <a:rPr lang="ur-PK" dirty="0" smtClean="0"/>
              <a:t>دیکھ ہماری دید کے کارن کیسا قابلِ دید ہوا</a:t>
            </a:r>
            <a:br>
              <a:rPr lang="ur-PK" dirty="0" smtClean="0"/>
            </a:br>
            <a:r>
              <a:rPr lang="ur-PK" dirty="0" smtClean="0"/>
              <a:t>ایک ستارہ بیٹھے بیٹھے تابش میں خورشید ہوا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آج تو جانی رستہ تکتے، شام کا چاند پدید ہوا</a:t>
            </a:r>
            <a:br>
              <a:rPr lang="ur-PK" dirty="0" smtClean="0"/>
            </a:br>
            <a:r>
              <a:rPr lang="ur-PK" dirty="0" smtClean="0"/>
              <a:t>تو نے تو انکار کیا تھا، دل کب ناامید ہوا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آن کے اس بیمار کو دیکھے، تجھ کو بھی توفیق ہوئی</a:t>
            </a:r>
            <a:br>
              <a:rPr lang="ur-PK" dirty="0" smtClean="0"/>
            </a:br>
            <a:r>
              <a:rPr lang="ur-PK" dirty="0" smtClean="0"/>
              <a:t>لب پر اس کے نام تھا ترا، جب بھی درد شدید ہوا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5070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ہاں اس نے جھلکی دکھلائی، ایک ہی پل کودریچےمیں</a:t>
            </a:r>
            <a:br>
              <a:rPr lang="ur-PK" smtClean="0"/>
            </a:br>
            <a:r>
              <a:rPr lang="ur-PK" smtClean="0"/>
              <a:t>جانو اک بجلی لہرائی، عالم ایک شہید ہوا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تو نےہم سےکلام بھی چھوڑا، عرضِ وفا کے سنتے ہی</a:t>
            </a:r>
            <a:br>
              <a:rPr lang="ur-PK" smtClean="0"/>
            </a:br>
            <a:r>
              <a:rPr lang="ur-PK" smtClean="0"/>
              <a:t>پہلے کون قریب تھا ہم سے، اب تو اور بعید ہوا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دنیا کے سب کاج چھوڑے، نام پہ ترے انشا نے</a:t>
            </a:r>
            <a:br>
              <a:rPr lang="ur-PK" smtClean="0"/>
            </a:br>
            <a:r>
              <a:rPr lang="ur-PK" smtClean="0"/>
              <a:t>اور اسے کیا تھوڑے غم تھا؟ تیرا عشق مزید ہوا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2003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Geniş ekran</PresentationFormat>
  <Paragraphs>12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9.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Hafta</dc:title>
  <dc:creator>USER</dc:creator>
  <cp:lastModifiedBy>USER</cp:lastModifiedBy>
  <cp:revision>3</cp:revision>
  <dcterms:created xsi:type="dcterms:W3CDTF">2020-05-03T21:14:42Z</dcterms:created>
  <dcterms:modified xsi:type="dcterms:W3CDTF">2020-05-03T21:59:58Z</dcterms:modified>
</cp:coreProperties>
</file>