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19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41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52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2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44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062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23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50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99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81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87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99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Linol</a:t>
            </a:r>
            <a:r>
              <a:rPr lang="tr-TR" dirty="0"/>
              <a:t> </a:t>
            </a:r>
            <a:r>
              <a:rPr lang="tr-TR" dirty="0" err="1"/>
              <a:t>Baskıresim</a:t>
            </a:r>
            <a:r>
              <a:rPr lang="tr-TR" dirty="0"/>
              <a:t> için Kalıba Tasarım Aktarma ve Oyma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16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960D1A-D251-D0B1-CE1F-8CBEC1F2C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797ABC-8A60-E2A8-CB41-70C934549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Öncelikli olarak çizmek istenilen desen, yumuşak uçlu bir resim kalemiyle bir kağıda çizilir.</a:t>
            </a:r>
          </a:p>
        </p:txBody>
      </p:sp>
    </p:spTree>
    <p:extLst>
      <p:ext uri="{BB962C8B-B14F-4D97-AF65-F5344CB8AC3E}">
        <p14:creationId xmlns:p14="http://schemas.microsoft.com/office/powerpoint/2010/main" val="291563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6EE3FC-8FED-4310-CA3E-509D887E4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548F82-5C20-D06F-5959-930D9DF95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Çizilen desenin açık-koyu-orta değerlerinin dağılımı hesaplanır ve kompoze edilir.</a:t>
            </a:r>
          </a:p>
          <a:p>
            <a:r>
              <a:rPr lang="tr-TR" dirty="0"/>
              <a:t>Desenin bu üç değeri, 2b-3b-4b gibi kalemlerle belirlenerek lekesel değer olarak ortaya konulur.</a:t>
            </a:r>
          </a:p>
        </p:txBody>
      </p:sp>
    </p:spTree>
    <p:extLst>
      <p:ext uri="{BB962C8B-B14F-4D97-AF65-F5344CB8AC3E}">
        <p14:creationId xmlns:p14="http://schemas.microsoft.com/office/powerpoint/2010/main" val="29353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D9F496-E104-DB4A-A37C-19DE4CF8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28C8CD-207B-CD03-06AA-812AA5641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Linol</a:t>
            </a:r>
            <a:r>
              <a:rPr lang="tr-TR" dirty="0"/>
              <a:t> malzemesine aktarım iki faklı şekilde gerçekleşebilir.</a:t>
            </a:r>
          </a:p>
          <a:p>
            <a:r>
              <a:rPr lang="tr-TR" dirty="0"/>
              <a:t>1. Yağlı parşömen kağıdı yardımıyla aktarma</a:t>
            </a:r>
          </a:p>
          <a:p>
            <a:r>
              <a:rPr lang="tr-TR" dirty="0"/>
              <a:t>2. Çizim yapılan kağıdın arkası tamamen 7-9 B kalemle koyu bir şekilde karalanır ve ters-düz yaparak aktarılabilir.</a:t>
            </a:r>
          </a:p>
        </p:txBody>
      </p:sp>
    </p:spTree>
    <p:extLst>
      <p:ext uri="{BB962C8B-B14F-4D97-AF65-F5344CB8AC3E}">
        <p14:creationId xmlns:p14="http://schemas.microsoft.com/office/powerpoint/2010/main" val="291688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8064896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57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82</Words>
  <Application>Microsoft Office PowerPoint</Application>
  <PresentationFormat>Ekran Gösterisi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Linol Baskıresim için Kalıba Tasarım Aktarma ve Oyma</vt:lpstr>
      <vt:lpstr>PowerPoint Sunusu</vt:lpstr>
      <vt:lpstr>PowerPoint Sunusu</vt:lpstr>
      <vt:lpstr>PowerPoint Sunusu</vt:lpstr>
      <vt:lpstr>PowerPoint Sunusu</vt:lpstr>
    </vt:vector>
  </TitlesOfParts>
  <Company>By NeC ® 2010 | Katilimsiz.Com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Linol Baskıresim için Kalıba Tasarım Aktarma ve Oyma</dc:title>
  <dc:creator>Asus</dc:creator>
  <cp:lastModifiedBy>User</cp:lastModifiedBy>
  <cp:revision>2</cp:revision>
  <dcterms:created xsi:type="dcterms:W3CDTF">2020-05-09T13:47:34Z</dcterms:created>
  <dcterms:modified xsi:type="dcterms:W3CDTF">2022-08-07T18:29:58Z</dcterms:modified>
</cp:coreProperties>
</file>