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75" r:id="rId4"/>
    <p:sldMasterId id="2147483676" r:id="rId5"/>
    <p:sldMasterId id="2147483677" r:id="rId6"/>
    <p:sldMasterId id="2147483678" r:id="rId7"/>
    <p:sldMasterId id="2147483679" r:id="rId8"/>
  </p:sldMasterIdLst>
  <p:sldIdLst>
    <p:sldId id="256" r:id="rId9"/>
    <p:sldId id="257" r:id="rId10"/>
    <p:sldId id="258" r:id="rId11"/>
    <p:sldId id="259" r:id="rId12"/>
    <p:sldId id="260" r:id="rId13"/>
    <p:sldId id="261" r:id="rId14"/>
  </p:sldIdLst>
  <p:sldSz cx="10080625" cy="7559675"/>
  <p:notesSz cx="7559675" cy="106918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6" d="100"/>
          <a:sy n="106" d="100"/>
        </p:scale>
        <p:origin x="1458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ECBB180-AA88-47EE-892D-0CC9A744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C79352F-740E-4B11-A1FA-E8CD42199D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841BB7-4EFD-47B0-9D46-1FC695C19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5EFFAA-37AD-4988-B537-0EC9A44F7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61C0540-4CB8-4B05-9CCB-E0ABD49F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A079FD-655F-4DA1-B909-77B3F1657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47FCF4A-E48D-451E-8936-26BDA2FF3C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8F28783-6477-426E-BCA0-F9DA2861D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1B8A0B-16AE-4860-9386-BCC021845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F00682-F300-4765-ABA4-8D4D2B06E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7E7D98-243B-4D5D-8476-B9C9314F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EAF315-2049-412A-8028-6D6DB1A6C3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723151B-34A3-4377-A65F-8F6714554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9F616F-F09E-4BEE-AD66-F185A077F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FC5CE-B5E1-456B-B0FF-23FBC2F99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24E700-D85E-4828-BF09-1D3F7DA5E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A145E52-C2E0-44D9-88CC-4536AAD8AC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49C751-6394-471C-B103-DB8533EB2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E8AA58-9EEA-4CE9-B519-6C4FDD19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6DC4BA0-CCC2-4FDE-813D-966FD26D0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28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4E453B-2982-424E-B708-27F030AA2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F7B4DD2-0A0E-4678-A87D-7D3C55A5E1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F3EE52-F913-4D00-92B0-E7341090C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6F54FB-9FF7-43D0-8A9C-EF6F11CB7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FECD7CD-6067-44AA-B94C-D9B5E0ED0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28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52320" y="176904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152320" y="405900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56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1" name="Resim 70"/>
          <p:cNvPicPr/>
          <p:nvPr/>
        </p:nvPicPr>
        <p:blipFill>
          <a:blip r:embed="rId2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72" name="Resim 71"/>
          <p:cNvPicPr/>
          <p:nvPr/>
        </p:nvPicPr>
        <p:blipFill>
          <a:blip r:embed="rId2"/>
          <a:stretch/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71E099-84FD-4B07-9CB3-CA89ED5D6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A204B4B-ED2E-495D-8642-79B7203CF9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7024007-705D-4A11-9F3F-29C953B31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42BF23-26F7-4F4A-8424-7A3B6462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7DB144D-6314-4F86-84E3-C1841505A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273EBC-D943-4938-A612-7FF34F370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EC2AA10-CA76-44F1-BF18-F3EB9E4C6C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7F6FFE-D5EF-4D3B-A714-0737135D2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93CB9B-AF47-4E98-BB4F-DF9B53E5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E140CFB-00D3-4152-AF0C-0B99BEC06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5DB2F8-B7BE-4076-B001-76987326F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7062AFF-A73C-4CC7-87CA-76B8D5AC62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3FFED2-B10C-4008-A647-657002233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3258BD-90EA-4BA0-B415-EBDB6359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5E8B2A6-4B56-4B83-AAC2-4EE06961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138E801-108E-4601-997D-290375822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284AEE9-EC89-499F-9896-DB93E79377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C4D1AC-435A-4000-A498-BDF42D9B4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B85C46D-D860-46CF-BBB1-1C17899D2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01BA5E-266F-4B63-A4E9-3832A007D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3B73C3-7037-4790-8AF5-875DD242C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0BD8845-6B51-49FD-9F10-557140B6AE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BDA41D-DA40-4F50-AFB5-8AC109192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7D968C-7CCA-49FD-9FE5-0994A9327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2C1473-A156-4799-B919-57901EDF4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7F2950-160A-44DB-8C88-D9F42EDDA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D1267C1-D7D8-43F5-B006-2B7C33AA38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0FBDFAD-1FBF-4E03-8E0A-5280F4186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E648EC-89F6-4F95-9897-92391CAE6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58E5D2-84F3-4AAB-85C2-F9D37FFE1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A23693B-47F3-44D8-AAD3-3CF6E435F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68214AD-B85D-4B42-9364-B0DEAFA518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8365290-ADFA-4B15-95B2-2AA6FA115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6E5D33-30B5-4D43-B24B-92C758ED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CB6226-4166-4352-BCC6-5F1978E7A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803E84C-2650-48A6-8AC5-6FF18DE07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3150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6B3E92-9166-4BD9-A734-A981E3002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2012950"/>
            <a:ext cx="8693150" cy="4795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FC4768-87E9-4582-BFC2-7D420BF884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3738" y="7007225"/>
            <a:ext cx="226695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E5637-E030-49EE-8063-4CA553E04314}" type="datetimeFigureOut">
              <a:rPr lang="tr-TR" smtClean="0"/>
              <a:t>14.11.2019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33F12C4-B52E-425D-99DF-B4E191F21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8513" y="7007225"/>
            <a:ext cx="340360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12B4BC2-4F4C-4D35-844D-BAB4050ACA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19938" y="7007225"/>
            <a:ext cx="226695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D3B59-3C27-4A8C-973E-E5EC60417C8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8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280" cy="43840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tr-TR" sz="1800" spc="-1">
                <a:latin typeface="Arial"/>
              </a:rPr>
              <a:t>Click to edit the outline text format</a:t>
            </a:r>
            <a:endParaRPr/>
          </a:p>
          <a:p>
            <a:pPr marL="864000" lvl="1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tr-TR" sz="1800" spc="-1">
                <a:latin typeface="Arial"/>
              </a:rPr>
              <a:t>Second Outline Level</a:t>
            </a:r>
            <a:endParaRPr/>
          </a:p>
          <a:p>
            <a:pPr marL="1296000" lvl="2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tr-TR" sz="1800" spc="-1">
                <a:latin typeface="Arial"/>
              </a:rPr>
              <a:t>Third Outline Level</a:t>
            </a:r>
            <a:endParaRPr/>
          </a:p>
          <a:p>
            <a:pPr marL="1728000" lvl="3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tr-TR" sz="1800" spc="-1">
                <a:latin typeface="Arial"/>
              </a:rPr>
              <a:t>Fourth Outline Level</a:t>
            </a:r>
            <a:endParaRPr/>
          </a:p>
          <a:p>
            <a:pPr marL="2160000" lvl="4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tr-TR" sz="1800" spc="-1">
                <a:latin typeface="Arial"/>
              </a:rPr>
              <a:t>Fifth Outline Level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tr-TR" sz="1800" spc="-1">
                <a:latin typeface="Arial"/>
              </a:rPr>
              <a:t>Sixth Outline Level</a:t>
            </a:r>
            <a:endParaRPr/>
          </a:p>
          <a:p>
            <a:pPr marL="3024000" lvl="6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tr-TR" sz="1800" spc="-1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tr-TR" sz="4400" strike="noStrike" spc="-1">
                <a:uFill>
                  <a:solidFill>
                    <a:srgbClr val="FFFFFF"/>
                  </a:solidFill>
                </a:uFill>
                <a:latin typeface="Arial"/>
              </a:rPr>
              <a:t>Aynalarda Sapınç</a:t>
            </a:r>
            <a:endParaRPr/>
          </a:p>
        </p:txBody>
      </p:sp>
      <p:sp>
        <p:nvSpPr>
          <p:cNvPr id="74" name="CustomShape 2"/>
          <p:cNvSpPr/>
          <p:nvPr/>
        </p:nvSpPr>
        <p:spPr>
          <a:xfrm>
            <a:off x="504000" y="1769040"/>
            <a:ext cx="9071280" cy="438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" name="Resim 74"/>
          <p:cNvPicPr/>
          <p:nvPr/>
        </p:nvPicPr>
        <p:blipFill>
          <a:blip r:embed="rId2"/>
          <a:stretch/>
        </p:blipFill>
        <p:spPr>
          <a:xfrm>
            <a:off x="1515240" y="2086560"/>
            <a:ext cx="7086240" cy="3409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tr-TR" sz="4400" spc="-1">
                <a:latin typeface="Arial"/>
              </a:rPr>
              <a:t>Küresel Sapınç</a:t>
            </a:r>
            <a:endParaRPr/>
          </a:p>
        </p:txBody>
      </p:sp>
      <p:sp>
        <p:nvSpPr>
          <p:cNvPr id="77" name="TextShape 2"/>
          <p:cNvSpPr txBox="1"/>
          <p:nvPr/>
        </p:nvSpPr>
        <p:spPr>
          <a:xfrm>
            <a:off x="504000" y="1769040"/>
            <a:ext cx="9071280" cy="438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78" name="Resim 77"/>
          <p:cNvPicPr/>
          <p:nvPr/>
        </p:nvPicPr>
        <p:blipFill>
          <a:blip r:embed="rId2"/>
          <a:stretch/>
        </p:blipFill>
        <p:spPr>
          <a:xfrm>
            <a:off x="1584000" y="1769040"/>
            <a:ext cx="7380360" cy="4123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tr-TR" sz="4400" spc="-1">
                <a:latin typeface="Arial"/>
              </a:rPr>
              <a:t>Küresel Sapınç</a:t>
            </a:r>
            <a:endParaRPr/>
          </a:p>
        </p:txBody>
      </p:sp>
      <p:pic>
        <p:nvPicPr>
          <p:cNvPr id="80" name="Resim 79"/>
          <p:cNvPicPr/>
          <p:nvPr/>
        </p:nvPicPr>
        <p:blipFill>
          <a:blip r:embed="rId2"/>
          <a:stretch/>
        </p:blipFill>
        <p:spPr>
          <a:xfrm>
            <a:off x="2250000" y="1657800"/>
            <a:ext cx="5886000" cy="3238200"/>
          </a:xfrm>
          <a:prstGeom prst="rect">
            <a:avLst/>
          </a:prstGeom>
          <a:ln>
            <a:noFill/>
          </a:ln>
        </p:spPr>
      </p:pic>
      <p:pic>
        <p:nvPicPr>
          <p:cNvPr id="81" name="Resim 80"/>
          <p:cNvPicPr/>
          <p:nvPr/>
        </p:nvPicPr>
        <p:blipFill>
          <a:blip r:embed="rId3"/>
          <a:stretch/>
        </p:blipFill>
        <p:spPr>
          <a:xfrm>
            <a:off x="1656000" y="5223240"/>
            <a:ext cx="6095520" cy="1904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tr-TR" sz="4400" spc="-1">
                <a:latin typeface="Arial"/>
              </a:rPr>
              <a:t>Küresel Sapınç</a:t>
            </a:r>
            <a:endParaRPr/>
          </a:p>
        </p:txBody>
      </p:sp>
      <p:sp>
        <p:nvSpPr>
          <p:cNvPr id="83" name="TextShape 2"/>
          <p:cNvSpPr txBox="1"/>
          <p:nvPr/>
        </p:nvSpPr>
        <p:spPr>
          <a:xfrm>
            <a:off x="504720" y="5256000"/>
            <a:ext cx="9071280" cy="1576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tr-TR" sz="3200" spc="-1">
                <a:latin typeface="Arial"/>
              </a:rPr>
              <a:t>Hubble uzay teleskobu ilk fırlatıldığında küresel sapınç hatası vardı.</a:t>
            </a:r>
            <a:endParaRPr/>
          </a:p>
        </p:txBody>
      </p:sp>
      <p:pic>
        <p:nvPicPr>
          <p:cNvPr id="84" name="Resim 83"/>
          <p:cNvPicPr/>
          <p:nvPr/>
        </p:nvPicPr>
        <p:blipFill>
          <a:blip r:embed="rId2"/>
          <a:stretch/>
        </p:blipFill>
        <p:spPr>
          <a:xfrm>
            <a:off x="1749240" y="1769040"/>
            <a:ext cx="6818760" cy="3426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tr-TR" sz="4400" spc="-1">
                <a:latin typeface="Arial"/>
              </a:rPr>
              <a:t>Küresel Sapınç</a:t>
            </a:r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504000" y="1769040"/>
            <a:ext cx="9071280" cy="438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87" name="Resim 86"/>
          <p:cNvPicPr/>
          <p:nvPr/>
        </p:nvPicPr>
        <p:blipFill>
          <a:blip r:embed="rId2"/>
          <a:stretch/>
        </p:blipFill>
        <p:spPr>
          <a:xfrm>
            <a:off x="1368000" y="1729800"/>
            <a:ext cx="7380360" cy="4123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tr-TR" sz="4400" spc="-1">
                <a:latin typeface="Arial"/>
              </a:rPr>
              <a:t>Astigmatizm</a:t>
            </a:r>
            <a:endParaRPr/>
          </a:p>
        </p:txBody>
      </p:sp>
      <p:sp>
        <p:nvSpPr>
          <p:cNvPr id="89" name="TextShape 2"/>
          <p:cNvSpPr txBox="1"/>
          <p:nvPr/>
        </p:nvSpPr>
        <p:spPr>
          <a:xfrm>
            <a:off x="504000" y="1769040"/>
            <a:ext cx="9071280" cy="438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90" name="Resim 89"/>
          <p:cNvPicPr/>
          <p:nvPr/>
        </p:nvPicPr>
        <p:blipFill>
          <a:blip r:embed="rId2"/>
          <a:stretch/>
        </p:blipFill>
        <p:spPr>
          <a:xfrm>
            <a:off x="792000" y="1368000"/>
            <a:ext cx="8475480" cy="523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21</Words>
  <Application>Microsoft Office PowerPoint</Application>
  <PresentationFormat>Özel</PresentationFormat>
  <Paragraphs>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8</vt:i4>
      </vt:variant>
      <vt:variant>
        <vt:lpstr>Slayt Başlıkları</vt:lpstr>
      </vt:variant>
      <vt:variant>
        <vt:i4>6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Wingdings</vt:lpstr>
      <vt:lpstr>Office Teması</vt:lpstr>
      <vt:lpstr>Office Theme</vt:lpstr>
      <vt:lpstr>Office Teması</vt:lpstr>
      <vt:lpstr>Office Teması</vt:lpstr>
      <vt:lpstr>Office Teması</vt:lpstr>
      <vt:lpstr>Office Teması</vt:lpstr>
      <vt:lpstr>Office Teması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cp:lastModifiedBy>Mesut.Yilmaz</cp:lastModifiedBy>
  <cp:revision>10</cp:revision>
  <dcterms:created xsi:type="dcterms:W3CDTF">2017-11-07T13:38:29Z</dcterms:created>
  <dcterms:modified xsi:type="dcterms:W3CDTF">2019-11-14T10:14:45Z</dcterms:modified>
  <dc:language>en-GB</dc:language>
</cp:coreProperties>
</file>