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9"/>
  </p:handoutMasterIdLst>
  <p:sldIdLst>
    <p:sldId id="256" r:id="rId3"/>
    <p:sldId id="263" r:id="rId4"/>
    <p:sldId id="257" r:id="rId5"/>
    <p:sldId id="258" r:id="rId6"/>
    <p:sldId id="267" r:id="rId7"/>
    <p:sldId id="283" r:id="rId8"/>
  </p:sldIdLst>
  <p:sldSz cx="9144000" cy="6858000" type="screen4x3"/>
  <p:notesSz cx="6797675" cy="992822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98" y="-90"/>
      </p:cViewPr>
      <p:guideLst>
        <p:guide orient="horz" pos="2160"/>
        <p:guide pos="2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30E679-8B15-4C36-B733-6611EADA6B8A}" type="datetimeFigureOut">
              <a:rPr lang="tr-TR" smtClean="0"/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A75C75-5BBE-4FBE-A293-24F38A71D55B}" type="slidenum">
              <a:rPr lang="tr-TR" smtClean="0"/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E86B-91D8-48B6-95A5-C9A33CEF20FF}" type="datetimeFigureOut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DC71E-CDB0-4C21-9669-78D9BC48002B}" type="slidenum">
              <a:rPr lang="tr-TR" smtClean="0"/>
            </a:fld>
            <a:endParaRPr lang="tr-TR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E86B-91D8-48B6-95A5-C9A33CEF20FF}" type="datetimeFigureOut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DC71E-CDB0-4C21-9669-78D9BC48002B}" type="slidenum">
              <a:rPr lang="tr-TR" smtClean="0"/>
            </a:fld>
            <a:endParaRPr lang="tr-TR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E86B-91D8-48B6-95A5-C9A33CEF20FF}" type="datetimeFigureOut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DC71E-CDB0-4C21-9669-78D9BC48002B}" type="slidenum">
              <a:rPr lang="tr-TR" smtClean="0"/>
            </a:fld>
            <a:endParaRPr lang="tr-TR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E86B-91D8-48B6-95A5-C9A33CEF20FF}" type="datetimeFigureOut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DC71E-CDB0-4C21-9669-78D9BC48002B}" type="slidenum">
              <a:rPr lang="tr-TR" smtClean="0"/>
            </a:fld>
            <a:endParaRPr lang="tr-TR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E86B-91D8-48B6-95A5-C9A33CEF20FF}" type="datetimeFigureOut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DC71E-CDB0-4C21-9669-78D9BC48002B}" type="slidenum">
              <a:rPr lang="tr-TR" smtClean="0"/>
            </a:fld>
            <a:endParaRPr lang="tr-TR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E86B-91D8-48B6-95A5-C9A33CEF20FF}" type="datetimeFigureOut">
              <a:rPr lang="tr-TR" smtClean="0"/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DC71E-CDB0-4C21-9669-78D9BC48002B}" type="slidenum">
              <a:rPr lang="tr-TR" smtClean="0"/>
            </a:fld>
            <a:endParaRPr lang="tr-TR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E86B-91D8-48B6-95A5-C9A33CEF20FF}" type="datetimeFigureOut">
              <a:rPr lang="tr-TR" smtClean="0"/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DC71E-CDB0-4C21-9669-78D9BC48002B}" type="slidenum">
              <a:rPr lang="tr-TR" smtClean="0"/>
            </a:fld>
            <a:endParaRPr lang="tr-TR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E86B-91D8-48B6-95A5-C9A33CEF20FF}" type="datetimeFigureOut">
              <a:rPr lang="tr-TR" smtClean="0"/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DC71E-CDB0-4C21-9669-78D9BC48002B}" type="slidenum">
              <a:rPr lang="tr-TR" smtClean="0"/>
            </a:fld>
            <a:endParaRPr lang="tr-TR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E86B-91D8-48B6-95A5-C9A33CEF20FF}" type="datetimeFigureOut">
              <a:rPr lang="tr-TR" smtClean="0"/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DC71E-CDB0-4C21-9669-78D9BC48002B}" type="slidenum">
              <a:rPr lang="tr-TR" smtClean="0"/>
            </a:fld>
            <a:endParaRPr lang="tr-TR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E86B-91D8-48B6-95A5-C9A33CEF20FF}" type="datetimeFigureOut">
              <a:rPr lang="tr-TR" smtClean="0"/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DC71E-CDB0-4C21-9669-78D9BC48002B}" type="slidenum">
              <a:rPr lang="tr-TR" smtClean="0"/>
            </a:fld>
            <a:endParaRPr lang="tr-TR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E86B-91D8-48B6-95A5-C9A33CEF20FF}" type="datetimeFigureOut">
              <a:rPr lang="tr-TR" smtClean="0"/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DC71E-CDB0-4C21-9669-78D9BC48002B}" type="slidenum">
              <a:rPr lang="tr-TR" smtClean="0"/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293FE86B-91D8-48B6-95A5-C9A33CEF20FF}" type="datetimeFigureOut">
              <a:rPr lang="tr-TR" smtClean="0"/>
            </a:fld>
            <a:endParaRPr lang="tr-TR"/>
          </a:p>
        </p:txBody>
      </p:sp>
      <p:sp>
        <p:nvSpPr>
          <p:cNvPr id="1029" name="Footer Placeholder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tr-TR"/>
          </a:p>
        </p:txBody>
      </p:sp>
      <p:sp>
        <p:nvSpPr>
          <p:cNvPr id="1030" name="Slide Number Placeholder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BA3DC71E-CDB0-4C21-9669-78D9BC48002B}" type="slidenum">
              <a:rPr lang="tr-TR" smtClean="0"/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Kanguru Bakımı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0" fontAlgn="base">
              <a:spcAft>
                <a:spcPct val="0"/>
              </a:spcAft>
              <a:buClr>
                <a:srgbClr val="94C600"/>
              </a:buClr>
              <a:buSzPct val="76000"/>
              <a:defRPr/>
            </a:pPr>
            <a:r>
              <a:rPr lang="tr-TR" sz="2200" b="1" dirty="0">
                <a:solidFill>
                  <a:prstClr val="black"/>
                </a:solidFill>
                <a:latin typeface="Century Gothic"/>
              </a:rPr>
              <a:t>Nesibe ÜZEL</a:t>
            </a:r>
            <a:endParaRPr lang="tr-TR" sz="2200" b="1" dirty="0">
              <a:solidFill>
                <a:prstClr val="black"/>
              </a:solidFill>
              <a:latin typeface="Century Gothic"/>
            </a:endParaRPr>
          </a:p>
          <a:p>
            <a:pPr lvl="0">
              <a:defRPr/>
            </a:pPr>
            <a:endParaRPr lang="tr-TR" sz="2200" dirty="0">
              <a:solidFill>
                <a:srgbClr val="8064A2">
                  <a:lumMod val="25000"/>
                </a:srgbClr>
              </a:solidFill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35698" y="2204864"/>
            <a:ext cx="820891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1970’lerde </a:t>
            </a:r>
            <a:r>
              <a:rPr lang="tr-TR" sz="200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Colombia’da</a:t>
            </a:r>
            <a:r>
              <a:rPr lang="tr-TR" sz="200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hastanelerde enfeksiyon hastalıklarının artması, yeterli bebek ekipmanı ve malzemenin olmaması nedeniyle yüksek </a:t>
            </a:r>
            <a:r>
              <a:rPr lang="tr-TR" sz="2000" dirty="0" err="1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yenidoğan</a:t>
            </a:r>
            <a:r>
              <a:rPr lang="tr-TR" sz="200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bebek ölüm oranını önlemek için geliştirilmiştir. </a:t>
            </a:r>
            <a:endParaRPr lang="tr-TR" sz="2000" dirty="0" smtClean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r-TR" sz="2000" dirty="0" smtClean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000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Prematüre bebeklerin ölüm oranlarında % 70"den % 30" a bir düşüş gerçekleşmiştir. </a:t>
            </a:r>
            <a:endParaRPr lang="tr-TR" sz="2000" dirty="0" smtClean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r-TR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Gelişimsel bakım teorisi 1980-1990 yıllarında arasında yüksek riskli </a:t>
            </a:r>
            <a:r>
              <a:rPr lang="tr-TR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yenidoğanların</a:t>
            </a:r>
            <a:r>
              <a:rPr lang="tr-T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Yoğun bakım ve çevresel risklerden korunmasını amaçlayan bir teori olarak tanınmıştır.</a:t>
            </a:r>
            <a:endPara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4400" dirty="0">
                <a:solidFill>
                  <a:srgbClr val="424456"/>
                </a:solidFill>
              </a:rPr>
              <a:t>Kanguru Bakımı</a:t>
            </a:r>
            <a:endParaRPr lang="tr-TR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39552" y="3212976"/>
            <a:ext cx="770485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Kanguru </a:t>
            </a:r>
            <a:r>
              <a:rPr lang="tr-T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bakımı </a:t>
            </a: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(KB), anne ve bebek bağlanmasını sağlayan, </a:t>
            </a:r>
            <a:r>
              <a:rPr lang="tr-TR" sz="20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yenidoğanın</a:t>
            </a: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dış ortama uyumunu kolaylaştıran ten tene temasa denir (</a:t>
            </a:r>
            <a:r>
              <a:rPr lang="tr-TR" sz="20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Chwo</a:t>
            </a: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ve ark. 2007; </a:t>
            </a:r>
            <a:r>
              <a:rPr lang="tr-TR" sz="20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Tessier</a:t>
            </a: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ve ark. 1998). </a:t>
            </a:r>
            <a:endParaRPr lang="tr-TR" sz="2000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0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Özellikle </a:t>
            </a: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bakım kaynakları sınırlı olan ülkelerde düşük doğum ağırlıklı bebeklerin geleneksel bakımına ek olarak öne sürülen etkili ve güvenli alternatif bir yöntemdir (</a:t>
            </a:r>
            <a:r>
              <a:rPr lang="tr-TR" sz="20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Conde-Agudelo</a:t>
            </a: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ve ark. 2011; </a:t>
            </a:r>
            <a:r>
              <a:rPr lang="tr-TR" sz="20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Manazir</a:t>
            </a: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Ali ve ark 2009). </a:t>
            </a:r>
            <a:endPara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4400" dirty="0">
                <a:solidFill>
                  <a:srgbClr val="424456"/>
                </a:solidFill>
              </a:rPr>
              <a:t>Kanguru Bakımı</a:t>
            </a:r>
            <a:endParaRPr lang="tr-TR" sz="4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51520" y="980728"/>
            <a:ext cx="799288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000" b="1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Kanguru </a:t>
            </a:r>
            <a:r>
              <a:rPr lang="tr-TR" sz="2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bakımı nasıl uygulanır? </a:t>
            </a:r>
            <a:endParaRPr lang="tr-TR" sz="2000" b="1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Kanguru bakımı anne-babanın çıplak göğsüne, sadece bezi ve beresi olan bebeğin yüzükoyun, baş yukarıda olacak şekilde yatırılması işlemidir. </a:t>
            </a:r>
            <a:endParaRPr lang="tr-TR" sz="2000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tr-TR" sz="800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tr-TR" sz="20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Bebeğin </a:t>
            </a: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sırtına battaniye veya örtü örtülebilir. </a:t>
            </a:r>
            <a:endParaRPr lang="tr-TR" sz="2000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tr-TR" sz="800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tr-TR" sz="20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Annenin </a:t>
            </a: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 bebeğin rahat nefes alabileceği şekilde bez bir şerit ile bağlanır. </a:t>
            </a:r>
            <a:endParaRPr lang="tr-TR" sz="2000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tr-TR" sz="800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tr-TR" sz="20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Kanguru </a:t>
            </a: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bakımı sırasında </a:t>
            </a:r>
            <a:r>
              <a:rPr lang="tr-TR" sz="20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anne </a:t>
            </a:r>
            <a:r>
              <a:rPr lang="tr-TR" sz="2000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sütyen</a:t>
            </a:r>
            <a:r>
              <a:rPr lang="tr-TR" sz="20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takmamalı; önden açılabilen gömlek ya da hastane elbisesi giyebilir. </a:t>
            </a:r>
            <a:endParaRPr lang="tr-TR" sz="2000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tr-TR" sz="800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tr-TR" sz="20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Ortam </a:t>
            </a: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ısısı uygun, anne veya baba rahat oturmuş pozisyonda olmalıdır</a:t>
            </a:r>
            <a:r>
              <a:rPr lang="tr-TR" sz="20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tr-TR" sz="2000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tr-TR" sz="800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tr-TR" sz="20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Anne </a:t>
            </a:r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tek olmalı veya hastane koşullarında ise bir paravan kullanılarak mahremiyet </a:t>
            </a:r>
            <a:r>
              <a:rPr lang="tr-TR" sz="20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sağlanmalıdır. </a:t>
            </a:r>
            <a:endPara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Başlık 2"/>
          <p:cNvSpPr txBox="1"/>
          <p:nvPr/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/>
            <a:r>
              <a:rPr lang="tr-TR" sz="4400" dirty="0" smtClean="0">
                <a:solidFill>
                  <a:srgbClr val="424456"/>
                </a:solidFill>
              </a:rPr>
              <a:t>Kanguru Bakımı</a:t>
            </a:r>
            <a:endParaRPr lang="tr-TR" sz="4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2"/>
          <p:cNvSpPr txBox="1">
            <a:spLocks noGrp="1"/>
          </p:cNvSpPr>
          <p:nvPr>
            <p:ph type="title"/>
          </p:nvPr>
        </p:nvSpPr>
        <p:spPr>
          <a:xfrm>
            <a:off x="296549" y="620688"/>
            <a:ext cx="8229600" cy="16002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/>
            <a:r>
              <a:rPr lang="tr-TR" sz="4400" dirty="0" smtClean="0">
                <a:solidFill>
                  <a:srgbClr val="424456"/>
                </a:solidFill>
              </a:rPr>
              <a:t>Kanguru Bakımı</a:t>
            </a:r>
            <a:endParaRPr lang="tr-TR" sz="4400" dirty="0"/>
          </a:p>
        </p:txBody>
      </p:sp>
      <p:sp>
        <p:nvSpPr>
          <p:cNvPr id="5" name="Dikdörtgen 4"/>
          <p:cNvSpPr/>
          <p:nvPr/>
        </p:nvSpPr>
        <p:spPr>
          <a:xfrm>
            <a:off x="296549" y="3140968"/>
            <a:ext cx="8523921" cy="3362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680"/>
              </a:lnSpc>
            </a:pPr>
            <a:r>
              <a:rPr lang="tr-TR" sz="20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 anne bebeğini </a:t>
            </a:r>
            <a:r>
              <a:rPr lang="tr-TR" sz="20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kanguru </a:t>
            </a:r>
            <a:r>
              <a:rPr lang="tr-TR" sz="20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metoduyla tuttuğunda yeni doğan teorik olarak anne göğüslerine sokulur ve 2-3 dakika içinde uyur.</a:t>
            </a:r>
            <a:endParaRPr lang="tr-TR" sz="20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ts val="1680"/>
              </a:lnSpc>
            </a:pPr>
            <a:endParaRPr lang="tr-TR" sz="20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ts val="1680"/>
              </a:lnSpc>
            </a:pPr>
            <a:r>
              <a:rPr lang="tr-TR" sz="20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Anne göğüsleri bebeğin ihtiyacına göre ısıda değişiklik gösterir.</a:t>
            </a:r>
            <a:endParaRPr lang="tr-TR" sz="20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ts val="1680"/>
              </a:lnSpc>
            </a:pPr>
            <a:endParaRPr lang="tr-TR" sz="20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ts val="1680"/>
              </a:lnSpc>
            </a:pPr>
            <a:r>
              <a:rPr lang="tr-TR" sz="20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Diğer bir ifadeyle bebek soğuksa göğüs ısısı artarak bebeği ısıtır, bebek sıcaksa göğüs ısısı düşerek bebeği normal vücut ısısına getirir.</a:t>
            </a:r>
            <a:endParaRPr lang="tr-TR" sz="20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ts val="1680"/>
              </a:lnSpc>
            </a:pPr>
            <a:r>
              <a:rPr lang="tr-TR" sz="20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temas sırasındaki ekstra uyku ve vücut ısısındaki düzenleme bebeğin gelişimi ve gerekli kilo alması üzerine yarar sağlar. </a:t>
            </a:r>
            <a:endParaRPr lang="tr-TR" sz="20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ts val="1680"/>
              </a:lnSpc>
            </a:pPr>
            <a:endParaRPr lang="tr-TR" sz="20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ts val="1680"/>
              </a:lnSpc>
            </a:pPr>
            <a:r>
              <a:rPr lang="tr-TR" sz="20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Anne teni üzerinde olmak bebeğin aynı zamanda solunum ve kalp atışlarını düzenler. </a:t>
            </a:r>
            <a:endParaRPr lang="tr-TR" sz="20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ts val="1680"/>
              </a:lnSpc>
            </a:pPr>
            <a:endParaRPr lang="tr-TR" sz="20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ts val="1680"/>
              </a:lnSpc>
            </a:pPr>
            <a:r>
              <a:rPr lang="tr-TR" sz="20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Sonuç olarak, çalışmalar kanguru bakımının bebeğin beyin gelişimi üzerinde de pozitif etkileri olduğunu göstermektedir.</a:t>
            </a:r>
            <a:endParaRPr lang="tr-TR" sz="20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AutoShape 2" descr="data:image/jpeg;base64,/9j/4AAQSkZJRgABAQAAAQABAAD/2wCEAAkGBxQTEhQUEhQVFhUXFBQXFRQUFRQUFBQVFBQWFhUUFBUYHCggGBolHBQUITEhJSkrLi4uFx8zODMsNygtLisBCgoKDg0OGhAQGiwkHyQsLCwsLCwsLCwsLCwsLCwsLCwsLCwsLCwsLCwsLCwsLCwsLCwsLCwsLCwsLCwsLCwsLP/AABEIAL8BCAMBIgACEQEDEQH/xAAcAAABBQEBAQAAAAAAAAAAAAAAAQIDBAUGBwj/xAA8EAABAwEGAwYEBAUEAwEAAAABAAIDEQQFEiExQVFhcQYTIoGRsTJCocFSYtHhFHKCkvAjQ1PxFTOyB//EABgBAQEBAQEAAAAAAAAAAAAAAAABAgME/8QAJREBAQACAgICAgIDAQAAAAAAAAECERIhAzFBURNhBHEygaEU/9oADAMBAAIRAxEAPwD25FEBKgKJKJUIEoiiVCAoiiEIEojClQgTCkwpyEDcKMKchAzCjCnoQMwoonoTQjwoopKIU0IwEqfRJRUFUIoiiBCo3lSEKJ6gcwqQFQBPBVEqEwFLVA5CbVFUDkJKoQKhCEAhCEAhCEAhCEAhCEAhCEAhCEAhCEAhCEAhCEAhCEAhCEAonhSqNyBgCka1MUwQJhRhSoQNwowpyEDaFInoQCEIQCEIQCEIQCEIQCEIQCEIQCEIQCEIQCEIQCEJCUCoXl1q7Z2nvHEPDRU0bhblyzCv3b29eCO+DXN4gYXD7Fcp5cXqv8TyR6EhYknamz4Wua4vxaBgqQeDhsoJL1tEgIZC8A70ofVy1znw4fjy+W3/ABba0Bqd6DIeap2m9WNdhPuPZYElktZB8IaDs57Rl5LJtMNojNXR4uJY5rj6LF8l+nTHxS/LuZ7xiYMTngDiapn/AJmOrQ0PcD8zW1a3+Y7Lzo9qmtOFxOWrHVaTyO6qTdthWvdhja0q0upXgamin5XSfxMtPYQUq8ysfbJhqS8gU0bk71oUS9prVLJWyF8sdDiY1lCwjQE79clr8sZ/8ufz1/b01C4C4przmnYZaxRNIL8eEYhu0N1K79bxy38OXk8fC63L/QQhC05hCyZ+01lYaOmZXgKn2CI+0tlP+6PMOHuFnnj9tccvprIVeK3xO+GRh6OCsAqyy+mdBCEKgQhCAQhCAQhCAQhVp7fGzIuFeAKlujSyq9utrIWl8jsLRvQn6DNZs1/gHwtPUrHvS2d/hx5YSSC0kHMbrF8k+HXDx7vfpcvLtzZYRmXO4UbT3Vy6e08M+GhLS74Q75uhGS5m0WGxyU7yMvcNHF1HcxUbKayXXAHNLHPYGua4NJDgMNKAV0GSxM8tvTl4/Bw6mW/+O6Qsq1Xi8DFGGyN3AqHDnTdY1p7TlzsLfCKDqeOfVdLnI8uPjyy9Je0fZqyykuNWSH5o9zxc3RY12djLKzOQyTHg52Fg/pb9yrothcU902VB6rl1bvT0TPyTHjyrShmjhGGJjIxwY0D67qvPex4rKmY46ElY9rtLozR4I5kZeqmWdjOPjldBLeh4qs+2k7rGZbAd07v1z5un49Ir4u+Of42g8yFFZ7IGx92QCzgdFOZkneptrvWnO2ns2A6sZLR+H5fTZdB2fa6BpDXEVNSK5Epe8Shysq5ZWzVbcd4HdTC8iND9VhNlTu+WuTlcG4295Nnn1KRYomQnKnCPNv44Vzaa8cKkZedM2yuaepp6aLmobweNiPMlXo7wr8TQeoz9VbhYxM46WC+pR8dHD8TciPRdDdXat7fgkJ/I8+xXnow6xktP4Tv+qms9pqaOyPEfcLllhPbpMvh7Hd3bxp8MuJjvp1z1HQrprLeBcA5jw5vI19eC8KjtbgMwHs4H7cCti6rxkYcdmectYydeR4pPJlj+y+LG+nuVmmxDnuFMuHubtUHhpNQdwflO/kuwsdrbIKhevDOZTp5c8Lj7WEIJUMtsjaKl7R5hbYTIWRD2ls7n4MdDWgxCgPmtclSWX0txs9sftDefdNDG/G76DiuSfa6cynXrbjLI921aD+UZBUmM3Xmyytr1+PxyTtO+1ud0UVotNAq8soCpz2oE0Oiw6zFdhtFc1OLYRuubslvGLCOJH3H0KtSWrmm9OvDbejvRwNQSobyf3tHtoJR5B43B581hi0prbdmpyrPCS7jVuu8w4kbjIg6g8CtYz81w14Td1MybQPoyQbfld1rl5rdZa8ld6jOWG2w62USC8Dp76LGfaUkDsRzNG79OCnKpwjZbYopATgDfztOH9j6KB10x1ynPmyv1qqctuc893EKkDQZNaOJOymisjW0Mj3PdwbRrB0qKlP8ARxs+TbTdcjQS0iRv5cnf2lZwnWu63AZNr65qvarMJfE3J+/B3XgeauvpJftT71DZVX0NDUEag7J2JZaW+8SGVVO8RjVTSw6VCq94hDTy9zh5Hf7H9UzTT9x+qWYU8QzadRwUGKh9l6JXl0tMmU5lr12PHqs/Fvspmu/ZKsbF2XjnTQ7g6Fa7TnjiNHDUaLjJBXNuRC3Oz164jgk147+fFcc8PmO2GXxXa3ZegdT5X7jfrzC6y674LWkE7ZHgdl57NZsw5hoRv+q1IrS7DnrTNYxuvTplhtoXhezy4+MnzKzzbXHcqk1xcATzFeYSu0VrWJ8lqNdV7FZZHsu5rpDV/cNqebm5fQheJQuxGnE0Xod3dqA6J9mfV3hLWP0NNmkb6arp48tWxjz4XKTTPmmoFBJa6BQW12dFSkkyXO11xxh1otJWXaJjnRTTSKsKKxuzSrYMTpKgHWvoP+lde+QULmkNJIByzpy1oprNa2NcNAq182lpwv0Latb/AFUqKeSX2s9HXnKY2N8WbnAeQzPsp7Lam4suAKwrY10zGFpDnNcHVdUZCvhAHVXoWOcwOIwGnCh8wrrpmyH9qLUHRkHSih7J3jJaGYWtc97PC6gyy0JdoKpLFcv8Q8mZ7jENmnCXHhXYLubC2OCJscLAxg0aN+ZOpPMp1x05ZWy9KDLnnOuBvV1T9ArLLldSj5gP5G/clSvtaidbFno5ZVZhY2FgYzzdu48Sqc0yjktFVA6REOLlNDai3RUXSKMzIulu9Ja0fvoefA+6ptlWdb7zBcGA6Znqlinqhpo94mmRVu8TTKgs94hVDIhFedslpmNN0jvp7KIDC4jiKp4d6LvenjnYBpkpI37eiikblzG6ZiqP8yKb2qyeIT2Gjg9uo1HHooWPTxqs7a07q6bRiY0hX5XZLnezktA5vmP2W25+S4X29OPcTQEfw7wdngg8Dp90tiq6rSM2mhOx5hVBJSzv6/cKLs5Pike6mpyNa5AUC37jO9ZNAXS4HENOCbMS1rj+U/TP7LdFoyWfbYgQ4DdpA6kLO3SWrFjtTXwMEg8VD4x8Wu/HVZVrcWkg+o0I4oiko0BQWySoT3Wp1VaWdQGcqGd6r9+txadaA4nI0oiykuqC77+nAoMwIqqbJy1xLtNjz5rWtsy6rfs8QYNdEye3Oe9sbdz4jwbuft5rMsz5ZzhipQfFI7JjfPc8gt26LtijNG1llyLnuOFrTx5D1Kzr7a39N2xwhrQGigATJ7ZQ0Kjtdp7tvikYTvt6HdY74p5z4GYWf8jxT+1upUcv7aUlvA1KpSX5GDm9vqKqSzdkW6yudIfzONPTRa1luCIfBGPJv6KbicowD2gi/F6VUZvwH4Wvd0a77rsY+zpOkR8wB7qZvZmT8DR/UFrX6Zvkn3HDG1Wh/wAMeHm8/YIbdEzz/qSGnBnhHrr9V3zezcg2b/d+yU3DL+Fv9wTWX0z+TH7c/ZrrbhDXAOH5gCkluBnyVaeRqPQrfN2TN1jPlQ+xUb6tycCOoIWdWLz36chbbHLFmRib+Jv3Gypi0hdwRVct2iuM0MlnoHfMw6OHFvA8t1Y1MmdJaaIWOy7pH/G804N8P7pVro3WBM3MjrRQuFRzVicUkd1BHmFEF0l6eXRIpNt0PbnUJXR16oYdjqp+2oGFTNd6hV8NCp4xVStR1t2RgNBG491otKz7vHhHIK81cXonoWttYXNGpIUtgiEYAHBKNFGZE31pccd3bR79KJarMEiswuWXUTjPqrFhsjJI5Q4OLwW92WmgbkS6o32VS0SJ93zOa12FxGI506KxzrDt9jeK0FeixpRJs31IXWzwvOWaILtz8S6S6S7rkbPdU7jXFQcgtmzdn2/NVx/McvRdbDYwArljuaSX/wBbMt3HJo8/0UudvUZ1J3XMOscxGBrmRsAyoKkDkMgFascZI7izjEK+KU1JLjuaau5DRd5ZeyMX+87vPyN8LfM6n6LobHZo4gGxRtYBs0AfVanjyvtjL+VjPXbiro7IOFHFni3klPi8ht0AXQw9nmj43k8mCg9Stpz9zSnGqzp75YMmjEeOy3PFjPbzZebPI+O7om6Rg83eL3VluWgA6Zeyxpb4m+UMH9JP3UYve0fkPkQtSyemLLfbdo5IWHiVz0t82rYR9Q019Kqo+97UfnZ0w4D6pyica6rD1TXED9yuZbeDz/7A7rWoViNzXc1dmmtJbGDV7R/V+igfesRyLsXKmX1VZsTeDfQJ/ct/A30Ts1EUssTtImDn/wBKN0ETtWAfykg+6s4GfhCcImcKLPFrlf2561dmGEkxyUP4XjL+4fohdELOzifUpVn8cbnmyfOc5qA7lQ+SrSmhBCsx5gjj77FQStyoVZ0tOxbjzTywOH+ZKrE9SxOoctClgeGnfX35p0Ts6K0wAj/PpzVW2Atz1HHks++mpXU3ZLktJrlzV2WunotaK2ArFjtjlNaaLpVWfIoXyqLGsadpV2N6uRPWdEVZD0NpJSpLIclWxVcG+Z6BTwmtAKkuOQAqTwVTa6HqzYbLJMcMTcXF2jG/zOV+7ez2j7Q6g/42n/6d9h6rpbLM1rAGgMY2poBQUC3j49+3DPzSf4mXbcTGUMh7x3D5B0G/mtqnHIbDILgorXbLS53dyuZGSaUo0NGwDqVJWjZrjDfjLpHbueSfQbBdcdfEebLd/wAq65hG1D0IKitNrawVcQOWpPQLnX2EDTLoSEMgANTU+pP1Wt1nSzaLU6U8G7N/VPigHBDJmj5XeilbaxwPoVA9tmbwTxZWc1GLWErbYNiPVVO0v8E3mmuu9p/cJW2hPE6HaubsbsaKM3XwcPqFeEwS4wroURY3DcHzTv4d429KFXKhFOaaGe9jtwR5FR4lqgHigjjn6Jo2yw9C0jA06tHoEJo2+X7PKrU7aiqyw7NX7JaBWjvhKxljrt1l2rb/AOZpGPoc9PZT2iKh6adFUkC1OytGGSn+bqy2jm0OhNOjv0KzLPJlQ+Stwv2Ohy6HYrnlG4VnhqOClhmSTCra7jI/qooWZinFSLG1ZJC4Zq6wqlZBQK01yzp2l6WWuT2vVXEp7LCZDhbkB8TuHTmppOSxYbO+QkRjM5VOjW8SV2N12OOAeHxPpm869BwCpWNrY2hrch79VY7xbxx045529L0k5KfapQ2Eh2ji1nkTmPSqpxvU85a5gxDEMQNDpUVpVbck9ilc4gNyaPJo5BaPfjSvosj+K2HkBp6K3E2muquzSy6RAKjapI81USxNqrOQUJlwhMbMqid7QdaKF8bfwhOxVTHMKghkYOnRVnVGhPqVf7pK2yVTS7ZZnkGjj50Kt2Mzu1Ipxor8djaNc1YxhTRtCyF/4h6KK22h0QDntqzdzc8J5jWnNWjKonz1BBFQdQdCFplDDeTDoR7K020hZrbBGTrQcDt5q5Fd8Q+avQqTa3SyJ2oVaeyj5HUPA5hIr2mny8Qla5SvbizGvuq61O2700opMQodQqk7aKON9FPM/EBxWNarW9xC3ZW4nqpsnxOTKbXFqxnMjiFFZbQ0GmeKtABwTY3/AAnqFJZXhkhcRqdeq5Yus7bMMR0Kgfb2gkcMlJLeDY2lxPQcTsFyrZaklx3rlzW8cds+TKY6jqrNMZDRum7l0l3tDAA3T35lcRYL3Y0gEGnFdXZZgRVp9FeOnHnttCZWIpFjQ2jir0U4KmjbWjf7KZ8n+nTeo9/0VCy1doRTj/mq0Y4G5E1NNK5DrTdQSWKPfgr4eFUMnBODldqttkJ0VtmQVSDIJz5aqxlI5tTUpqjxpQ9NmkjXU0VqK0N3yKpYkmJNmmt3jRumutIWXVBcrs00HTphlVMORiU2aWHSJpcog5KHIHhOxJmJICqLAKFG1yEHzRm0pxAdpkeCsQWd9M21HUKX/wAdi+HIpcpL2sm4zHCikjfxU80Lm5PFeeVVH/D1zafIrXKWJqy9EeE0FK15GRT8AOnonpqXaUS+E01yP6qRlpAOYqB7qmMigsWeMa5WJbSHONdthwVUsUzarUuu5pZ3NaKDFoSRpxV3xYsmV2yI467OPQVW1dl5mPwuBoNzqPJem9nezENnFA3G8jxPdmeg4BWbV2PsktS6IAnUtyKxfLs46cJYrQ6T4ACK6kge637sh8X+qD0By9d1Yl//ADiGpMUj4zyOQ581JYuzVqiNDKyRo0qCHeacoadBHEC0AAcqbJklnI5hFnxsycPQ1V+J1UmqjPYpY8yrrrMChlmp1V0bMc6gUYKSWtckndu4fVTRtICnAqPAU8MKml2diTgU1rU7CqpUJCkqiHpE2qUFA4JQmgpVQ5ASJUQoKEBCo//Z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tr-TR"/>
          </a:p>
        </p:txBody>
      </p:sp>
      <p:sp>
        <p:nvSpPr>
          <p:cNvPr id="3" name="AutoShape 4" descr="data:image/jpeg;base64,/9j/4AAQSkZJRgABAQAAAQABAAD/2wCEAAkGBxQTEhQUEhQVFhUXFBQXFRQUFRQUFBQVFBQWFhUUFBUYHCggGBolHBQUITEhJSkrLi4uFx8zODMsNygtLisBCgoKDg0OGhAQGiwkHyQsLCwsLCwsLCwsLCwsLCwsLCwsLCwsLCwsLCwsLCwsLCwsLCwsLCwsLCwsLCwsLCwsLP/AABEIAL8BCAMBIgACEQEDEQH/xAAcAAABBQEBAQAAAAAAAAAAAAAAAQIDBAUGBwj/xAA8EAABAwEGAwYEBAUEAwEAAAABAAIDEQQFEiExQVFhcQYTIoGRsTJCocFSYtHhFHKCkvAjQ1PxFTOyB//EABgBAQEBAQEAAAAAAAAAAAAAAAABAgME/8QAJREBAQACAgICAgIDAQAAAAAAAAECERIhAzFBURNhBHEygaEU/9oADAMBAAIRAxEAPwD25FEBKgKJKJUIEoiiVCAoiiEIEojClQgTCkwpyEDcKMKchAzCjCnoQMwoonoTQjwoopKIU0IwEqfRJRUFUIoiiBCo3lSEKJ6gcwqQFQBPBVEqEwFLVA5CbVFUDkJKoQKhCEAhCEAhCEAhCEAhCEAhCEAhCEAhCEAhCEAhCEAhCEAhCEAonhSqNyBgCka1MUwQJhRhSoQNwowpyEDaFInoQCEIQCEIQCEIQCEIQCEIQCEIQCEIQCEIQCEIQCEJCUCoXl1q7Z2nvHEPDRU0bhblyzCv3b29eCO+DXN4gYXD7Fcp5cXqv8TyR6EhYknamz4Wua4vxaBgqQeDhsoJL1tEgIZC8A70ofVy1znw4fjy+W3/ABba0Bqd6DIeap2m9WNdhPuPZYElktZB8IaDs57Rl5LJtMNojNXR4uJY5rj6LF8l+nTHxS/LuZ7xiYMTngDiapn/AJmOrQ0PcD8zW1a3+Y7Lzo9qmtOFxOWrHVaTyO6qTdthWvdhja0q0upXgamin5XSfxMtPYQUq8ysfbJhqS8gU0bk71oUS9prVLJWyF8sdDiY1lCwjQE79clr8sZ/8ufz1/b01C4C4przmnYZaxRNIL8eEYhu0N1K79bxy38OXk8fC63L/QQhC05hCyZ+01lYaOmZXgKn2CI+0tlP+6PMOHuFnnj9tccvprIVeK3xO+GRh6OCsAqyy+mdBCEKgQhCAQhCAQhCAQhVp7fGzIuFeAKlujSyq9utrIWl8jsLRvQn6DNZs1/gHwtPUrHvS2d/hx5YSSC0kHMbrF8k+HXDx7vfpcvLtzZYRmXO4UbT3Vy6e08M+GhLS74Q75uhGS5m0WGxyU7yMvcNHF1HcxUbKayXXAHNLHPYGua4NJDgMNKAV0GSxM8tvTl4/Bw6mW/+O6Qsq1Xi8DFGGyN3AqHDnTdY1p7TlzsLfCKDqeOfVdLnI8uPjyy9Je0fZqyykuNWSH5o9zxc3RY12djLKzOQyTHg52Fg/pb9yrothcU902VB6rl1bvT0TPyTHjyrShmjhGGJjIxwY0D67qvPex4rKmY46ElY9rtLozR4I5kZeqmWdjOPjldBLeh4qs+2k7rGZbAd07v1z5un49Ir4u+Of42g8yFFZ7IGx92QCzgdFOZkneptrvWnO2ns2A6sZLR+H5fTZdB2fa6BpDXEVNSK5Epe8Shysq5ZWzVbcd4HdTC8iND9VhNlTu+WuTlcG4295Nnn1KRYomQnKnCPNv44Vzaa8cKkZedM2yuaepp6aLmobweNiPMlXo7wr8TQeoz9VbhYxM46WC+pR8dHD8TciPRdDdXat7fgkJ/I8+xXnow6xktP4Tv+qms9pqaOyPEfcLllhPbpMvh7Hd3bxp8MuJjvp1z1HQrprLeBcA5jw5vI19eC8KjtbgMwHs4H7cCti6rxkYcdmectYydeR4pPJlj+y+LG+nuVmmxDnuFMuHubtUHhpNQdwflO/kuwsdrbIKhevDOZTp5c8Lj7WEIJUMtsjaKl7R5hbYTIWRD2ls7n4MdDWgxCgPmtclSWX0txs9sftDefdNDG/G76DiuSfa6cynXrbjLI921aD+UZBUmM3Xmyytr1+PxyTtO+1ud0UVotNAq8soCpz2oE0Oiw6zFdhtFc1OLYRuubslvGLCOJH3H0KtSWrmm9OvDbejvRwNQSobyf3tHtoJR5B43B581hi0prbdmpyrPCS7jVuu8w4kbjIg6g8CtYz81w14Td1MybQPoyQbfld1rl5rdZa8ld6jOWG2w62USC8Dp76LGfaUkDsRzNG79OCnKpwjZbYopATgDfztOH9j6KB10x1ynPmyv1qqctuc893EKkDQZNaOJOymisjW0Mj3PdwbRrB0qKlP8ARxs+TbTdcjQS0iRv5cnf2lZwnWu63AZNr65qvarMJfE3J+/B3XgeauvpJftT71DZVX0NDUEag7J2JZaW+8SGVVO8RjVTSw6VCq94hDTy9zh5Hf7H9UzTT9x+qWYU8QzadRwUGKh9l6JXl0tMmU5lr12PHqs/Fvspmu/ZKsbF2XjnTQ7g6Fa7TnjiNHDUaLjJBXNuRC3Oz164jgk147+fFcc8PmO2GXxXa3ZegdT5X7jfrzC6y674LWkE7ZHgdl57NZsw5hoRv+q1IrS7DnrTNYxuvTplhtoXhezy4+MnzKzzbXHcqk1xcATzFeYSu0VrWJ8lqNdV7FZZHsu5rpDV/cNqebm5fQheJQuxGnE0Xod3dqA6J9mfV3hLWP0NNmkb6arp48tWxjz4XKTTPmmoFBJa6BQW12dFSkkyXO11xxh1otJWXaJjnRTTSKsKKxuzSrYMTpKgHWvoP+lde+QULmkNJIByzpy1oprNa2NcNAq182lpwv0Latb/AFUqKeSX2s9HXnKY2N8WbnAeQzPsp7Lam4suAKwrY10zGFpDnNcHVdUZCvhAHVXoWOcwOIwGnCh8wrrpmyH9qLUHRkHSih7J3jJaGYWtc97PC6gyy0JdoKpLFcv8Q8mZ7jENmnCXHhXYLubC2OCJscLAxg0aN+ZOpPMp1x05ZWy9KDLnnOuBvV1T9ArLLldSj5gP5G/clSvtaidbFno5ZVZhY2FgYzzdu48Sqc0yjktFVA6REOLlNDai3RUXSKMzIulu9Ja0fvoefA+6ptlWdb7zBcGA6Znqlinqhpo94mmRVu8TTKgs94hVDIhFedslpmNN0jvp7KIDC4jiKp4d6LvenjnYBpkpI37eiikblzG6ZiqP8yKb2qyeIT2Gjg9uo1HHooWPTxqs7a07q6bRiY0hX5XZLnezktA5vmP2W25+S4X29OPcTQEfw7wdngg8Dp90tiq6rSM2mhOx5hVBJSzv6/cKLs5Pike6mpyNa5AUC37jO9ZNAXS4HENOCbMS1rj+U/TP7LdFoyWfbYgQ4DdpA6kLO3SWrFjtTXwMEg8VD4x8Wu/HVZVrcWkg+o0I4oiko0BQWySoT3Wp1VaWdQGcqGd6r9+txadaA4nI0oiykuqC77+nAoMwIqqbJy1xLtNjz5rWtsy6rfs8QYNdEye3Oe9sbdz4jwbuft5rMsz5ZzhipQfFI7JjfPc8gt26LtijNG1llyLnuOFrTx5D1Kzr7a39N2xwhrQGigATJ7ZQ0Kjtdp7tvikYTvt6HdY74p5z4GYWf8jxT+1upUcv7aUlvA1KpSX5GDm9vqKqSzdkW6yudIfzONPTRa1luCIfBGPJv6KbicowD2gi/F6VUZvwH4Wvd0a77rsY+zpOkR8wB7qZvZmT8DR/UFrX6Zvkn3HDG1Wh/wAMeHm8/YIbdEzz/qSGnBnhHrr9V3zezcg2b/d+yU3DL+Fv9wTWX0z+TH7c/ZrrbhDXAOH5gCkluBnyVaeRqPQrfN2TN1jPlQ+xUb6tycCOoIWdWLz36chbbHLFmRib+Jv3Gypi0hdwRVct2iuM0MlnoHfMw6OHFvA8t1Y1MmdJaaIWOy7pH/G804N8P7pVro3WBM3MjrRQuFRzVicUkd1BHmFEF0l6eXRIpNt0PbnUJXR16oYdjqp+2oGFTNd6hV8NCp4xVStR1t2RgNBG491otKz7vHhHIK81cXonoWttYXNGpIUtgiEYAHBKNFGZE31pccd3bR79KJarMEiswuWXUTjPqrFhsjJI5Q4OLwW92WmgbkS6o32VS0SJ93zOa12FxGI506KxzrDt9jeK0FeixpRJs31IXWzwvOWaILtz8S6S6S7rkbPdU7jXFQcgtmzdn2/NVx/McvRdbDYwArljuaSX/wBbMt3HJo8/0UudvUZ1J3XMOscxGBrmRsAyoKkDkMgFascZI7izjEK+KU1JLjuaau5DRd5ZeyMX+87vPyN8LfM6n6LobHZo4gGxRtYBs0AfVanjyvtjL+VjPXbiro7IOFHFni3klPi8ht0AXQw9nmj43k8mCg9Stpz9zSnGqzp75YMmjEeOy3PFjPbzZebPI+O7om6Rg83eL3VluWgA6Zeyxpb4m+UMH9JP3UYve0fkPkQtSyemLLfbdo5IWHiVz0t82rYR9Q019Kqo+97UfnZ0w4D6pyica6rD1TXED9yuZbeDz/7A7rWoViNzXc1dmmtJbGDV7R/V+igfesRyLsXKmX1VZsTeDfQJ/ct/A30Ts1EUssTtImDn/wBKN0ETtWAfykg+6s4GfhCcImcKLPFrlf2561dmGEkxyUP4XjL+4fohdELOzifUpVn8cbnmyfOc5qA7lQ+SrSmhBCsx5gjj77FQStyoVZ0tOxbjzTywOH+ZKrE9SxOoctClgeGnfX35p0Ts6K0wAj/PpzVW2Atz1HHks++mpXU3ZLktJrlzV2WunotaK2ArFjtjlNaaLpVWfIoXyqLGsadpV2N6uRPWdEVZD0NpJSpLIclWxVcG+Z6BTwmtAKkuOQAqTwVTa6HqzYbLJMcMTcXF2jG/zOV+7ez2j7Q6g/42n/6d9h6rpbLM1rAGgMY2poBQUC3j49+3DPzSf4mXbcTGUMh7x3D5B0G/mtqnHIbDILgorXbLS53dyuZGSaUo0NGwDqVJWjZrjDfjLpHbueSfQbBdcdfEebLd/wAq65hG1D0IKitNrawVcQOWpPQLnX2EDTLoSEMgANTU+pP1Wt1nSzaLU6U8G7N/VPigHBDJmj5XeilbaxwPoVA9tmbwTxZWc1GLWErbYNiPVVO0v8E3mmuu9p/cJW2hPE6HaubsbsaKM3XwcPqFeEwS4wroURY3DcHzTv4d429KFXKhFOaaGe9jtwR5FR4lqgHigjjn6Jo2yw9C0jA06tHoEJo2+X7PKrU7aiqyw7NX7JaBWjvhKxljrt1l2rb/AOZpGPoc9PZT2iKh6adFUkC1OytGGSn+bqy2jm0OhNOjv0KzLPJlQ+Stwv2Ohy6HYrnlG4VnhqOClhmSTCra7jI/qooWZinFSLG1ZJC4Zq6wqlZBQK01yzp2l6WWuT2vVXEp7LCZDhbkB8TuHTmppOSxYbO+QkRjM5VOjW8SV2N12OOAeHxPpm869BwCpWNrY2hrch79VY7xbxx045529L0k5KfapQ2Eh2ji1nkTmPSqpxvU85a5gxDEMQNDpUVpVbck9ilc4gNyaPJo5BaPfjSvosj+K2HkBp6K3E2muquzSy6RAKjapI81USxNqrOQUJlwhMbMqid7QdaKF8bfwhOxVTHMKghkYOnRVnVGhPqVf7pK2yVTS7ZZnkGjj50Kt2Mzu1Ipxor8djaNc1YxhTRtCyF/4h6KK22h0QDntqzdzc8J5jWnNWjKonz1BBFQdQdCFplDDeTDoR7K020hZrbBGTrQcDt5q5Fd8Q+avQqTa3SyJ2oVaeyj5HUPA5hIr2mny8Qla5SvbizGvuq61O2700opMQodQqk7aKON9FPM/EBxWNarW9xC3ZW4nqpsnxOTKbXFqxnMjiFFZbQ0GmeKtABwTY3/AAnqFJZXhkhcRqdeq5Yus7bMMR0Kgfb2gkcMlJLeDY2lxPQcTsFyrZaklx3rlzW8cds+TKY6jqrNMZDRum7l0l3tDAA3T35lcRYL3Y0gEGnFdXZZgRVp9FeOnHnttCZWIpFjQ2jir0U4KmjbWjf7KZ8n+nTeo9/0VCy1doRTj/mq0Y4G5E1NNK5DrTdQSWKPfgr4eFUMnBODldqttkJ0VtmQVSDIJz5aqxlI5tTUpqjxpQ9NmkjXU0VqK0N3yKpYkmJNmmt3jRumutIWXVBcrs00HTphlVMORiU2aWHSJpcog5KHIHhOxJmJICqLAKFG1yEHzRm0pxAdpkeCsQWd9M21HUKX/wAdi+HIpcpL2sm4zHCikjfxU80Lm5PFeeVVH/D1zafIrXKWJqy9EeE0FK15GRT8AOnonpqXaUS+E01yP6qRlpAOYqB7qmMigsWeMa5WJbSHONdthwVUsUzarUuu5pZ3NaKDFoSRpxV3xYsmV2yI467OPQVW1dl5mPwuBoNzqPJem9nezENnFA3G8jxPdmeg4BWbV2PsktS6IAnUtyKxfLs46cJYrQ6T4ACK6kge637sh8X+qD0By9d1Yl//ADiGpMUj4zyOQ581JYuzVqiNDKyRo0qCHeacoadBHEC0AAcqbJklnI5hFnxsycPQ1V+J1UmqjPYpY8yrrrMChlmp1V0bMc6gUYKSWtckndu4fVTRtICnAqPAU8MKml2diTgU1rU7CqpUJCkqiHpE2qUFA4JQmgpVQ5ASJUQoKEBCo//Z"/>
          <p:cNvSpPr>
            <a:spLocks noChangeAspect="1" noChangeArrowheads="1"/>
          </p:cNvSpPr>
          <p:nvPr/>
        </p:nvSpPr>
        <p:spPr bwMode="auto">
          <a:xfrm>
            <a:off x="1524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ÖNERİLER: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568" y="1556792"/>
            <a:ext cx="7520940" cy="3579849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	</a:t>
            </a:r>
            <a:endParaRPr lang="tr-TR" dirty="0" smtClean="0"/>
          </a:p>
          <a:p>
            <a:r>
              <a:rPr lang="tr-TR" dirty="0"/>
              <a:t>	</a:t>
            </a:r>
            <a:r>
              <a:rPr lang="tr-TR" sz="2000" dirty="0" smtClean="0"/>
              <a:t>Klinik </a:t>
            </a:r>
            <a:r>
              <a:rPr lang="tr-TR" sz="2000" dirty="0"/>
              <a:t>uygulamalarda kanguru bakımına babaların daha fazla dahil edilmesi bu konudaki deneyimleri artıracaktır. </a:t>
            </a:r>
            <a:endParaRPr lang="tr-TR" sz="2000" dirty="0" smtClean="0"/>
          </a:p>
          <a:p>
            <a:r>
              <a:rPr lang="tr-TR" sz="2000" dirty="0" smtClean="0"/>
              <a:t>	</a:t>
            </a:r>
            <a:endParaRPr lang="tr-TR" sz="2000" dirty="0" smtClean="0"/>
          </a:p>
          <a:p>
            <a:r>
              <a:rPr lang="tr-TR" sz="2000" dirty="0"/>
              <a:t>	</a:t>
            </a:r>
            <a:r>
              <a:rPr lang="tr-TR" sz="2000" dirty="0" smtClean="0"/>
              <a:t>Farklı </a:t>
            </a:r>
            <a:r>
              <a:rPr lang="tr-TR" sz="2000" dirty="0"/>
              <a:t>araştırma teknikleri kullanılarak babalar ile yapılacak kanguru bakımına ilişkin çalışmalar önemli bir literatür boşluğunu dolduracak, klinik uygulamalara yol gösterecektir. </a:t>
            </a:r>
            <a:endParaRPr lang="tr-TR" sz="2000" dirty="0" smtClean="0"/>
          </a:p>
          <a:p>
            <a:r>
              <a:rPr lang="tr-TR" sz="2000" dirty="0" smtClean="0"/>
              <a:t>	</a:t>
            </a:r>
            <a:endParaRPr lang="tr-TR" sz="2000" dirty="0" smtClean="0"/>
          </a:p>
          <a:p>
            <a:r>
              <a:rPr lang="tr-TR" sz="2000" dirty="0"/>
              <a:t>	</a:t>
            </a:r>
            <a:r>
              <a:rPr lang="tr-TR" sz="2000" dirty="0" smtClean="0"/>
              <a:t>Başlangıçta </a:t>
            </a:r>
            <a:r>
              <a:rPr lang="tr-TR" sz="2000" dirty="0"/>
              <a:t>kanguru anne bakımındaki çalışmalardan yararlanılmasının araştırma planlamasında kolaylık sağlayacağı düşünülmektedir. </a:t>
            </a:r>
            <a:endParaRPr 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2585</Words>
  <Application>WPS Presentation</Application>
  <PresentationFormat>Ekran Gösterisi (4:3)</PresentationFormat>
  <Paragraphs>58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20" baseType="lpstr">
      <vt:lpstr>Arial</vt:lpstr>
      <vt:lpstr>SimSun</vt:lpstr>
      <vt:lpstr>Wingdings</vt:lpstr>
      <vt:lpstr>Century Gothic</vt:lpstr>
      <vt:lpstr>Courier New</vt:lpstr>
      <vt:lpstr>Century Gothic</vt:lpstr>
      <vt:lpstr>Segoe Print</vt:lpstr>
      <vt:lpstr>Tahoma</vt:lpstr>
      <vt:lpstr>Palatino Linotype</vt:lpstr>
      <vt:lpstr>Microsoft YaHei</vt:lpstr>
      <vt:lpstr/>
      <vt:lpstr>Arial Unicode MS</vt:lpstr>
      <vt:lpstr>Calibri</vt:lpstr>
      <vt:lpstr>Default Design</vt:lpstr>
      <vt:lpstr>Kanguru Bakımı</vt:lpstr>
      <vt:lpstr>Kanguru Bakımı</vt:lpstr>
      <vt:lpstr>Kanguru Bakımı</vt:lpstr>
      <vt:lpstr>PowerPoint 演示文稿</vt:lpstr>
      <vt:lpstr>Kanguru Bakımı</vt:lpstr>
      <vt:lpstr>ÖNERİLER: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Nesibe UZEL</dc:creator>
  <cp:lastModifiedBy>Nesibe Uzel Yar</cp:lastModifiedBy>
  <cp:revision>14</cp:revision>
  <cp:lastPrinted>2015-05-26T08:37:00Z</cp:lastPrinted>
  <dcterms:created xsi:type="dcterms:W3CDTF">2014-05-08T07:59:00Z</dcterms:created>
  <dcterms:modified xsi:type="dcterms:W3CDTF">2020-02-06T15:23:01Z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1033-11.2.0.8341</vt:lpwstr>
  </property>
</Properties>
</file>