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336C38-5094-4D19-8F26-DEAB7F9BC719}" type="doc">
      <dgm:prSet loTypeId="urn:microsoft.com/office/officeart/2005/8/layout/hList7#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A5887331-F687-48AE-A015-8215318C8532}">
      <dgm:prSet phldrT="[Metin]" custT="1"/>
      <dgm:spPr/>
      <dgm:t>
        <a:bodyPr/>
        <a:lstStyle/>
        <a:p>
          <a:r>
            <a:rPr lang="tr-TR" sz="2000" dirty="0" smtClean="0">
              <a:solidFill>
                <a:srgbClr val="002060"/>
              </a:solidFill>
            </a:rPr>
            <a:t>Birey</a:t>
          </a:r>
          <a:endParaRPr lang="tr-TR" sz="2000" dirty="0">
            <a:solidFill>
              <a:srgbClr val="002060"/>
            </a:solidFill>
          </a:endParaRPr>
        </a:p>
      </dgm:t>
    </dgm:pt>
    <dgm:pt modelId="{6ECAE955-F825-449A-8303-8046BA755093}" type="parTrans" cxnId="{9888CA45-A442-414D-A2F2-FA368FBCB19D}">
      <dgm:prSet/>
      <dgm:spPr/>
      <dgm:t>
        <a:bodyPr/>
        <a:lstStyle/>
        <a:p>
          <a:endParaRPr lang="tr-TR"/>
        </a:p>
      </dgm:t>
    </dgm:pt>
    <dgm:pt modelId="{07A22E4A-4484-4F12-8C02-5C47FEAA3A88}" type="sibTrans" cxnId="{9888CA45-A442-414D-A2F2-FA368FBCB19D}">
      <dgm:prSet/>
      <dgm:spPr/>
      <dgm:t>
        <a:bodyPr/>
        <a:lstStyle/>
        <a:p>
          <a:endParaRPr lang="tr-TR"/>
        </a:p>
      </dgm:t>
    </dgm:pt>
    <dgm:pt modelId="{A03DD5B9-4969-4AA3-96D8-E99ED1A5423D}">
      <dgm:prSet phldrT="[Metin]" custT="1"/>
      <dgm:spPr/>
      <dgm:t>
        <a:bodyPr/>
        <a:lstStyle/>
        <a:p>
          <a:r>
            <a:rPr lang="tr-TR" sz="2000" dirty="0" smtClean="0">
              <a:solidFill>
                <a:srgbClr val="002060"/>
              </a:solidFill>
            </a:rPr>
            <a:t>Sorun</a:t>
          </a:r>
          <a:endParaRPr lang="tr-TR" sz="2000" dirty="0">
            <a:solidFill>
              <a:srgbClr val="002060"/>
            </a:solidFill>
          </a:endParaRPr>
        </a:p>
      </dgm:t>
    </dgm:pt>
    <dgm:pt modelId="{AC2C9868-6584-4182-A787-D40426327368}" type="parTrans" cxnId="{0CFC071D-5E79-405E-B110-ADD808071E95}">
      <dgm:prSet/>
      <dgm:spPr/>
      <dgm:t>
        <a:bodyPr/>
        <a:lstStyle/>
        <a:p>
          <a:endParaRPr lang="tr-TR"/>
        </a:p>
      </dgm:t>
    </dgm:pt>
    <dgm:pt modelId="{62A91987-6B37-4AD8-A673-7689B0AB235A}" type="sibTrans" cxnId="{0CFC071D-5E79-405E-B110-ADD808071E95}">
      <dgm:prSet/>
      <dgm:spPr/>
      <dgm:t>
        <a:bodyPr/>
        <a:lstStyle/>
        <a:p>
          <a:endParaRPr lang="tr-TR"/>
        </a:p>
      </dgm:t>
    </dgm:pt>
    <dgm:pt modelId="{B9BA72AD-B1F7-419C-AC59-F9013B54F31F}">
      <dgm:prSet phldrT="[Metin]" custT="1"/>
      <dgm:spPr/>
      <dgm:t>
        <a:bodyPr/>
        <a:lstStyle/>
        <a:p>
          <a:r>
            <a:rPr lang="tr-TR" sz="2000" dirty="0" smtClean="0">
              <a:solidFill>
                <a:srgbClr val="002060"/>
              </a:solidFill>
            </a:rPr>
            <a:t>Sosyal hizmet  uzmanı – Müracaatçı İlişkisi</a:t>
          </a:r>
          <a:endParaRPr lang="tr-TR" sz="2000" dirty="0">
            <a:solidFill>
              <a:srgbClr val="002060"/>
            </a:solidFill>
          </a:endParaRPr>
        </a:p>
      </dgm:t>
    </dgm:pt>
    <dgm:pt modelId="{47C6E1E5-5043-4953-9907-F9D56103209B}" type="parTrans" cxnId="{5EAD4941-B769-49C2-8026-8027554148E8}">
      <dgm:prSet/>
      <dgm:spPr/>
      <dgm:t>
        <a:bodyPr/>
        <a:lstStyle/>
        <a:p>
          <a:endParaRPr lang="tr-TR"/>
        </a:p>
      </dgm:t>
    </dgm:pt>
    <dgm:pt modelId="{D3E74A3F-8406-4295-A059-C0AA3372465A}" type="sibTrans" cxnId="{5EAD4941-B769-49C2-8026-8027554148E8}">
      <dgm:prSet/>
      <dgm:spPr/>
      <dgm:t>
        <a:bodyPr/>
        <a:lstStyle/>
        <a:p>
          <a:endParaRPr lang="tr-TR"/>
        </a:p>
      </dgm:t>
    </dgm:pt>
    <dgm:pt modelId="{14032C71-3B4F-4997-8688-DFAD2A6C40BF}">
      <dgm:prSet custT="1"/>
      <dgm:spPr/>
      <dgm:t>
        <a:bodyPr/>
        <a:lstStyle/>
        <a:p>
          <a:r>
            <a:rPr lang="tr-TR" sz="1600" dirty="0" smtClean="0">
              <a:solidFill>
                <a:srgbClr val="002060"/>
              </a:solidFill>
            </a:rPr>
            <a:t>Sorun Çözme Süreci</a:t>
          </a:r>
          <a:endParaRPr lang="tr-TR" sz="1600" dirty="0">
            <a:solidFill>
              <a:srgbClr val="002060"/>
            </a:solidFill>
          </a:endParaRPr>
        </a:p>
      </dgm:t>
    </dgm:pt>
    <dgm:pt modelId="{8D7CEC5C-5F1D-461D-BC1C-B9961596EC48}" type="parTrans" cxnId="{068DA6FF-5008-45D0-8E99-79EEDBD00902}">
      <dgm:prSet/>
      <dgm:spPr/>
      <dgm:t>
        <a:bodyPr/>
        <a:lstStyle/>
        <a:p>
          <a:endParaRPr lang="tr-TR"/>
        </a:p>
      </dgm:t>
    </dgm:pt>
    <dgm:pt modelId="{5730283C-6890-4AED-A85C-41BE67330776}" type="sibTrans" cxnId="{068DA6FF-5008-45D0-8E99-79EEDBD00902}">
      <dgm:prSet/>
      <dgm:spPr/>
      <dgm:t>
        <a:bodyPr/>
        <a:lstStyle/>
        <a:p>
          <a:endParaRPr lang="tr-TR"/>
        </a:p>
      </dgm:t>
    </dgm:pt>
    <dgm:pt modelId="{63F0E9C4-D7F6-4C25-A28E-A7FA82574929}">
      <dgm:prSet custT="1"/>
      <dgm:spPr/>
      <dgm:t>
        <a:bodyPr/>
        <a:lstStyle/>
        <a:p>
          <a:r>
            <a:rPr lang="tr-TR" sz="2000" dirty="0" smtClean="0">
              <a:solidFill>
                <a:srgbClr val="002060"/>
              </a:solidFill>
            </a:rPr>
            <a:t>Kurum</a:t>
          </a:r>
        </a:p>
      </dgm:t>
    </dgm:pt>
    <dgm:pt modelId="{7FF3AE10-D94A-4D63-B13E-216107E1EB8E}" type="parTrans" cxnId="{3DA528B6-D6A6-45A3-9B1C-3234C48BCEA8}">
      <dgm:prSet/>
      <dgm:spPr/>
      <dgm:t>
        <a:bodyPr/>
        <a:lstStyle/>
        <a:p>
          <a:endParaRPr lang="tr-TR"/>
        </a:p>
      </dgm:t>
    </dgm:pt>
    <dgm:pt modelId="{19395EFF-9C51-4739-B2C5-145625EB662E}" type="sibTrans" cxnId="{3DA528B6-D6A6-45A3-9B1C-3234C48BCEA8}">
      <dgm:prSet/>
      <dgm:spPr/>
      <dgm:t>
        <a:bodyPr/>
        <a:lstStyle/>
        <a:p>
          <a:endParaRPr lang="tr-TR"/>
        </a:p>
      </dgm:t>
    </dgm:pt>
    <dgm:pt modelId="{A0646D44-6B8C-463C-9627-990822B12505}" type="pres">
      <dgm:prSet presAssocID="{4C336C38-5094-4D19-8F26-DEAB7F9BC71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E41C09F-C407-422D-9E63-98F3433B7DA0}" type="pres">
      <dgm:prSet presAssocID="{4C336C38-5094-4D19-8F26-DEAB7F9BC719}" presName="fgShape" presStyleLbl="fgShp" presStyleIdx="0" presStyleCnt="1"/>
      <dgm:spPr/>
      <dgm:t>
        <a:bodyPr/>
        <a:lstStyle/>
        <a:p>
          <a:endParaRPr lang="tr-TR"/>
        </a:p>
      </dgm:t>
    </dgm:pt>
    <dgm:pt modelId="{54B2167F-88A1-409F-BF12-FF21F307F6A9}" type="pres">
      <dgm:prSet presAssocID="{4C336C38-5094-4D19-8F26-DEAB7F9BC719}" presName="linComp" presStyleCnt="0"/>
      <dgm:spPr/>
      <dgm:t>
        <a:bodyPr/>
        <a:lstStyle/>
        <a:p>
          <a:endParaRPr lang="tr-TR"/>
        </a:p>
      </dgm:t>
    </dgm:pt>
    <dgm:pt modelId="{A4BD880E-F068-401D-BAD7-D935E277D6E3}" type="pres">
      <dgm:prSet presAssocID="{A5887331-F687-48AE-A015-8215318C8532}" presName="compNode" presStyleCnt="0"/>
      <dgm:spPr/>
      <dgm:t>
        <a:bodyPr/>
        <a:lstStyle/>
        <a:p>
          <a:endParaRPr lang="tr-TR"/>
        </a:p>
      </dgm:t>
    </dgm:pt>
    <dgm:pt modelId="{13339095-4655-4F81-BE57-F2B648F23D45}" type="pres">
      <dgm:prSet presAssocID="{A5887331-F687-48AE-A015-8215318C8532}" presName="bkgdShape" presStyleLbl="node1" presStyleIdx="0" presStyleCnt="5"/>
      <dgm:spPr/>
      <dgm:t>
        <a:bodyPr/>
        <a:lstStyle/>
        <a:p>
          <a:endParaRPr lang="tr-TR"/>
        </a:p>
      </dgm:t>
    </dgm:pt>
    <dgm:pt modelId="{CD267548-1181-4710-9689-05634F03FF66}" type="pres">
      <dgm:prSet presAssocID="{A5887331-F687-48AE-A015-8215318C8532}" presName="node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082821-6491-490D-902F-19F3A265224F}" type="pres">
      <dgm:prSet presAssocID="{A5887331-F687-48AE-A015-8215318C8532}" presName="invisiNode" presStyleLbl="node1" presStyleIdx="0" presStyleCnt="5"/>
      <dgm:spPr/>
      <dgm:t>
        <a:bodyPr/>
        <a:lstStyle/>
        <a:p>
          <a:endParaRPr lang="tr-TR"/>
        </a:p>
      </dgm:t>
    </dgm:pt>
    <dgm:pt modelId="{EBD108DE-B96B-4218-A7F3-7DAB73320A17}" type="pres">
      <dgm:prSet presAssocID="{A5887331-F687-48AE-A015-8215318C8532}" presName="imagNode" presStyleLbl="fgImgPlace1" presStyleIdx="0" presStyleCnt="5" custScaleX="96389" custScaleY="9693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9F8D5D36-693E-4F12-A93F-630C0640E25E}" type="pres">
      <dgm:prSet presAssocID="{07A22E4A-4484-4F12-8C02-5C47FEAA3A88}" presName="sibTrans" presStyleLbl="sibTrans2D1" presStyleIdx="0" presStyleCnt="0"/>
      <dgm:spPr/>
      <dgm:t>
        <a:bodyPr/>
        <a:lstStyle/>
        <a:p>
          <a:endParaRPr lang="tr-TR"/>
        </a:p>
      </dgm:t>
    </dgm:pt>
    <dgm:pt modelId="{250977AD-75C7-4AE4-A50E-0F078C14C30F}" type="pres">
      <dgm:prSet presAssocID="{A03DD5B9-4969-4AA3-96D8-E99ED1A5423D}" presName="compNode" presStyleCnt="0"/>
      <dgm:spPr/>
      <dgm:t>
        <a:bodyPr/>
        <a:lstStyle/>
        <a:p>
          <a:endParaRPr lang="tr-TR"/>
        </a:p>
      </dgm:t>
    </dgm:pt>
    <dgm:pt modelId="{D226D9E6-1F77-4FFC-8596-6B33BC4D5376}" type="pres">
      <dgm:prSet presAssocID="{A03DD5B9-4969-4AA3-96D8-E99ED1A5423D}" presName="bkgdShape" presStyleLbl="node1" presStyleIdx="1" presStyleCnt="5"/>
      <dgm:spPr/>
      <dgm:t>
        <a:bodyPr/>
        <a:lstStyle/>
        <a:p>
          <a:endParaRPr lang="tr-TR"/>
        </a:p>
      </dgm:t>
    </dgm:pt>
    <dgm:pt modelId="{DE29FB76-4A92-47E9-808C-AD516EC85460}" type="pres">
      <dgm:prSet presAssocID="{A03DD5B9-4969-4AA3-96D8-E99ED1A5423D}" presName="node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80A9BA-2F83-42DE-9638-428159C839E9}" type="pres">
      <dgm:prSet presAssocID="{A03DD5B9-4969-4AA3-96D8-E99ED1A5423D}" presName="invisiNode" presStyleLbl="node1" presStyleIdx="1" presStyleCnt="5"/>
      <dgm:spPr/>
      <dgm:t>
        <a:bodyPr/>
        <a:lstStyle/>
        <a:p>
          <a:endParaRPr lang="tr-TR"/>
        </a:p>
      </dgm:t>
    </dgm:pt>
    <dgm:pt modelId="{42481D71-C58C-438A-B579-2F3DD0FF0136}" type="pres">
      <dgm:prSet presAssocID="{A03DD5B9-4969-4AA3-96D8-E99ED1A5423D}" presName="imagNode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9C3E6F52-67E1-46B9-A4FA-BD0A34B77869}" type="pres">
      <dgm:prSet presAssocID="{62A91987-6B37-4AD8-A673-7689B0AB235A}" presName="sibTrans" presStyleLbl="sibTrans2D1" presStyleIdx="0" presStyleCnt="0"/>
      <dgm:spPr/>
      <dgm:t>
        <a:bodyPr/>
        <a:lstStyle/>
        <a:p>
          <a:endParaRPr lang="tr-TR"/>
        </a:p>
      </dgm:t>
    </dgm:pt>
    <dgm:pt modelId="{919A5192-A434-4880-AF90-844CC2586197}" type="pres">
      <dgm:prSet presAssocID="{63F0E9C4-D7F6-4C25-A28E-A7FA82574929}" presName="compNode" presStyleCnt="0"/>
      <dgm:spPr/>
      <dgm:t>
        <a:bodyPr/>
        <a:lstStyle/>
        <a:p>
          <a:endParaRPr lang="tr-TR"/>
        </a:p>
      </dgm:t>
    </dgm:pt>
    <dgm:pt modelId="{D2658139-AF59-4837-BD18-3A5501E9F0B3}" type="pres">
      <dgm:prSet presAssocID="{63F0E9C4-D7F6-4C25-A28E-A7FA82574929}" presName="bkgdShape" presStyleLbl="node1" presStyleIdx="2" presStyleCnt="5"/>
      <dgm:spPr/>
      <dgm:t>
        <a:bodyPr/>
        <a:lstStyle/>
        <a:p>
          <a:endParaRPr lang="tr-TR"/>
        </a:p>
      </dgm:t>
    </dgm:pt>
    <dgm:pt modelId="{826A634B-D571-4225-8BEB-689C10E3C37A}" type="pres">
      <dgm:prSet presAssocID="{63F0E9C4-D7F6-4C25-A28E-A7FA82574929}" presName="node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BBA098-4756-4278-926E-C2C77F47A0B7}" type="pres">
      <dgm:prSet presAssocID="{63F0E9C4-D7F6-4C25-A28E-A7FA82574929}" presName="invisiNode" presStyleLbl="node1" presStyleIdx="2" presStyleCnt="5"/>
      <dgm:spPr/>
      <dgm:t>
        <a:bodyPr/>
        <a:lstStyle/>
        <a:p>
          <a:endParaRPr lang="tr-TR"/>
        </a:p>
      </dgm:t>
    </dgm:pt>
    <dgm:pt modelId="{0C589DEC-D561-4E7A-8EF8-95F476A2DC6F}" type="pres">
      <dgm:prSet presAssocID="{63F0E9C4-D7F6-4C25-A28E-A7FA82574929}" presName="imagNode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BE1877E3-CDFB-413D-9E61-14801D1A71D1}" type="pres">
      <dgm:prSet presAssocID="{19395EFF-9C51-4739-B2C5-145625EB662E}" presName="sibTrans" presStyleLbl="sibTrans2D1" presStyleIdx="0" presStyleCnt="0"/>
      <dgm:spPr/>
      <dgm:t>
        <a:bodyPr/>
        <a:lstStyle/>
        <a:p>
          <a:endParaRPr lang="tr-TR"/>
        </a:p>
      </dgm:t>
    </dgm:pt>
    <dgm:pt modelId="{5572CF2A-1075-4B64-9571-AA909C522AB8}" type="pres">
      <dgm:prSet presAssocID="{14032C71-3B4F-4997-8688-DFAD2A6C40BF}" presName="compNode" presStyleCnt="0"/>
      <dgm:spPr/>
      <dgm:t>
        <a:bodyPr/>
        <a:lstStyle/>
        <a:p>
          <a:endParaRPr lang="tr-TR"/>
        </a:p>
      </dgm:t>
    </dgm:pt>
    <dgm:pt modelId="{6DB66D0F-06BE-40EE-BF11-88AC71DDE36E}" type="pres">
      <dgm:prSet presAssocID="{14032C71-3B4F-4997-8688-DFAD2A6C40BF}" presName="bkgdShape" presStyleLbl="node1" presStyleIdx="3" presStyleCnt="5"/>
      <dgm:spPr/>
      <dgm:t>
        <a:bodyPr/>
        <a:lstStyle/>
        <a:p>
          <a:endParaRPr lang="tr-TR"/>
        </a:p>
      </dgm:t>
    </dgm:pt>
    <dgm:pt modelId="{ACAE704A-DDFF-47ED-A179-B3008E6F6A21}" type="pres">
      <dgm:prSet presAssocID="{14032C71-3B4F-4997-8688-DFAD2A6C40BF}" presName="node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FBC414-387C-4682-8D17-838A2A598100}" type="pres">
      <dgm:prSet presAssocID="{14032C71-3B4F-4997-8688-DFAD2A6C40BF}" presName="invisiNode" presStyleLbl="node1" presStyleIdx="3" presStyleCnt="5"/>
      <dgm:spPr/>
      <dgm:t>
        <a:bodyPr/>
        <a:lstStyle/>
        <a:p>
          <a:endParaRPr lang="tr-TR"/>
        </a:p>
      </dgm:t>
    </dgm:pt>
    <dgm:pt modelId="{989E3F7F-F3E7-43D2-A8E2-D4F97BF7277A}" type="pres">
      <dgm:prSet presAssocID="{14032C71-3B4F-4997-8688-DFAD2A6C40BF}" presName="imagNode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2CF28F57-47A1-4BE3-973D-7D1D25DF48FD}" type="pres">
      <dgm:prSet presAssocID="{5730283C-6890-4AED-A85C-41BE67330776}" presName="sibTrans" presStyleLbl="sibTrans2D1" presStyleIdx="0" presStyleCnt="0"/>
      <dgm:spPr/>
      <dgm:t>
        <a:bodyPr/>
        <a:lstStyle/>
        <a:p>
          <a:endParaRPr lang="tr-TR"/>
        </a:p>
      </dgm:t>
    </dgm:pt>
    <dgm:pt modelId="{26AB48CF-6CA3-4A94-8890-8129112B3D63}" type="pres">
      <dgm:prSet presAssocID="{B9BA72AD-B1F7-419C-AC59-F9013B54F31F}" presName="compNode" presStyleCnt="0"/>
      <dgm:spPr/>
      <dgm:t>
        <a:bodyPr/>
        <a:lstStyle/>
        <a:p>
          <a:endParaRPr lang="tr-TR"/>
        </a:p>
      </dgm:t>
    </dgm:pt>
    <dgm:pt modelId="{CDBF876E-7E5F-4C84-A934-022A052ECE33}" type="pres">
      <dgm:prSet presAssocID="{B9BA72AD-B1F7-419C-AC59-F9013B54F31F}" presName="bkgdShape" presStyleLbl="node1" presStyleIdx="4" presStyleCnt="5"/>
      <dgm:spPr/>
      <dgm:t>
        <a:bodyPr/>
        <a:lstStyle/>
        <a:p>
          <a:endParaRPr lang="tr-TR"/>
        </a:p>
      </dgm:t>
    </dgm:pt>
    <dgm:pt modelId="{329F8B26-5799-4ED7-A9E3-159F5AD489BB}" type="pres">
      <dgm:prSet presAssocID="{B9BA72AD-B1F7-419C-AC59-F9013B54F31F}" presName="node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014F59-D6A5-4621-A165-A4C37A1FBF8A}" type="pres">
      <dgm:prSet presAssocID="{B9BA72AD-B1F7-419C-AC59-F9013B54F31F}" presName="invisiNode" presStyleLbl="node1" presStyleIdx="4" presStyleCnt="5"/>
      <dgm:spPr/>
      <dgm:t>
        <a:bodyPr/>
        <a:lstStyle/>
        <a:p>
          <a:endParaRPr lang="tr-TR"/>
        </a:p>
      </dgm:t>
    </dgm:pt>
    <dgm:pt modelId="{B7BF1D62-D602-4287-9915-82A6BAFBBEEB}" type="pres">
      <dgm:prSet presAssocID="{B9BA72AD-B1F7-419C-AC59-F9013B54F31F}" presName="imagNode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tr-TR"/>
        </a:p>
      </dgm:t>
    </dgm:pt>
  </dgm:ptLst>
  <dgm:cxnLst>
    <dgm:cxn modelId="{0CFC071D-5E79-405E-B110-ADD808071E95}" srcId="{4C336C38-5094-4D19-8F26-DEAB7F9BC719}" destId="{A03DD5B9-4969-4AA3-96D8-E99ED1A5423D}" srcOrd="1" destOrd="0" parTransId="{AC2C9868-6584-4182-A787-D40426327368}" sibTransId="{62A91987-6B37-4AD8-A673-7689B0AB235A}"/>
    <dgm:cxn modelId="{D815A391-3EBC-4FC8-8D69-C4E550A13578}" type="presOf" srcId="{19395EFF-9C51-4739-B2C5-145625EB662E}" destId="{BE1877E3-CDFB-413D-9E61-14801D1A71D1}" srcOrd="0" destOrd="0" presId="urn:microsoft.com/office/officeart/2005/8/layout/hList7#1"/>
    <dgm:cxn modelId="{4D369CB5-F5E1-4F0E-AABF-4A0510301B26}" type="presOf" srcId="{A03DD5B9-4969-4AA3-96D8-E99ED1A5423D}" destId="{D226D9E6-1F77-4FFC-8596-6B33BC4D5376}" srcOrd="0" destOrd="0" presId="urn:microsoft.com/office/officeart/2005/8/layout/hList7#1"/>
    <dgm:cxn modelId="{9888CA45-A442-414D-A2F2-FA368FBCB19D}" srcId="{4C336C38-5094-4D19-8F26-DEAB7F9BC719}" destId="{A5887331-F687-48AE-A015-8215318C8532}" srcOrd="0" destOrd="0" parTransId="{6ECAE955-F825-449A-8303-8046BA755093}" sibTransId="{07A22E4A-4484-4F12-8C02-5C47FEAA3A88}"/>
    <dgm:cxn modelId="{5EAD4941-B769-49C2-8026-8027554148E8}" srcId="{4C336C38-5094-4D19-8F26-DEAB7F9BC719}" destId="{B9BA72AD-B1F7-419C-AC59-F9013B54F31F}" srcOrd="4" destOrd="0" parTransId="{47C6E1E5-5043-4953-9907-F9D56103209B}" sibTransId="{D3E74A3F-8406-4295-A059-C0AA3372465A}"/>
    <dgm:cxn modelId="{1942DE2D-19E2-4415-9D09-B0513D0B0863}" type="presOf" srcId="{07A22E4A-4484-4F12-8C02-5C47FEAA3A88}" destId="{9F8D5D36-693E-4F12-A93F-630C0640E25E}" srcOrd="0" destOrd="0" presId="urn:microsoft.com/office/officeart/2005/8/layout/hList7#1"/>
    <dgm:cxn modelId="{3747C1FA-0B9A-437C-95AD-3804DEADBFE9}" type="presOf" srcId="{A5887331-F687-48AE-A015-8215318C8532}" destId="{13339095-4655-4F81-BE57-F2B648F23D45}" srcOrd="0" destOrd="0" presId="urn:microsoft.com/office/officeart/2005/8/layout/hList7#1"/>
    <dgm:cxn modelId="{AEFBFD27-985A-48EB-919B-202144422820}" type="presOf" srcId="{63F0E9C4-D7F6-4C25-A28E-A7FA82574929}" destId="{826A634B-D571-4225-8BEB-689C10E3C37A}" srcOrd="1" destOrd="0" presId="urn:microsoft.com/office/officeart/2005/8/layout/hList7#1"/>
    <dgm:cxn modelId="{7D34BC61-0DD7-4131-A45E-4E59BDA4C151}" type="presOf" srcId="{62A91987-6B37-4AD8-A673-7689B0AB235A}" destId="{9C3E6F52-67E1-46B9-A4FA-BD0A34B77869}" srcOrd="0" destOrd="0" presId="urn:microsoft.com/office/officeart/2005/8/layout/hList7#1"/>
    <dgm:cxn modelId="{E1AF42F0-984A-4F72-BD07-757F3307CCB7}" type="presOf" srcId="{14032C71-3B4F-4997-8688-DFAD2A6C40BF}" destId="{ACAE704A-DDFF-47ED-A179-B3008E6F6A21}" srcOrd="1" destOrd="0" presId="urn:microsoft.com/office/officeart/2005/8/layout/hList7#1"/>
    <dgm:cxn modelId="{3DA528B6-D6A6-45A3-9B1C-3234C48BCEA8}" srcId="{4C336C38-5094-4D19-8F26-DEAB7F9BC719}" destId="{63F0E9C4-D7F6-4C25-A28E-A7FA82574929}" srcOrd="2" destOrd="0" parTransId="{7FF3AE10-D94A-4D63-B13E-216107E1EB8E}" sibTransId="{19395EFF-9C51-4739-B2C5-145625EB662E}"/>
    <dgm:cxn modelId="{14D77FA2-4170-48EB-AF6B-14E46C389A78}" type="presOf" srcId="{B9BA72AD-B1F7-419C-AC59-F9013B54F31F}" destId="{329F8B26-5799-4ED7-A9E3-159F5AD489BB}" srcOrd="1" destOrd="0" presId="urn:microsoft.com/office/officeart/2005/8/layout/hList7#1"/>
    <dgm:cxn modelId="{0AF25344-7EA1-4707-9C2D-2EC782BAB0B0}" type="presOf" srcId="{14032C71-3B4F-4997-8688-DFAD2A6C40BF}" destId="{6DB66D0F-06BE-40EE-BF11-88AC71DDE36E}" srcOrd="0" destOrd="0" presId="urn:microsoft.com/office/officeart/2005/8/layout/hList7#1"/>
    <dgm:cxn modelId="{F51494DB-4301-4A1A-9D99-553822820227}" type="presOf" srcId="{4C336C38-5094-4D19-8F26-DEAB7F9BC719}" destId="{A0646D44-6B8C-463C-9627-990822B12505}" srcOrd="0" destOrd="0" presId="urn:microsoft.com/office/officeart/2005/8/layout/hList7#1"/>
    <dgm:cxn modelId="{48E29CD2-D67C-4001-AE7B-62D296A404FE}" type="presOf" srcId="{A5887331-F687-48AE-A015-8215318C8532}" destId="{CD267548-1181-4710-9689-05634F03FF66}" srcOrd="1" destOrd="0" presId="urn:microsoft.com/office/officeart/2005/8/layout/hList7#1"/>
    <dgm:cxn modelId="{D94FFD05-AF59-43B1-A43B-3261F6CC2CF6}" type="presOf" srcId="{5730283C-6890-4AED-A85C-41BE67330776}" destId="{2CF28F57-47A1-4BE3-973D-7D1D25DF48FD}" srcOrd="0" destOrd="0" presId="urn:microsoft.com/office/officeart/2005/8/layout/hList7#1"/>
    <dgm:cxn modelId="{B29E1BB1-1573-4B3B-BE2E-AB83B4E73A1A}" type="presOf" srcId="{63F0E9C4-D7F6-4C25-A28E-A7FA82574929}" destId="{D2658139-AF59-4837-BD18-3A5501E9F0B3}" srcOrd="0" destOrd="0" presId="urn:microsoft.com/office/officeart/2005/8/layout/hList7#1"/>
    <dgm:cxn modelId="{ADACD17E-C973-4C79-AC8B-5E46AE5A3C5F}" type="presOf" srcId="{A03DD5B9-4969-4AA3-96D8-E99ED1A5423D}" destId="{DE29FB76-4A92-47E9-808C-AD516EC85460}" srcOrd="1" destOrd="0" presId="urn:microsoft.com/office/officeart/2005/8/layout/hList7#1"/>
    <dgm:cxn modelId="{E9FCD58D-306C-4B6D-A3A6-15EB06E8A3B3}" type="presOf" srcId="{B9BA72AD-B1F7-419C-AC59-F9013B54F31F}" destId="{CDBF876E-7E5F-4C84-A934-022A052ECE33}" srcOrd="0" destOrd="0" presId="urn:microsoft.com/office/officeart/2005/8/layout/hList7#1"/>
    <dgm:cxn modelId="{068DA6FF-5008-45D0-8E99-79EEDBD00902}" srcId="{4C336C38-5094-4D19-8F26-DEAB7F9BC719}" destId="{14032C71-3B4F-4997-8688-DFAD2A6C40BF}" srcOrd="3" destOrd="0" parTransId="{8D7CEC5C-5F1D-461D-BC1C-B9961596EC48}" sibTransId="{5730283C-6890-4AED-A85C-41BE67330776}"/>
    <dgm:cxn modelId="{9261A3BD-CD73-4887-8B41-1AF1C92D1166}" type="presParOf" srcId="{A0646D44-6B8C-463C-9627-990822B12505}" destId="{7E41C09F-C407-422D-9E63-98F3433B7DA0}" srcOrd="0" destOrd="0" presId="urn:microsoft.com/office/officeart/2005/8/layout/hList7#1"/>
    <dgm:cxn modelId="{D03FA6D6-19DE-4130-9C20-719AC9D9DED6}" type="presParOf" srcId="{A0646D44-6B8C-463C-9627-990822B12505}" destId="{54B2167F-88A1-409F-BF12-FF21F307F6A9}" srcOrd="1" destOrd="0" presId="urn:microsoft.com/office/officeart/2005/8/layout/hList7#1"/>
    <dgm:cxn modelId="{1116400A-7F21-4F66-B538-5B395C0FB742}" type="presParOf" srcId="{54B2167F-88A1-409F-BF12-FF21F307F6A9}" destId="{A4BD880E-F068-401D-BAD7-D935E277D6E3}" srcOrd="0" destOrd="0" presId="urn:microsoft.com/office/officeart/2005/8/layout/hList7#1"/>
    <dgm:cxn modelId="{A04CE557-2077-4B35-BA70-E8367A2A0C19}" type="presParOf" srcId="{A4BD880E-F068-401D-BAD7-D935E277D6E3}" destId="{13339095-4655-4F81-BE57-F2B648F23D45}" srcOrd="0" destOrd="0" presId="urn:microsoft.com/office/officeart/2005/8/layout/hList7#1"/>
    <dgm:cxn modelId="{140227DD-2494-4429-A6A6-579F86EE6DC6}" type="presParOf" srcId="{A4BD880E-F068-401D-BAD7-D935E277D6E3}" destId="{CD267548-1181-4710-9689-05634F03FF66}" srcOrd="1" destOrd="0" presId="urn:microsoft.com/office/officeart/2005/8/layout/hList7#1"/>
    <dgm:cxn modelId="{217A85DC-B5FE-4B5D-9DF0-B9F2D53C0D6B}" type="presParOf" srcId="{A4BD880E-F068-401D-BAD7-D935E277D6E3}" destId="{7F082821-6491-490D-902F-19F3A265224F}" srcOrd="2" destOrd="0" presId="urn:microsoft.com/office/officeart/2005/8/layout/hList7#1"/>
    <dgm:cxn modelId="{C09F6E7C-2597-41CB-95C6-4F3F0AC1F300}" type="presParOf" srcId="{A4BD880E-F068-401D-BAD7-D935E277D6E3}" destId="{EBD108DE-B96B-4218-A7F3-7DAB73320A17}" srcOrd="3" destOrd="0" presId="urn:microsoft.com/office/officeart/2005/8/layout/hList7#1"/>
    <dgm:cxn modelId="{1829203F-7D53-4D6A-83E2-3AE6CC38DD90}" type="presParOf" srcId="{54B2167F-88A1-409F-BF12-FF21F307F6A9}" destId="{9F8D5D36-693E-4F12-A93F-630C0640E25E}" srcOrd="1" destOrd="0" presId="urn:microsoft.com/office/officeart/2005/8/layout/hList7#1"/>
    <dgm:cxn modelId="{812EE223-F94D-470C-957F-A6D5A440C029}" type="presParOf" srcId="{54B2167F-88A1-409F-BF12-FF21F307F6A9}" destId="{250977AD-75C7-4AE4-A50E-0F078C14C30F}" srcOrd="2" destOrd="0" presId="urn:microsoft.com/office/officeart/2005/8/layout/hList7#1"/>
    <dgm:cxn modelId="{6B5558E7-926D-4D41-BDB1-5FC8ADBE6812}" type="presParOf" srcId="{250977AD-75C7-4AE4-A50E-0F078C14C30F}" destId="{D226D9E6-1F77-4FFC-8596-6B33BC4D5376}" srcOrd="0" destOrd="0" presId="urn:microsoft.com/office/officeart/2005/8/layout/hList7#1"/>
    <dgm:cxn modelId="{A988CB40-827A-4CF4-B70F-333CC3141912}" type="presParOf" srcId="{250977AD-75C7-4AE4-A50E-0F078C14C30F}" destId="{DE29FB76-4A92-47E9-808C-AD516EC85460}" srcOrd="1" destOrd="0" presId="urn:microsoft.com/office/officeart/2005/8/layout/hList7#1"/>
    <dgm:cxn modelId="{A820D4FE-6D15-46F7-972B-9CF30FE32CF8}" type="presParOf" srcId="{250977AD-75C7-4AE4-A50E-0F078C14C30F}" destId="{D980A9BA-2F83-42DE-9638-428159C839E9}" srcOrd="2" destOrd="0" presId="urn:microsoft.com/office/officeart/2005/8/layout/hList7#1"/>
    <dgm:cxn modelId="{07D5E4E5-61D3-405F-80C7-E2103422BC53}" type="presParOf" srcId="{250977AD-75C7-4AE4-A50E-0F078C14C30F}" destId="{42481D71-C58C-438A-B579-2F3DD0FF0136}" srcOrd="3" destOrd="0" presId="urn:microsoft.com/office/officeart/2005/8/layout/hList7#1"/>
    <dgm:cxn modelId="{1276C5FE-09AD-43BA-8A20-F1AD389A046E}" type="presParOf" srcId="{54B2167F-88A1-409F-BF12-FF21F307F6A9}" destId="{9C3E6F52-67E1-46B9-A4FA-BD0A34B77869}" srcOrd="3" destOrd="0" presId="urn:microsoft.com/office/officeart/2005/8/layout/hList7#1"/>
    <dgm:cxn modelId="{C4625EA8-F66E-4389-B11C-70A8029C2BEE}" type="presParOf" srcId="{54B2167F-88A1-409F-BF12-FF21F307F6A9}" destId="{919A5192-A434-4880-AF90-844CC2586197}" srcOrd="4" destOrd="0" presId="urn:microsoft.com/office/officeart/2005/8/layout/hList7#1"/>
    <dgm:cxn modelId="{B2B832B5-028C-4266-864C-034E3B60D4D6}" type="presParOf" srcId="{919A5192-A434-4880-AF90-844CC2586197}" destId="{D2658139-AF59-4837-BD18-3A5501E9F0B3}" srcOrd="0" destOrd="0" presId="urn:microsoft.com/office/officeart/2005/8/layout/hList7#1"/>
    <dgm:cxn modelId="{E95DF3D0-1752-4DCA-AE5B-2B05347BF1D9}" type="presParOf" srcId="{919A5192-A434-4880-AF90-844CC2586197}" destId="{826A634B-D571-4225-8BEB-689C10E3C37A}" srcOrd="1" destOrd="0" presId="urn:microsoft.com/office/officeart/2005/8/layout/hList7#1"/>
    <dgm:cxn modelId="{ECF12F74-945D-4029-8968-2D0B7C574A92}" type="presParOf" srcId="{919A5192-A434-4880-AF90-844CC2586197}" destId="{75BBA098-4756-4278-926E-C2C77F47A0B7}" srcOrd="2" destOrd="0" presId="urn:microsoft.com/office/officeart/2005/8/layout/hList7#1"/>
    <dgm:cxn modelId="{9C80F9E3-CB87-4DD1-9625-25D7DD3CA114}" type="presParOf" srcId="{919A5192-A434-4880-AF90-844CC2586197}" destId="{0C589DEC-D561-4E7A-8EF8-95F476A2DC6F}" srcOrd="3" destOrd="0" presId="urn:microsoft.com/office/officeart/2005/8/layout/hList7#1"/>
    <dgm:cxn modelId="{21E6A360-9DAD-45F9-BA0D-87DC1006B530}" type="presParOf" srcId="{54B2167F-88A1-409F-BF12-FF21F307F6A9}" destId="{BE1877E3-CDFB-413D-9E61-14801D1A71D1}" srcOrd="5" destOrd="0" presId="urn:microsoft.com/office/officeart/2005/8/layout/hList7#1"/>
    <dgm:cxn modelId="{1E60E650-1317-4BD3-84A1-F62AFAD686D3}" type="presParOf" srcId="{54B2167F-88A1-409F-BF12-FF21F307F6A9}" destId="{5572CF2A-1075-4B64-9571-AA909C522AB8}" srcOrd="6" destOrd="0" presId="urn:microsoft.com/office/officeart/2005/8/layout/hList7#1"/>
    <dgm:cxn modelId="{A7B99366-71E4-4FE1-AEFE-975B5BF3CEA1}" type="presParOf" srcId="{5572CF2A-1075-4B64-9571-AA909C522AB8}" destId="{6DB66D0F-06BE-40EE-BF11-88AC71DDE36E}" srcOrd="0" destOrd="0" presId="urn:microsoft.com/office/officeart/2005/8/layout/hList7#1"/>
    <dgm:cxn modelId="{D6CC196A-D10B-465D-83B3-509F4947E63A}" type="presParOf" srcId="{5572CF2A-1075-4B64-9571-AA909C522AB8}" destId="{ACAE704A-DDFF-47ED-A179-B3008E6F6A21}" srcOrd="1" destOrd="0" presId="urn:microsoft.com/office/officeart/2005/8/layout/hList7#1"/>
    <dgm:cxn modelId="{C4AA047C-88B6-4818-877D-DBA46DB6ADBD}" type="presParOf" srcId="{5572CF2A-1075-4B64-9571-AA909C522AB8}" destId="{A7FBC414-387C-4682-8D17-838A2A598100}" srcOrd="2" destOrd="0" presId="urn:microsoft.com/office/officeart/2005/8/layout/hList7#1"/>
    <dgm:cxn modelId="{9F29C498-F9CE-4037-AC7B-8DA522CD2E92}" type="presParOf" srcId="{5572CF2A-1075-4B64-9571-AA909C522AB8}" destId="{989E3F7F-F3E7-43D2-A8E2-D4F97BF7277A}" srcOrd="3" destOrd="0" presId="urn:microsoft.com/office/officeart/2005/8/layout/hList7#1"/>
    <dgm:cxn modelId="{A26ECBA1-1F6F-4D27-8837-450BBF1FFF80}" type="presParOf" srcId="{54B2167F-88A1-409F-BF12-FF21F307F6A9}" destId="{2CF28F57-47A1-4BE3-973D-7D1D25DF48FD}" srcOrd="7" destOrd="0" presId="urn:microsoft.com/office/officeart/2005/8/layout/hList7#1"/>
    <dgm:cxn modelId="{402AA80A-EECA-4B76-B1CC-75513B9A5111}" type="presParOf" srcId="{54B2167F-88A1-409F-BF12-FF21F307F6A9}" destId="{26AB48CF-6CA3-4A94-8890-8129112B3D63}" srcOrd="8" destOrd="0" presId="urn:microsoft.com/office/officeart/2005/8/layout/hList7#1"/>
    <dgm:cxn modelId="{F866BA51-0165-4B53-AE70-316CBB816113}" type="presParOf" srcId="{26AB48CF-6CA3-4A94-8890-8129112B3D63}" destId="{CDBF876E-7E5F-4C84-A934-022A052ECE33}" srcOrd="0" destOrd="0" presId="urn:microsoft.com/office/officeart/2005/8/layout/hList7#1"/>
    <dgm:cxn modelId="{687E3CE2-6A3D-497B-B64E-7875ED836F15}" type="presParOf" srcId="{26AB48CF-6CA3-4A94-8890-8129112B3D63}" destId="{329F8B26-5799-4ED7-A9E3-159F5AD489BB}" srcOrd="1" destOrd="0" presId="urn:microsoft.com/office/officeart/2005/8/layout/hList7#1"/>
    <dgm:cxn modelId="{EAD02C59-FD08-4BA6-94EE-3C1F1E18C5DC}" type="presParOf" srcId="{26AB48CF-6CA3-4A94-8890-8129112B3D63}" destId="{97014F59-D6A5-4621-A165-A4C37A1FBF8A}" srcOrd="2" destOrd="0" presId="urn:microsoft.com/office/officeart/2005/8/layout/hList7#1"/>
    <dgm:cxn modelId="{7DF034F1-54F8-4A04-932B-EDA769AC4F63}" type="presParOf" srcId="{26AB48CF-6CA3-4A94-8890-8129112B3D63}" destId="{B7BF1D62-D602-4287-9915-82A6BAFBBEEB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Sosyal 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Hizmete Giriş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200" dirty="0" err="1" smtClean="0"/>
              <a:t>Sosyal</a:t>
            </a:r>
            <a:r>
              <a:rPr lang="tr-TR" sz="3200" dirty="0" smtClean="0"/>
              <a:t> hizmette kuramsal, olgusal ve uygulamaya dayalı bilgi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Bireylerle Sosyal Hizmetin İlkeleri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bireyselleştirme, </a:t>
            </a:r>
          </a:p>
          <a:p>
            <a:pPr>
              <a:defRPr/>
            </a:pPr>
            <a:r>
              <a:rPr lang="tr-TR" dirty="0"/>
              <a:t>anlamlı ilişki kurma, </a:t>
            </a:r>
          </a:p>
          <a:p>
            <a:pPr>
              <a:defRPr/>
            </a:pPr>
            <a:r>
              <a:rPr lang="tr-TR" dirty="0"/>
              <a:t>kabul etme, </a:t>
            </a:r>
          </a:p>
          <a:p>
            <a:pPr>
              <a:defRPr/>
            </a:pPr>
            <a:r>
              <a:rPr lang="tr-TR" dirty="0"/>
              <a:t>iletişim, </a:t>
            </a:r>
          </a:p>
          <a:p>
            <a:pPr>
              <a:defRPr/>
            </a:pPr>
            <a:r>
              <a:rPr lang="tr-TR" dirty="0"/>
              <a:t>duyguların amaçlı ifade edilmesi, </a:t>
            </a:r>
          </a:p>
          <a:p>
            <a:pPr>
              <a:defRPr/>
            </a:pPr>
            <a:r>
              <a:rPr lang="tr-TR" dirty="0"/>
              <a:t>kontrollü duygusal katılım,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yargılayıcı olmayan tavır, </a:t>
            </a:r>
          </a:p>
          <a:p>
            <a:pPr>
              <a:defRPr/>
            </a:pPr>
            <a:r>
              <a:rPr lang="tr-TR" dirty="0"/>
              <a:t>müracaatçının özerkliği, </a:t>
            </a:r>
          </a:p>
          <a:p>
            <a:pPr>
              <a:defRPr/>
            </a:pPr>
            <a:r>
              <a:rPr lang="tr-TR" dirty="0"/>
              <a:t>sosyal hizmet uzmanın öz farkındalığı, </a:t>
            </a:r>
          </a:p>
          <a:p>
            <a:pPr>
              <a:defRPr/>
            </a:pPr>
            <a:r>
              <a:rPr lang="tr-TR" dirty="0"/>
              <a:t>sosyal işlevsellik, </a:t>
            </a:r>
          </a:p>
          <a:p>
            <a:pPr>
              <a:defRPr/>
            </a:pPr>
            <a:r>
              <a:rPr lang="tr-TR" dirty="0"/>
              <a:t>davranışları düzenleme, </a:t>
            </a:r>
          </a:p>
          <a:p>
            <a:pPr>
              <a:defRPr/>
            </a:pPr>
            <a:r>
              <a:rPr lang="tr-TR" dirty="0"/>
              <a:t>sosyal öğrenme ve gizlilik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tr-TR" b="1" u="sng" dirty="0"/>
              <a:t>Bireylerle sosyal hizmetin doğası:</a:t>
            </a:r>
          </a:p>
          <a:p>
            <a:pPr marL="0" indent="0">
              <a:buFontTx/>
              <a:buNone/>
              <a:defRPr/>
            </a:pPr>
            <a:endParaRPr lang="tr-TR" dirty="0"/>
          </a:p>
          <a:p>
            <a:pPr>
              <a:defRPr/>
            </a:pPr>
            <a:r>
              <a:rPr lang="tr-TR" dirty="0"/>
              <a:t>durumu iyileştirilme, </a:t>
            </a:r>
          </a:p>
          <a:p>
            <a:pPr>
              <a:defRPr/>
            </a:pPr>
            <a:r>
              <a:rPr lang="tr-TR" dirty="0"/>
              <a:t>toplumla daha fazla uyum, </a:t>
            </a:r>
          </a:p>
          <a:p>
            <a:pPr>
              <a:defRPr/>
            </a:pPr>
            <a:r>
              <a:rPr lang="tr-TR" dirty="0"/>
              <a:t>kapasite inşası, </a:t>
            </a:r>
          </a:p>
          <a:p>
            <a:pPr>
              <a:defRPr/>
            </a:pPr>
            <a:r>
              <a:rPr lang="tr-TR" dirty="0"/>
              <a:t>dışarıdan yardım gerektiren ihtiyaçları göz önünde bulundurma </a:t>
            </a:r>
          </a:p>
          <a:p>
            <a:pPr>
              <a:defRPr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Hizmetin Bileşenleri</a:t>
            </a:r>
            <a:endParaRPr lang="tr-TR" dirty="0"/>
          </a:p>
        </p:txBody>
      </p:sp>
      <p:graphicFrame>
        <p:nvGraphicFramePr>
          <p:cNvPr id="4" name="4 Diyagram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14354"/>
              </p:ext>
            </p:extLst>
          </p:nvPr>
        </p:nvGraphicFramePr>
        <p:xfrm>
          <a:off x="24954" y="1143001"/>
          <a:ext cx="9119045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Hizmet;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pPr marL="514350" indent="-514350" algn="just">
              <a:buFontTx/>
              <a:buAutoNum type="arabicPeriod"/>
              <a:defRPr/>
            </a:pPr>
            <a:r>
              <a:rPr lang="tr-TR" sz="2400" dirty="0"/>
              <a:t>Bireyi saygı görmeye layık, toplum içinde insan onuruna yaraşır biçimde yaşaması gereken bir varlık olarak kabul eder,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tr-TR" sz="2400" dirty="0"/>
              <a:t>Sorunun çözümlenebilmesi için gerektiğinde birey ve aileyi kendi olanakları yanında toplumsal kaynaklardan yararlandırma sorumluluğu taşır,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tr-TR" sz="2400" dirty="0"/>
              <a:t>Birey ve sosyal çevre arasındaki sorunların çözümü için karşılıklı ilişkilerin geliştirilmesini amaçlar ve </a:t>
            </a:r>
            <a:r>
              <a:rPr lang="tr-TR" sz="2400" dirty="0" err="1"/>
              <a:t>interaksiyonlar</a:t>
            </a:r>
            <a:r>
              <a:rPr lang="tr-TR" sz="2400" dirty="0"/>
              <a:t> üzerinde odaklaşır</a:t>
            </a:r>
            <a:r>
              <a:rPr lang="tr-TR" sz="2400" dirty="0" smtClean="0"/>
              <a:t>,</a:t>
            </a: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56152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tr-TR" sz="2400" dirty="0"/>
              <a:t>Sorunlara yol açan bilinçaltı nedenlerin varlığını kabul etmekle birlikte tedavide bilinç düzeyindeki ve daha çok bugüne ait hususlar üzerinde </a:t>
            </a:r>
            <a:r>
              <a:rPr lang="tr-TR" sz="2400" dirty="0" smtClean="0"/>
              <a:t>durur</a:t>
            </a:r>
            <a:r>
              <a:rPr lang="tr-TR" sz="2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tr-TR" sz="2800" dirty="0"/>
              <a:t>5. Bireyi ve içinde bulunduğu sosyal çevreyi birbirini tamamlayan bir bütün olarak kavrar,</a:t>
            </a:r>
          </a:p>
          <a:p>
            <a:pPr marL="0" indent="0" algn="just">
              <a:buFontTx/>
              <a:buNone/>
              <a:defRPr/>
            </a:pPr>
            <a:r>
              <a:rPr lang="tr-TR" sz="2800" dirty="0"/>
              <a:t>6. Sorun çözmedeki amaç, birey ve aile birlikte toplumsal huzur ve refahın gerçekleştirilmesidir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2168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 V. (2010). Sosyal Hizmet: Temelleri, Yaklaşımları, Müdahale Yöntemleri. Sosyal Hizmet Uzmanları Derneği Yayın No: 16. Ankara.</a:t>
            </a:r>
          </a:p>
          <a:p>
            <a:r>
              <a:rPr lang="tr-TR" dirty="0"/>
              <a:t>Turan N. (2009). Sosyal Kişisel Çalışma: Birey ve Aileler İçin Sosyal Hizmet. (Ed. V. Duyan) Ankara: Aydınlar Matbaacılık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6239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</TotalTime>
  <Words>276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Bireylerle Sosyal Hizmetin İlkeleri</vt:lpstr>
      <vt:lpstr>PowerPoint Sunusu</vt:lpstr>
      <vt:lpstr>PowerPoint Sunusu</vt:lpstr>
      <vt:lpstr>Sosyal Hizmetin Bileşenleri</vt:lpstr>
      <vt:lpstr>Sosyal Hizmet;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5</cp:revision>
  <dcterms:created xsi:type="dcterms:W3CDTF">2017-04-26T08:36:58Z</dcterms:created>
  <dcterms:modified xsi:type="dcterms:W3CDTF">2020-10-13T07:55:27Z</dcterms:modified>
</cp:coreProperties>
</file>