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850693"/>
          </a:xfrm>
        </p:spPr>
        <p:txBody>
          <a:bodyPr>
            <a:normAutofit/>
          </a:bodyPr>
          <a:lstStyle/>
          <a:p>
            <a:r>
              <a:rPr lang="tr-TR" dirty="0" smtClean="0"/>
              <a:t>Devir borcu doğuran sözleşmeler</a:t>
            </a:r>
          </a:p>
          <a:p>
            <a:r>
              <a:rPr lang="tr-TR" dirty="0"/>
              <a:t>	</a:t>
            </a:r>
            <a:r>
              <a:rPr lang="tr-TR" dirty="0" smtClean="0"/>
              <a:t>MAL DEĞİŞİM (TRAMPA) SÖZLEŞMESİ</a:t>
            </a:r>
          </a:p>
          <a:p>
            <a:r>
              <a:rPr lang="tr-TR" dirty="0"/>
              <a:t>	</a:t>
            </a:r>
            <a:r>
              <a:rPr lang="tr-TR" dirty="0" smtClean="0"/>
              <a:t>bağışlama sözleşmesi -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 </a:t>
            </a:r>
            <a:r>
              <a:rPr lang="tr-TR" dirty="0"/>
              <a:t>DEĞİŞİM (TRAMPA) </a:t>
            </a:r>
            <a:r>
              <a:rPr lang="tr-TR" dirty="0" smtClean="0"/>
              <a:t>SÖZLEŞMESİ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Tanım: Tarafların karşılıklı olarak iki malı (şey veya hakkı) </a:t>
            </a:r>
            <a:r>
              <a:rPr lang="tr-TR" dirty="0" smtClean="0"/>
              <a:t>değiştirmek </a:t>
            </a:r>
            <a:r>
              <a:rPr lang="tr-TR" dirty="0"/>
              <a:t>amacıyla bunlar üzerindeki hakkı birbirlerine devretmeyi </a:t>
            </a:r>
            <a:r>
              <a:rPr lang="tr-TR" dirty="0" smtClean="0"/>
              <a:t>borçlandıkları </a:t>
            </a:r>
            <a:r>
              <a:rPr lang="tr-TR" dirty="0"/>
              <a:t>sözleşmeye mal değişim sözleşmesi </a:t>
            </a:r>
            <a:r>
              <a:rPr lang="tr-TR" dirty="0" smtClean="0"/>
              <a:t>denir.</a:t>
            </a:r>
          </a:p>
          <a:p>
            <a:r>
              <a:rPr lang="tr-TR" dirty="0" smtClean="0"/>
              <a:t>Şekli</a:t>
            </a:r>
          </a:p>
          <a:p>
            <a:pPr lvl="1"/>
            <a:r>
              <a:rPr lang="tr-TR" dirty="0"/>
              <a:t>Birbiriyle değiştirilecek edimlerin her ikisi veya yalnız biri taşınmaz bir malsa, sözleşmenin resmî şekilde yapılması </a:t>
            </a:r>
            <a:r>
              <a:rPr lang="tr-TR" dirty="0" smtClean="0"/>
              <a:t>gerekir.</a:t>
            </a:r>
          </a:p>
          <a:p>
            <a:pPr lvl="1"/>
            <a:r>
              <a:rPr lang="tr-TR" dirty="0"/>
              <a:t>Taşınırların değiştirilmesi herhangi bir şekil </a:t>
            </a:r>
            <a:r>
              <a:rPr lang="tr-TR" dirty="0" smtClean="0"/>
              <a:t>şartına </a:t>
            </a:r>
            <a:r>
              <a:rPr lang="tr-TR" dirty="0"/>
              <a:t>tâbi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MAL DEĞİŞİM (TRAMPA) SÖZLEŞMESİ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Tarafların Borçları</a:t>
            </a:r>
          </a:p>
          <a:p>
            <a:r>
              <a:rPr lang="tr-TR" dirty="0" smtClean="0"/>
              <a:t>Yarar ve Hasar, Ayıptan ve Zapttan Sorumluluk</a:t>
            </a:r>
          </a:p>
          <a:p>
            <a:pPr lvl="1"/>
            <a:r>
              <a:rPr lang="en-US" dirty="0" err="1" smtClean="0"/>
              <a:t>Yarar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Hasar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Geçmesi</a:t>
            </a:r>
            <a:endParaRPr lang="tr-TR" dirty="0" smtClean="0"/>
          </a:p>
          <a:p>
            <a:pPr lvl="1"/>
            <a:r>
              <a:rPr lang="en-US" dirty="0" err="1" smtClean="0"/>
              <a:t>Zapttan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Ay</a:t>
            </a:r>
            <a:r>
              <a:rPr lang="tr-TR" dirty="0" smtClean="0"/>
              <a:t>ı</a:t>
            </a:r>
            <a:r>
              <a:rPr lang="en-US" dirty="0" err="1" smtClean="0"/>
              <a:t>ptan</a:t>
            </a:r>
            <a:r>
              <a:rPr lang="en-US" dirty="0" smtClean="0"/>
              <a:t> </a:t>
            </a:r>
            <a:r>
              <a:rPr lang="en-US" dirty="0" err="1" smtClean="0"/>
              <a:t>Sorumluluk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Bağışlama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Bağışlayanın</a:t>
            </a:r>
            <a:r>
              <a:rPr lang="en-US" dirty="0"/>
              <a:t> </a:t>
            </a:r>
            <a:r>
              <a:rPr lang="en-US" dirty="0" err="1"/>
              <a:t>sonuçlarını</a:t>
            </a:r>
            <a:r>
              <a:rPr lang="en-US" dirty="0"/>
              <a:t> </a:t>
            </a:r>
            <a:r>
              <a:rPr lang="en-US" dirty="0" err="1"/>
              <a:t>sağlığında</a:t>
            </a:r>
            <a:r>
              <a:rPr lang="en-US" dirty="0"/>
              <a:t> </a:t>
            </a:r>
            <a:r>
              <a:rPr lang="en-US" dirty="0" err="1" smtClean="0"/>
              <a:t>doğurmak</a:t>
            </a:r>
            <a:r>
              <a:rPr lang="en-US" dirty="0" smtClean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malvarlığından</a:t>
            </a:r>
            <a:r>
              <a:rPr lang="en-US" dirty="0"/>
              <a:t> </a:t>
            </a:r>
            <a:r>
              <a:rPr lang="en-US" dirty="0" err="1"/>
              <a:t>bağışlanana</a:t>
            </a:r>
            <a:r>
              <a:rPr lang="en-US" dirty="0"/>
              <a:t> </a:t>
            </a:r>
            <a:r>
              <a:rPr lang="en-US" dirty="0" err="1"/>
              <a:t>karşılıksız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kazandırma</a:t>
            </a:r>
            <a:r>
              <a:rPr lang="en-US" dirty="0" smtClean="0"/>
              <a:t> </a:t>
            </a:r>
            <a:r>
              <a:rPr lang="en-US" dirty="0" err="1"/>
              <a:t>yapmayı</a:t>
            </a:r>
            <a:r>
              <a:rPr lang="en-US" dirty="0"/>
              <a:t> </a:t>
            </a:r>
            <a:r>
              <a:rPr lang="en-US" dirty="0" err="1"/>
              <a:t>üstlendiği</a:t>
            </a:r>
            <a:r>
              <a:rPr lang="en-US" dirty="0"/>
              <a:t> </a:t>
            </a:r>
            <a:r>
              <a:rPr lang="en-US" dirty="0" err="1"/>
              <a:t>sözleşmeye</a:t>
            </a:r>
            <a:r>
              <a:rPr lang="en-US" dirty="0"/>
              <a:t> </a:t>
            </a:r>
            <a:r>
              <a:rPr lang="en-US" dirty="0" err="1"/>
              <a:t>bağışlama</a:t>
            </a:r>
            <a:r>
              <a:rPr lang="en-US" dirty="0"/>
              <a:t> </a:t>
            </a:r>
            <a:r>
              <a:rPr lang="en-US" dirty="0" err="1"/>
              <a:t>sözleşmesi</a:t>
            </a:r>
            <a:r>
              <a:rPr lang="en-US" dirty="0"/>
              <a:t> </a:t>
            </a:r>
            <a:r>
              <a:rPr lang="en-US" dirty="0" err="1" smtClean="0"/>
              <a:t>denir</a:t>
            </a:r>
            <a:r>
              <a:rPr lang="tr-TR" dirty="0" smtClean="0"/>
              <a:t>.</a:t>
            </a:r>
          </a:p>
          <a:p>
            <a:r>
              <a:rPr lang="en-US" dirty="0" smtClean="0"/>
              <a:t>TBK</a:t>
            </a:r>
            <a:r>
              <a:rPr lang="tr-TR" dirty="0" smtClean="0"/>
              <a:t> </a:t>
            </a:r>
            <a:r>
              <a:rPr lang="en-US" dirty="0" smtClean="0"/>
              <a:t>m</a:t>
            </a:r>
            <a:r>
              <a:rPr lang="en-US" dirty="0"/>
              <a:t>. 285-298 </a:t>
            </a:r>
            <a:r>
              <a:rPr lang="en-US" dirty="0" smtClean="0"/>
              <a:t>arası</a:t>
            </a:r>
            <a:r>
              <a:rPr lang="tr-TR" dirty="0" smtClean="0"/>
              <a:t> hükümlerinde</a:t>
            </a:r>
            <a:r>
              <a:rPr lang="en-US" dirty="0" smtClean="0"/>
              <a:t> </a:t>
            </a:r>
            <a:r>
              <a:rPr lang="en-US" dirty="0" err="1" smtClean="0"/>
              <a:t>düzenlenmiştir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Nitelikleri</a:t>
            </a:r>
          </a:p>
          <a:p>
            <a:pPr lvl="1"/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şlama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tarafa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yükleyen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şlama</a:t>
            </a:r>
            <a:r>
              <a:rPr lang="en-US" dirty="0" smtClean="0"/>
              <a:t> </a:t>
            </a:r>
            <a:r>
              <a:rPr lang="en-US" dirty="0" err="1" smtClean="0"/>
              <a:t>sağlararas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şlama</a:t>
            </a:r>
            <a:r>
              <a:rPr lang="en-US" dirty="0" smtClean="0"/>
              <a:t> </a:t>
            </a:r>
            <a:r>
              <a:rPr lang="tr-TR" dirty="0" smtClean="0"/>
              <a:t>K</a:t>
            </a:r>
            <a:r>
              <a:rPr lang="en-US" dirty="0" err="1" smtClean="0"/>
              <a:t>arş</a:t>
            </a:r>
            <a:r>
              <a:rPr lang="tr-TR" dirty="0" err="1" smtClean="0"/>
              <a:t>ılıksız</a:t>
            </a:r>
            <a:r>
              <a:rPr lang="en-US" dirty="0" smtClean="0"/>
              <a:t> (</a:t>
            </a:r>
            <a:r>
              <a:rPr lang="en-US" dirty="0" err="1" smtClean="0"/>
              <a:t>ivazs</a:t>
            </a:r>
            <a:r>
              <a:rPr lang="tr-TR" dirty="0" smtClean="0"/>
              <a:t>ı</a:t>
            </a:r>
            <a:r>
              <a:rPr lang="en-US" dirty="0" smtClean="0"/>
              <a:t>z)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şlama</a:t>
            </a:r>
            <a:r>
              <a:rPr lang="en-US" dirty="0" smtClean="0"/>
              <a:t>, </a:t>
            </a:r>
            <a:r>
              <a:rPr lang="en-US" dirty="0" err="1" smtClean="0"/>
              <a:t>ani</a:t>
            </a:r>
            <a:r>
              <a:rPr lang="en-US" dirty="0" smtClean="0"/>
              <a:t> edimli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Bağışlama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01742"/>
          </a:xfrm>
        </p:spPr>
        <p:txBody>
          <a:bodyPr>
            <a:normAutofit/>
          </a:bodyPr>
          <a:lstStyle/>
          <a:p>
            <a:r>
              <a:rPr lang="tr-TR" dirty="0" smtClean="0"/>
              <a:t>Nitelikleri (devam)</a:t>
            </a:r>
            <a:endParaRPr lang="tr-TR" dirty="0"/>
          </a:p>
          <a:p>
            <a:pPr lvl="1"/>
            <a:r>
              <a:rPr lang="en-US" dirty="0" err="1" smtClean="0"/>
              <a:t>Bağ</a:t>
            </a:r>
            <a:r>
              <a:rPr lang="tr-TR" dirty="0"/>
              <a:t>ı</a:t>
            </a:r>
            <a:r>
              <a:rPr lang="en-US" dirty="0" err="1"/>
              <a:t>şlama</a:t>
            </a:r>
            <a:r>
              <a:rPr lang="en-US" dirty="0"/>
              <a:t>, </a:t>
            </a:r>
            <a:r>
              <a:rPr lang="en-US" dirty="0" err="1"/>
              <a:t>ani</a:t>
            </a:r>
            <a:r>
              <a:rPr lang="en-US" dirty="0"/>
              <a:t> edimli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sözleşmedir</a:t>
            </a:r>
            <a:r>
              <a:rPr lang="tr-TR" dirty="0" smtClean="0"/>
              <a:t>.</a:t>
            </a:r>
          </a:p>
          <a:p>
            <a:pPr lvl="1"/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şlama</a:t>
            </a:r>
            <a:r>
              <a:rPr lang="en-US" dirty="0" smtClean="0"/>
              <a:t> r</a:t>
            </a:r>
            <a:r>
              <a:rPr lang="tr-TR" dirty="0" smtClean="0"/>
              <a:t>ı</a:t>
            </a:r>
            <a:r>
              <a:rPr lang="en-US" dirty="0" err="1" smtClean="0"/>
              <a:t>zaî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sözleşmedir</a:t>
            </a:r>
            <a:r>
              <a:rPr lang="tr-TR" dirty="0" smtClean="0"/>
              <a:t>.</a:t>
            </a:r>
            <a:endParaRPr lang="en-US" dirty="0" smtClean="0"/>
          </a:p>
          <a:p>
            <a:r>
              <a:rPr lang="en-US" dirty="0" smtClean="0"/>
              <a:t>B</a:t>
            </a:r>
            <a:r>
              <a:rPr lang="tr-TR" dirty="0" err="1" smtClean="0"/>
              <a:t>ağışlamanın</a:t>
            </a:r>
            <a:r>
              <a:rPr lang="tr-TR" dirty="0" smtClean="0"/>
              <a:t> Unsurları</a:t>
            </a:r>
          </a:p>
          <a:p>
            <a:pPr lvl="1"/>
            <a:r>
              <a:rPr lang="tr-TR" dirty="0" err="1" smtClean="0"/>
              <a:t>Bağışlanılan</a:t>
            </a:r>
            <a:r>
              <a:rPr lang="tr-TR" dirty="0" smtClean="0"/>
              <a:t> bir mal olmalıdır.</a:t>
            </a:r>
          </a:p>
          <a:p>
            <a:pPr lvl="1"/>
            <a:r>
              <a:rPr lang="tr-TR" dirty="0" smtClean="0"/>
              <a:t>Anlaşma (Bağışlama sözleşmesinin meydana gelmesi)</a:t>
            </a:r>
          </a:p>
          <a:p>
            <a:pPr lvl="2"/>
            <a:r>
              <a:rPr lang="en-US" dirty="0" err="1"/>
              <a:t>Tarafların</a:t>
            </a:r>
            <a:r>
              <a:rPr lang="en-US" dirty="0"/>
              <a:t> </a:t>
            </a:r>
            <a:r>
              <a:rPr lang="en-US" dirty="0" err="1"/>
              <a:t>irade</a:t>
            </a:r>
            <a:r>
              <a:rPr lang="en-US" dirty="0"/>
              <a:t> </a:t>
            </a:r>
            <a:r>
              <a:rPr lang="en-US" dirty="0" err="1"/>
              <a:t>beyanları</a:t>
            </a:r>
            <a:r>
              <a:rPr lang="en-US" dirty="0"/>
              <a:t> </a:t>
            </a:r>
            <a:r>
              <a:rPr lang="en-US" dirty="0" err="1"/>
              <a:t>karşılıklı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birbirine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3"/>
            <a:r>
              <a:rPr lang="tr-TR" dirty="0" smtClean="0"/>
              <a:t>Öneri</a:t>
            </a:r>
          </a:p>
          <a:p>
            <a:pPr lvl="3"/>
            <a:r>
              <a:rPr lang="tr-TR" dirty="0" smtClean="0"/>
              <a:t>Kabul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Bağışlama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tr-TR" dirty="0" err="1"/>
              <a:t>ağışlamanın</a:t>
            </a:r>
            <a:r>
              <a:rPr lang="tr-TR" dirty="0"/>
              <a:t> </a:t>
            </a:r>
            <a:r>
              <a:rPr lang="tr-TR" dirty="0" smtClean="0"/>
              <a:t>Unsurları (devam)</a:t>
            </a:r>
            <a:endParaRPr lang="tr-TR" dirty="0"/>
          </a:p>
          <a:p>
            <a:pPr lvl="1"/>
            <a:r>
              <a:rPr lang="tr-TR" dirty="0" smtClean="0"/>
              <a:t>Anlaşma </a:t>
            </a:r>
            <a:r>
              <a:rPr lang="tr-TR" dirty="0"/>
              <a:t>(Bağışlama sözleşmesinin meydana gelmesi</a:t>
            </a:r>
            <a:r>
              <a:rPr lang="tr-TR" dirty="0" smtClean="0"/>
              <a:t>) </a:t>
            </a:r>
            <a:r>
              <a:rPr lang="tr-TR" dirty="0"/>
              <a:t>(devam</a:t>
            </a:r>
            <a:r>
              <a:rPr lang="tr-TR" dirty="0" smtClean="0"/>
              <a:t>)</a:t>
            </a:r>
          </a:p>
          <a:p>
            <a:pPr lvl="2"/>
            <a:r>
              <a:rPr lang="en-US" dirty="0" err="1"/>
              <a:t>Bağışlama</a:t>
            </a:r>
            <a:r>
              <a:rPr lang="en-US" dirty="0"/>
              <a:t> </a:t>
            </a:r>
            <a:r>
              <a:rPr lang="en-US" dirty="0" err="1" smtClean="0"/>
              <a:t>sebebi</a:t>
            </a:r>
            <a:endParaRPr lang="tr-TR" dirty="0" smtClean="0"/>
          </a:p>
          <a:p>
            <a:pPr lvl="2"/>
            <a:r>
              <a:rPr lang="en-US" dirty="0" err="1"/>
              <a:t>Bağışlama</a:t>
            </a:r>
            <a:r>
              <a:rPr lang="en-US" dirty="0"/>
              <a:t> </a:t>
            </a:r>
            <a:r>
              <a:rPr lang="en-US" dirty="0" err="1" smtClean="0"/>
              <a:t>ehliyeti</a:t>
            </a:r>
            <a:endParaRPr lang="tr-TR" dirty="0" smtClean="0"/>
          </a:p>
          <a:p>
            <a:pPr lvl="2"/>
            <a:r>
              <a:rPr lang="en-US" dirty="0" err="1"/>
              <a:t>Bağışlamanın</a:t>
            </a:r>
            <a:r>
              <a:rPr lang="en-US" dirty="0"/>
              <a:t> </a:t>
            </a:r>
            <a:r>
              <a:rPr lang="en-US" dirty="0" err="1"/>
              <a:t>tâbi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 smtClean="0"/>
              <a:t>şeki</a:t>
            </a:r>
            <a:r>
              <a:rPr lang="tr-TR" dirty="0" smtClean="0"/>
              <a:t>l</a:t>
            </a:r>
          </a:p>
          <a:p>
            <a:pPr lvl="3"/>
            <a:r>
              <a:rPr lang="tr-TR" dirty="0" smtClean="0"/>
              <a:t>Taşınır mallar ve haklarda: adi yazılı şekil</a:t>
            </a:r>
          </a:p>
          <a:p>
            <a:pPr lvl="3"/>
            <a:r>
              <a:rPr lang="tr-TR" dirty="0" smtClean="0"/>
              <a:t>Taşınmaz mallarda: resmî şekil</a:t>
            </a:r>
          </a:p>
          <a:p>
            <a:pPr lvl="2"/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Bağışlama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Çeşitleri</a:t>
            </a:r>
          </a:p>
          <a:p>
            <a:pPr lvl="1"/>
            <a:r>
              <a:rPr lang="tr-TR" dirty="0" smtClean="0"/>
              <a:t>Bağışlama sözü verme</a:t>
            </a:r>
          </a:p>
          <a:p>
            <a:pPr lvl="1"/>
            <a:r>
              <a:rPr lang="tr-TR" dirty="0" smtClean="0"/>
              <a:t>Elden bağışlama</a:t>
            </a:r>
          </a:p>
          <a:p>
            <a:pPr lvl="1"/>
            <a:r>
              <a:rPr lang="tr-TR" dirty="0" smtClean="0"/>
              <a:t>Şartlı bağışlama</a:t>
            </a:r>
          </a:p>
          <a:p>
            <a:pPr lvl="1"/>
            <a:r>
              <a:rPr lang="tr-TR" dirty="0" smtClean="0"/>
              <a:t>Yüklemeli bağışlama</a:t>
            </a:r>
          </a:p>
          <a:p>
            <a:pPr lvl="1"/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getirilmesi</a:t>
            </a:r>
            <a:r>
              <a:rPr lang="en-US" dirty="0" smtClean="0"/>
              <a:t> </a:t>
            </a:r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şlayan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ölümüne</a:t>
            </a:r>
            <a:r>
              <a:rPr lang="en-US" dirty="0" smtClean="0"/>
              <a:t> </a:t>
            </a:r>
            <a:r>
              <a:rPr lang="en-US" dirty="0" err="1" smtClean="0"/>
              <a:t>bağl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şlama</a:t>
            </a:r>
            <a:endParaRPr lang="tr-TR" dirty="0" smtClean="0"/>
          </a:p>
          <a:p>
            <a:pPr lvl="1"/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şlayana</a:t>
            </a:r>
            <a:r>
              <a:rPr lang="en-US" dirty="0" smtClean="0"/>
              <a:t> </a:t>
            </a:r>
            <a:r>
              <a:rPr lang="en-US" dirty="0" err="1" smtClean="0"/>
              <a:t>dönme</a:t>
            </a:r>
            <a:r>
              <a:rPr lang="en-US" dirty="0" smtClean="0"/>
              <a:t> </a:t>
            </a:r>
            <a:r>
              <a:rPr lang="en-US" dirty="0" err="1" smtClean="0"/>
              <a:t>şartl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Bağışlama sözleşmesi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Taraflar</a:t>
            </a:r>
            <a:r>
              <a:rPr lang="tr-TR" dirty="0" smtClean="0"/>
              <a:t>ı</a:t>
            </a:r>
            <a:r>
              <a:rPr lang="en-US" dirty="0" smtClean="0"/>
              <a:t>n, 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Bağ</a:t>
            </a:r>
            <a:r>
              <a:rPr lang="tr-TR" dirty="0" smtClean="0"/>
              <a:t>ı</a:t>
            </a:r>
            <a:r>
              <a:rPr lang="en-US" dirty="0" err="1" smtClean="0"/>
              <a:t>şlayan</a:t>
            </a:r>
            <a:r>
              <a:rPr lang="tr-TR" dirty="0" smtClean="0"/>
              <a:t>ı</a:t>
            </a:r>
            <a:r>
              <a:rPr lang="en-US" dirty="0" smtClean="0"/>
              <a:t>n </a:t>
            </a:r>
            <a:r>
              <a:rPr lang="en-US" dirty="0" err="1" smtClean="0"/>
              <a:t>Borçlar</a:t>
            </a:r>
            <a:r>
              <a:rPr lang="tr-TR" dirty="0" smtClean="0"/>
              <a:t>ı</a:t>
            </a:r>
          </a:p>
          <a:p>
            <a:pPr lvl="1"/>
            <a:r>
              <a:rPr lang="en-US" dirty="0" smtClean="0"/>
              <a:t>B</a:t>
            </a:r>
            <a:r>
              <a:rPr lang="tr-TR" dirty="0" err="1" smtClean="0"/>
              <a:t>ağışlayanın</a:t>
            </a:r>
            <a:r>
              <a:rPr lang="en-US" dirty="0" smtClean="0"/>
              <a:t>, </a:t>
            </a:r>
            <a:r>
              <a:rPr lang="tr-TR" dirty="0" err="1" smtClean="0"/>
              <a:t>bağışlanılan</a:t>
            </a:r>
            <a:r>
              <a:rPr lang="tr-TR" dirty="0" smtClean="0"/>
              <a:t> şeyin mülkiyet ve zilyetliğini devir borcu</a:t>
            </a:r>
            <a:endParaRPr lang="tr-TR" dirty="0"/>
          </a:p>
          <a:p>
            <a:pPr lvl="2"/>
            <a:r>
              <a:rPr lang="en-US" dirty="0" err="1"/>
              <a:t>Borcun</a:t>
            </a:r>
            <a:r>
              <a:rPr lang="en-US" dirty="0"/>
              <a:t> </a:t>
            </a:r>
            <a:r>
              <a:rPr lang="en-US" dirty="0" err="1" smtClean="0"/>
              <a:t>ifası</a:t>
            </a:r>
            <a:endParaRPr lang="tr-TR" dirty="0"/>
          </a:p>
          <a:p>
            <a:pPr lvl="2"/>
            <a:r>
              <a:rPr lang="en-US" dirty="0" err="1"/>
              <a:t>Borcun</a:t>
            </a:r>
            <a:r>
              <a:rPr lang="en-US" dirty="0"/>
              <a:t> </a:t>
            </a:r>
            <a:r>
              <a:rPr lang="en-US" dirty="0" err="1"/>
              <a:t>ifa</a:t>
            </a:r>
            <a:r>
              <a:rPr lang="en-US" dirty="0"/>
              <a:t> </a:t>
            </a:r>
            <a:r>
              <a:rPr lang="en-US" dirty="0" err="1"/>
              <a:t>edilmemesi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/>
              <a:t>bağışlayanın</a:t>
            </a:r>
            <a:r>
              <a:rPr lang="en-US" dirty="0"/>
              <a:t> </a:t>
            </a:r>
            <a:r>
              <a:rPr lang="en-US" dirty="0" err="1" smtClean="0"/>
              <a:t>sorumluluğu</a:t>
            </a:r>
            <a:endParaRPr lang="tr-TR" dirty="0"/>
          </a:p>
          <a:p>
            <a:pPr lvl="3"/>
            <a:r>
              <a:rPr lang="en-US" dirty="0" err="1"/>
              <a:t>İmkânsızlık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gereği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ifa</a:t>
            </a:r>
            <a:r>
              <a:rPr lang="en-US" dirty="0"/>
              <a:t> </a:t>
            </a:r>
            <a:r>
              <a:rPr lang="en-US" dirty="0" err="1"/>
              <a:t>etmeme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 </a:t>
            </a:r>
            <a:r>
              <a:rPr lang="en-US" dirty="0" err="1" smtClean="0"/>
              <a:t>sorumluluk</a:t>
            </a:r>
            <a:endParaRPr lang="tr-TR" dirty="0"/>
          </a:p>
          <a:p>
            <a:pPr lvl="3"/>
            <a:r>
              <a:rPr lang="en-US" dirty="0"/>
              <a:t>Para </a:t>
            </a:r>
            <a:r>
              <a:rPr lang="en-US" dirty="0" err="1"/>
              <a:t>bağışlamalarında</a:t>
            </a:r>
            <a:r>
              <a:rPr lang="en-US" dirty="0"/>
              <a:t> </a:t>
            </a:r>
            <a:r>
              <a:rPr lang="en-US" dirty="0" err="1" smtClean="0"/>
              <a:t>temerrüt</a:t>
            </a:r>
            <a:endParaRPr lang="tr-TR" dirty="0"/>
          </a:p>
          <a:p>
            <a:pPr lvl="1"/>
            <a:r>
              <a:rPr lang="tr-TR" dirty="0" smtClean="0"/>
              <a:t>Zapttan </a:t>
            </a:r>
            <a:r>
              <a:rPr lang="tr-TR" smtClean="0"/>
              <a:t>ve ayıptan sorumluluk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1402</TotalTime>
  <Words>337</Words>
  <Application>Microsoft Office PowerPoint</Application>
  <PresentationFormat>Geniş ekran</PresentationFormat>
  <Paragraphs>56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BORÇLAR HUKUKU ÖZEL HÜKÜMLER</vt:lpstr>
      <vt:lpstr>MAL DEĞİŞİM (TRAMPA) SÖZLEŞMESİ</vt:lpstr>
      <vt:lpstr>MAL DEĞİŞİM (TRAMPA) SÖZLEŞMESİ</vt:lpstr>
      <vt:lpstr>Bağışlama sözleşmesi</vt:lpstr>
      <vt:lpstr>Bağışlama sözleşmesi</vt:lpstr>
      <vt:lpstr>Bağışlama sözleşmesi</vt:lpstr>
      <vt:lpstr>Bağışlama sözleşmesi</vt:lpstr>
      <vt:lpstr>Bağışlama sözleşmesi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30</cp:revision>
  <dcterms:created xsi:type="dcterms:W3CDTF">2020-07-01T13:53:34Z</dcterms:created>
  <dcterms:modified xsi:type="dcterms:W3CDTF">2021-03-20T06:34:35Z</dcterms:modified>
</cp:coreProperties>
</file>