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0" r:id="rId7"/>
    <p:sldId id="266" r:id="rId8"/>
    <p:sldId id="267" r:id="rId9"/>
    <p:sldId id="268" r:id="rId10"/>
    <p:sldId id="265" r:id="rId11"/>
    <p:sldId id="269" r:id="rId12"/>
    <p:sldId id="270" r:id="rId13"/>
    <p:sldId id="271" r:id="rId14"/>
    <p:sldId id="272" r:id="rId15"/>
    <p:sldId id="273" r:id="rId16"/>
    <p:sldId id="274" r:id="rId17"/>
    <p:sldId id="259" r:id="rId18"/>
    <p:sldId id="261" r:id="rId19"/>
    <p:sldId id="262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18.04.2014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DRjPUfbDxxY" TargetMode="External"/><Relationship Id="rId2" Type="http://schemas.openxmlformats.org/officeDocument/2006/relationships/hyperlink" Target="http://www.indirvideo.net/camii-de-hutbe-okuyan-ilk-ve-tek-cumhurbaskani-ataturk-571929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yanet.gov.tr/turkish/hutbe/hutbeliste.asp?yil=2010" TargetMode="External"/><Relationship Id="rId2" Type="http://schemas.openxmlformats.org/officeDocument/2006/relationships/hyperlink" Target="http://www.youtube.com/watch?v=XyuCoS3zq8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Hutbe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1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4294967295"/>
          </p:nvPr>
        </p:nvSpPr>
        <p:spPr>
          <a:xfrm>
            <a:off x="467544" y="1340768"/>
            <a:ext cx="7920880" cy="4785395"/>
          </a:xfrm>
        </p:spPr>
        <p:txBody>
          <a:bodyPr>
            <a:normAutofit/>
          </a:bodyPr>
          <a:lstStyle/>
          <a:p>
            <a:r>
              <a:rPr lang="tr-TR" dirty="0" smtClean="0"/>
              <a:t>Abdestli olmak</a:t>
            </a:r>
          </a:p>
          <a:p>
            <a:r>
              <a:rPr lang="tr-TR" dirty="0" smtClean="0"/>
              <a:t>Temiz giyinmek, namaz kılınabilecek şekilde örtünmüş olmak </a:t>
            </a:r>
          </a:p>
          <a:p>
            <a:r>
              <a:rPr lang="tr-TR" dirty="0" smtClean="0"/>
              <a:t>Hutbe okumak için minbere çıkmadan önce, minber tarafında veya önünde bulunmak</a:t>
            </a:r>
          </a:p>
          <a:p>
            <a:r>
              <a:rPr lang="tr-TR" dirty="0" smtClean="0"/>
              <a:t>Minbere dua ederek çıkmak</a:t>
            </a:r>
          </a:p>
          <a:p>
            <a:r>
              <a:rPr lang="tr-TR" dirty="0" smtClean="0"/>
              <a:t>İç ezanı minberde, cemaate dönük ve oturmuş olduğu halde cemaatle dinlemek</a:t>
            </a:r>
          </a:p>
          <a:p>
            <a:r>
              <a:rPr lang="tr-TR" dirty="0" smtClean="0"/>
              <a:t>İki hutbeyi de minberden ayakta ve cemaate dönük olarak </a:t>
            </a:r>
            <a:r>
              <a:rPr lang="tr-TR" dirty="0" err="1" smtClean="0"/>
              <a:t>irad</a:t>
            </a:r>
            <a:r>
              <a:rPr lang="tr-TR" dirty="0" smtClean="0"/>
              <a:t> etmek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4037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4294967295"/>
          </p:nvPr>
        </p:nvSpPr>
        <p:spPr>
          <a:xfrm>
            <a:off x="467544" y="2060848"/>
            <a:ext cx="8136904" cy="4032448"/>
          </a:xfrm>
        </p:spPr>
        <p:txBody>
          <a:bodyPr/>
          <a:lstStyle/>
          <a:p>
            <a:r>
              <a:rPr lang="tr-TR" dirty="0"/>
              <a:t>Hutbeye başlamadan gizlice besmele çekmek</a:t>
            </a:r>
          </a:p>
          <a:p>
            <a:r>
              <a:rPr lang="tr-TR" dirty="0"/>
              <a:t>Hutbeye </a:t>
            </a:r>
            <a:r>
              <a:rPr lang="tr-TR" dirty="0" err="1"/>
              <a:t>hamdele</a:t>
            </a:r>
            <a:r>
              <a:rPr lang="tr-TR" dirty="0"/>
              <a:t>, şehadet ve </a:t>
            </a:r>
            <a:r>
              <a:rPr lang="tr-TR" dirty="0" err="1"/>
              <a:t>salvele</a:t>
            </a:r>
            <a:r>
              <a:rPr lang="tr-TR" dirty="0"/>
              <a:t> ile başlamak</a:t>
            </a:r>
          </a:p>
          <a:p>
            <a:r>
              <a:rPr lang="tr-TR" dirty="0"/>
              <a:t>Vaaz ve nasihatte bulunmak</a:t>
            </a:r>
          </a:p>
          <a:p>
            <a:r>
              <a:rPr lang="tr-TR" dirty="0"/>
              <a:t>Kur’an’dan bir ayet okumak</a:t>
            </a:r>
          </a:p>
          <a:p>
            <a:r>
              <a:rPr lang="tr-TR" dirty="0"/>
              <a:t>İki hutbe arasında en az üç ayet okuyacak kadar oturmak</a:t>
            </a:r>
          </a:p>
          <a:p>
            <a:r>
              <a:rPr lang="tr-TR" dirty="0"/>
              <a:t>İkinci hutbeye, </a:t>
            </a:r>
            <a:r>
              <a:rPr lang="tr-TR" dirty="0" err="1"/>
              <a:t>hamdele</a:t>
            </a:r>
            <a:r>
              <a:rPr lang="tr-TR" dirty="0"/>
              <a:t> ve </a:t>
            </a:r>
            <a:r>
              <a:rPr lang="tr-TR" dirty="0" err="1"/>
              <a:t>salvele</a:t>
            </a:r>
            <a:r>
              <a:rPr lang="tr-TR" dirty="0"/>
              <a:t> ile başlamak, müminlere dua ve istiğfar etmek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1820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Hutbeyi kısa tutmak, uzatmamak</a:t>
            </a:r>
          </a:p>
          <a:p>
            <a:r>
              <a:rPr lang="tr-TR" dirty="0" smtClean="0"/>
              <a:t>«Hutbeyi kısa namazı uzunca tutması , hatibin mesleki olgunluğunun işaretidir.» (</a:t>
            </a:r>
            <a:r>
              <a:rPr lang="tr-TR" dirty="0" err="1" smtClean="0"/>
              <a:t>müslim</a:t>
            </a:r>
            <a:r>
              <a:rPr lang="tr-TR" dirty="0" smtClean="0"/>
              <a:t>, Cuma 47)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13473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Hutbenin Muhtevası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1307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1844824"/>
            <a:ext cx="8568951" cy="4281339"/>
          </a:xfrm>
        </p:spPr>
        <p:txBody>
          <a:bodyPr>
            <a:normAutofit/>
          </a:bodyPr>
          <a:lstStyle/>
          <a:p>
            <a:r>
              <a:rPr lang="tr-TR" b="1" dirty="0" smtClean="0"/>
              <a:t>Minbere çıkış ve duaları</a:t>
            </a:r>
          </a:p>
          <a:p>
            <a:r>
              <a:rPr lang="tr-TR" b="1" dirty="0" smtClean="0"/>
              <a:t>Birinci hutbe </a:t>
            </a:r>
            <a:r>
              <a:rPr lang="tr-TR" dirty="0" smtClean="0"/>
              <a:t>(Mukaddime ve </a:t>
            </a:r>
            <a:r>
              <a:rPr lang="tr-TR" dirty="0" err="1" smtClean="0"/>
              <a:t>mev’iza</a:t>
            </a:r>
            <a:r>
              <a:rPr lang="tr-TR" dirty="0" smtClean="0"/>
              <a:t> bölümlerinden oluşur)</a:t>
            </a:r>
          </a:p>
          <a:p>
            <a:pPr lvl="1"/>
            <a:r>
              <a:rPr lang="tr-TR" i="1" dirty="0" smtClean="0"/>
              <a:t>Mukaddime</a:t>
            </a:r>
          </a:p>
          <a:p>
            <a:pPr lvl="2"/>
            <a:r>
              <a:rPr lang="tr-TR" dirty="0" err="1" smtClean="0"/>
              <a:t>Hamdele</a:t>
            </a:r>
            <a:endParaRPr lang="tr-TR" dirty="0" smtClean="0"/>
          </a:p>
          <a:p>
            <a:pPr lvl="2"/>
            <a:r>
              <a:rPr lang="tr-TR" dirty="0" smtClean="0"/>
              <a:t>Şehadet</a:t>
            </a:r>
          </a:p>
          <a:p>
            <a:pPr lvl="2"/>
            <a:r>
              <a:rPr lang="tr-TR" dirty="0" err="1" smtClean="0"/>
              <a:t>Salvele</a:t>
            </a:r>
            <a:endParaRPr lang="tr-TR" dirty="0" smtClean="0"/>
          </a:p>
          <a:p>
            <a:pPr lvl="2"/>
            <a:r>
              <a:rPr lang="tr-TR" dirty="0" smtClean="0"/>
              <a:t>Takva ve tavsiye</a:t>
            </a:r>
          </a:p>
          <a:p>
            <a:pPr lvl="2"/>
            <a:r>
              <a:rPr lang="tr-TR" dirty="0" smtClean="0"/>
              <a:t>Konu ile ilgili en az bir ayet</a:t>
            </a:r>
          </a:p>
          <a:p>
            <a:pPr lvl="2"/>
            <a:r>
              <a:rPr lang="tr-TR" dirty="0" smtClean="0"/>
              <a:t>Konu ile ilgili bir veya birkaç hadis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4646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i="1" dirty="0" err="1" smtClean="0"/>
              <a:t>Mev’iza</a:t>
            </a:r>
            <a:endParaRPr lang="tr-TR" i="1" dirty="0" smtClean="0"/>
          </a:p>
          <a:p>
            <a:pPr lvl="2"/>
            <a:r>
              <a:rPr lang="tr-TR" dirty="0" smtClean="0"/>
              <a:t>Hitap</a:t>
            </a:r>
          </a:p>
          <a:p>
            <a:pPr lvl="2"/>
            <a:r>
              <a:rPr lang="tr-TR" dirty="0" smtClean="0"/>
              <a:t>Konunun takdimi</a:t>
            </a:r>
          </a:p>
          <a:p>
            <a:pPr lvl="2"/>
            <a:r>
              <a:rPr lang="tr-TR" dirty="0" smtClean="0"/>
              <a:t>Öğüt</a:t>
            </a:r>
          </a:p>
          <a:p>
            <a:pPr lvl="2"/>
            <a:r>
              <a:rPr lang="tr-TR" dirty="0" smtClean="0"/>
              <a:t>Arapça bitiriş</a:t>
            </a:r>
          </a:p>
          <a:p>
            <a:pPr lvl="2"/>
            <a:r>
              <a:rPr lang="tr-TR" dirty="0" smtClean="0"/>
              <a:t>Bir ayet</a:t>
            </a:r>
          </a:p>
          <a:p>
            <a:pPr lvl="2"/>
            <a:r>
              <a:rPr lang="tr-TR" dirty="0" smtClean="0"/>
              <a:t>Oturuş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897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İkinci Hutbe </a:t>
            </a:r>
            <a:r>
              <a:rPr lang="tr-TR" dirty="0" smtClean="0"/>
              <a:t>(müminler için duadan ibarettir)</a:t>
            </a:r>
          </a:p>
          <a:p>
            <a:pPr lvl="1"/>
            <a:r>
              <a:rPr lang="tr-TR" dirty="0" err="1"/>
              <a:t>Hamdele-salvele</a:t>
            </a:r>
            <a:endParaRPr lang="tr-TR" dirty="0"/>
          </a:p>
          <a:p>
            <a:pPr lvl="1"/>
            <a:r>
              <a:rPr lang="tr-TR" dirty="0"/>
              <a:t>Müminlere dua</a:t>
            </a:r>
          </a:p>
          <a:p>
            <a:pPr lvl="1"/>
            <a:r>
              <a:rPr lang="tr-TR" dirty="0" err="1"/>
              <a:t>Nahl</a:t>
            </a:r>
            <a:r>
              <a:rPr lang="tr-TR" dirty="0"/>
              <a:t> Suresinin 90. ayeti (Bayram hutbelerinde </a:t>
            </a:r>
            <a:r>
              <a:rPr lang="tr-TR" dirty="0" err="1"/>
              <a:t>İsra</a:t>
            </a:r>
            <a:r>
              <a:rPr lang="tr-TR" dirty="0"/>
              <a:t> suresinin son ayeti</a:t>
            </a:r>
            <a:r>
              <a:rPr lang="tr-TR" dirty="0" smtClean="0"/>
              <a:t>)</a:t>
            </a:r>
          </a:p>
          <a:p>
            <a:r>
              <a:rPr lang="tr-TR" b="1" dirty="0" smtClean="0"/>
              <a:t>Minberden iniş</a:t>
            </a:r>
          </a:p>
          <a:p>
            <a:pPr marL="301943" lvl="1" indent="0">
              <a:buNone/>
            </a:pPr>
            <a:endParaRPr lang="tr-TR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111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İlk Cuma hutbesini Hicret esnasında veya bir başka rivayete göre de </a:t>
            </a:r>
            <a:r>
              <a:rPr lang="tr-TR" dirty="0" err="1" smtClean="0"/>
              <a:t>Mescid</a:t>
            </a:r>
            <a:r>
              <a:rPr lang="tr-TR" dirty="0" smtClean="0"/>
              <a:t>-i </a:t>
            </a:r>
            <a:r>
              <a:rPr lang="tr-TR" dirty="0" err="1" smtClean="0"/>
              <a:t>Nebevi’de</a:t>
            </a:r>
            <a:r>
              <a:rPr lang="tr-TR" dirty="0" smtClean="0"/>
              <a:t> </a:t>
            </a:r>
            <a:r>
              <a:rPr lang="tr-TR" dirty="0" err="1" smtClean="0"/>
              <a:t>irad</a:t>
            </a:r>
            <a:r>
              <a:rPr lang="tr-TR" dirty="0" smtClean="0"/>
              <a:t> etmiştir.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Hz. Peygamber,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8472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www.indirvideo.net/camii-de-hutbe-okuyan-ilk-ve-tek-cumhurbaskani-ataturk-571929.html</a:t>
            </a:r>
            <a:endParaRPr lang="tr-TR" dirty="0" smtClean="0"/>
          </a:p>
          <a:p>
            <a:r>
              <a:rPr lang="tr-TR" dirty="0">
                <a:hlinkClick r:id="rId3"/>
              </a:rPr>
              <a:t>http://</a:t>
            </a:r>
            <a:r>
              <a:rPr lang="tr-TR" dirty="0" smtClean="0">
                <a:hlinkClick r:id="rId3"/>
              </a:rPr>
              <a:t>www.youtube.com/watch?v=DRjPUfbDxxY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709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www.youtube.com/watch?v=XyuCoS3zq8s</a:t>
            </a:r>
            <a:endParaRPr lang="tr-TR" dirty="0" smtClean="0"/>
          </a:p>
          <a:p>
            <a:r>
              <a:rPr lang="tr-TR" dirty="0">
                <a:hlinkClick r:id="rId3"/>
              </a:rPr>
              <a:t>http://</a:t>
            </a:r>
            <a:r>
              <a:rPr lang="tr-TR" dirty="0" smtClean="0">
                <a:hlinkClick r:id="rId3"/>
              </a:rPr>
              <a:t>www.diyanet.gov.tr/turkish/hutbe/hutbeliste.asp?yil=2010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67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Sözlükte, söz söylemek, konuşmak, insanları ikna için fasih ve tesirli konuşmak anlamına gelir.</a:t>
            </a:r>
          </a:p>
          <a:p>
            <a:r>
              <a:rPr lang="tr-TR" dirty="0" smtClean="0"/>
              <a:t>Cuma ve bayram namazlarında, hatip tarafından minbere çıkılarak yapılan konuşmadır.</a:t>
            </a:r>
          </a:p>
          <a:p>
            <a:r>
              <a:rPr lang="tr-TR" dirty="0" smtClean="0"/>
              <a:t>Genel olarak, Cuma ve bayram namazlarında Allah’a </a:t>
            </a:r>
            <a:r>
              <a:rPr lang="tr-TR" dirty="0" err="1" smtClean="0"/>
              <a:t>hamd</a:t>
            </a:r>
            <a:r>
              <a:rPr lang="tr-TR" dirty="0" smtClean="0"/>
              <a:t> etmek, </a:t>
            </a:r>
            <a:r>
              <a:rPr lang="tr-TR" dirty="0" err="1" smtClean="0"/>
              <a:t>Rasulüne</a:t>
            </a:r>
            <a:r>
              <a:rPr lang="tr-TR" dirty="0" smtClean="0"/>
              <a:t> salat ve </a:t>
            </a:r>
            <a:r>
              <a:rPr lang="tr-TR" dirty="0" err="1" smtClean="0"/>
              <a:t>müslümanlara</a:t>
            </a:r>
            <a:r>
              <a:rPr lang="tr-TR" dirty="0" smtClean="0"/>
              <a:t> nasihatten oluşan bir konuşmadır.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Hutbe,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619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«Ey iman edenler! Cuma günleri namaz için çağrı yapıldığı zaman hemen Allah’ın zikrine koşun ve alışverişi bırakın. Eğer bilirseniz bu sizin için daha hayırlıdır</a:t>
            </a:r>
            <a:r>
              <a:rPr lang="tr-TR" dirty="0" smtClean="0"/>
              <a:t>.»</a:t>
            </a:r>
          </a:p>
          <a:p>
            <a:pPr marL="0" indent="0">
              <a:buNone/>
            </a:pPr>
            <a:r>
              <a:rPr lang="tr-TR" dirty="0" smtClean="0"/>
              <a:t>«Namaz kılındıktan sonra yeryüzüne dağılın ve Allah’ın lütfundan (nasibinizi) arayın. Allah’ı çokça anın ki kurtuluşa eresiniz.»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Cuma Suresi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9-1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0. ayet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87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Cuma günü iç ezanından cumanın farzının kılınıp bitirilmesine kadar her türlü ticari işlemlerin durdurulması gerekmektedir.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0881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Hutbenin Hükmü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325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</a:t>
            </a:r>
            <a:r>
              <a:rPr lang="tr-TR" dirty="0" smtClean="0"/>
              <a:t>yette </a:t>
            </a:r>
            <a:r>
              <a:rPr lang="tr-TR" dirty="0" smtClean="0"/>
              <a:t>geçen </a:t>
            </a:r>
            <a:r>
              <a:rPr lang="tr-TR" dirty="0" err="1" smtClean="0"/>
              <a:t>zikrullah</a:t>
            </a:r>
            <a:r>
              <a:rPr lang="tr-TR" dirty="0" smtClean="0"/>
              <a:t> ifadesinin hutbe anlamına geldiğini kabul eden alimler bulunmaktadır. </a:t>
            </a:r>
            <a:r>
              <a:rPr lang="tr-TR" dirty="0" smtClean="0"/>
              <a:t>(İmam Azam)</a:t>
            </a:r>
          </a:p>
          <a:p>
            <a:r>
              <a:rPr lang="tr-TR" dirty="0" err="1" smtClean="0"/>
              <a:t>Hamdele</a:t>
            </a:r>
            <a:r>
              <a:rPr lang="tr-TR" dirty="0" smtClean="0"/>
              <a:t> (elhamdülillah) , </a:t>
            </a:r>
            <a:r>
              <a:rPr lang="tr-TR" dirty="0" err="1" smtClean="0"/>
              <a:t>tesbih</a:t>
            </a:r>
            <a:r>
              <a:rPr lang="tr-TR" dirty="0" smtClean="0"/>
              <a:t> (</a:t>
            </a:r>
            <a:r>
              <a:rPr lang="tr-TR" dirty="0" err="1" smtClean="0"/>
              <a:t>Sübhanellah</a:t>
            </a:r>
            <a:r>
              <a:rPr lang="tr-TR" dirty="0" smtClean="0"/>
              <a:t>)  veya </a:t>
            </a:r>
            <a:r>
              <a:rPr lang="tr-TR" dirty="0" err="1" smtClean="0"/>
              <a:t>tehlil</a:t>
            </a:r>
            <a:r>
              <a:rPr lang="tr-TR" dirty="0" smtClean="0"/>
              <a:t> (la ilahe illallah) ile </a:t>
            </a:r>
            <a:r>
              <a:rPr lang="tr-TR" dirty="0" err="1" smtClean="0"/>
              <a:t>zikrullah</a:t>
            </a:r>
            <a:r>
              <a:rPr lang="tr-TR" dirty="0" smtClean="0"/>
              <a:t> yerine getirilmiş olur.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7088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Hutbenin Sıhhatinin Şartları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Hanefilere göre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767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Cuma vakti içinde olmak</a:t>
            </a:r>
          </a:p>
          <a:p>
            <a:r>
              <a:rPr lang="tr-TR" dirty="0" err="1" smtClean="0"/>
              <a:t>Tekaddüm</a:t>
            </a:r>
            <a:endParaRPr lang="tr-TR" dirty="0" smtClean="0"/>
          </a:p>
          <a:p>
            <a:r>
              <a:rPr lang="tr-TR" dirty="0" smtClean="0"/>
              <a:t>Namazdan önce okumak</a:t>
            </a:r>
          </a:p>
          <a:p>
            <a:r>
              <a:rPr lang="tr-TR" dirty="0" smtClean="0"/>
              <a:t>Hutbe niyeti ile okumak</a:t>
            </a:r>
          </a:p>
          <a:p>
            <a:r>
              <a:rPr lang="tr-TR" dirty="0" smtClean="0"/>
              <a:t>Cemaat huzurunda okumak</a:t>
            </a:r>
          </a:p>
          <a:p>
            <a:r>
              <a:rPr lang="tr-TR" dirty="0" smtClean="0"/>
              <a:t>Namaz  ile hutbe arasının yemek içmek gibi namaz bozan bir şeyle ayrılmaması. 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035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Hutbenin Sünnetleri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Hanefilere göre: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79662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109</TotalTime>
  <Words>421</Words>
  <Application>Microsoft Office PowerPoint</Application>
  <PresentationFormat>Ekran Gösterisi (4:3)</PresentationFormat>
  <Paragraphs>64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Dalga Biçimi</vt:lpstr>
      <vt:lpstr>Hutbe </vt:lpstr>
      <vt:lpstr>Hutbe, </vt:lpstr>
      <vt:lpstr>Cuma Suresi 9-10. ayet</vt:lpstr>
      <vt:lpstr>PowerPoint Sunusu</vt:lpstr>
      <vt:lpstr>Hutbenin Hükmü</vt:lpstr>
      <vt:lpstr>PowerPoint Sunusu</vt:lpstr>
      <vt:lpstr>Hutbenin Sıhhatinin Şartları</vt:lpstr>
      <vt:lpstr>PowerPoint Sunusu</vt:lpstr>
      <vt:lpstr>Hutbenin Sünnetleri</vt:lpstr>
      <vt:lpstr>PowerPoint Sunusu</vt:lpstr>
      <vt:lpstr>PowerPoint Sunusu</vt:lpstr>
      <vt:lpstr>PowerPoint Sunusu</vt:lpstr>
      <vt:lpstr>Hutbenin Muhtevası</vt:lpstr>
      <vt:lpstr>PowerPoint Sunusu</vt:lpstr>
      <vt:lpstr>PowerPoint Sunusu</vt:lpstr>
      <vt:lpstr>PowerPoint Sunusu</vt:lpstr>
      <vt:lpstr>Hz. Peygamber, 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Hutbe </dc:title>
  <dc:creator>yildiz</dc:creator>
  <cp:lastModifiedBy>user</cp:lastModifiedBy>
  <cp:revision>11</cp:revision>
  <dcterms:created xsi:type="dcterms:W3CDTF">2013-03-12T07:49:32Z</dcterms:created>
  <dcterms:modified xsi:type="dcterms:W3CDTF">2014-04-18T07:35:30Z</dcterms:modified>
</cp:coreProperties>
</file>