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C9F4CF9-0F39-473F-96A6-39B2FADBB07B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A9A9888-2D87-45C1-B54F-CF329AE74A59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Hayvansal Lifler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Yünün kullanma özellikleri</a:t>
            </a:r>
          </a:p>
          <a:p>
            <a:endParaRPr lang="tr-TR" dirty="0"/>
          </a:p>
          <a:p>
            <a:r>
              <a:rPr lang="tr-TR" dirty="0" smtClean="0"/>
              <a:t>Genleşebilme yeteneği ve elastikiyeti</a:t>
            </a:r>
          </a:p>
          <a:p>
            <a:endParaRPr lang="tr-TR" dirty="0"/>
          </a:p>
          <a:p>
            <a:r>
              <a:rPr lang="tr-TR" dirty="0" smtClean="0"/>
              <a:t>Yüksek bükülme yeteneği</a:t>
            </a:r>
          </a:p>
          <a:p>
            <a:endParaRPr lang="tr-TR" dirty="0"/>
          </a:p>
          <a:p>
            <a:r>
              <a:rPr lang="tr-TR" dirty="0" smtClean="0"/>
              <a:t>Isı basınç ve nem altında şekil verebilme yeteneği</a:t>
            </a:r>
          </a:p>
          <a:p>
            <a:endParaRPr lang="tr-TR" dirty="0"/>
          </a:p>
          <a:p>
            <a:r>
              <a:rPr lang="tr-TR" dirty="0" smtClean="0"/>
              <a:t>Yaşlık hissetmeden yüksek oranda nem çekebilme yeteneği</a:t>
            </a:r>
          </a:p>
          <a:p>
            <a:r>
              <a:rPr lang="tr-TR" dirty="0" smtClean="0"/>
              <a:t>Yüksek ısı tutma yeteneği</a:t>
            </a:r>
          </a:p>
          <a:p>
            <a:r>
              <a:rPr lang="tr-TR" dirty="0" smtClean="0"/>
              <a:t>Keçeleşme yeteneği</a:t>
            </a:r>
          </a:p>
          <a:p>
            <a:r>
              <a:rPr lang="tr-TR" dirty="0" smtClean="0"/>
              <a:t>Kıvrım özelliği</a:t>
            </a:r>
          </a:p>
          <a:p>
            <a:r>
              <a:rPr lang="tr-TR" dirty="0" smtClean="0"/>
              <a:t>Mukavemet</a:t>
            </a:r>
          </a:p>
          <a:p>
            <a:r>
              <a:rPr lang="tr-TR" dirty="0" smtClean="0"/>
              <a:t>Güve zararlıları</a:t>
            </a:r>
          </a:p>
          <a:p>
            <a:r>
              <a:rPr lang="tr-TR" dirty="0" smtClean="0"/>
              <a:t>Tutuşma yeteneği</a:t>
            </a:r>
          </a:p>
          <a:p>
            <a:r>
              <a:rPr lang="tr-TR" dirty="0" smtClean="0"/>
              <a:t>Boya haslıkları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Yünün kullanım alanları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Kimyasal yapılarına göre</a:t>
            </a:r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Keratin</a:t>
            </a:r>
            <a:r>
              <a:rPr lang="tr-TR" dirty="0" smtClean="0"/>
              <a:t> yapısında olanlar (koyun yünü, tiftik, deve yünü)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Fibroin</a:t>
            </a:r>
            <a:r>
              <a:rPr lang="tr-TR" dirty="0" smtClean="0"/>
              <a:t> yapısında olanlar (İpek böceği)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Hayvandan elde ediliş şekillerine göre</a:t>
            </a:r>
          </a:p>
          <a:p>
            <a:endParaRPr lang="tr-TR" dirty="0"/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Örtü lifleri (koyun yünü, tiftik, deve yünü, tavşan yünü)</a:t>
            </a:r>
          </a:p>
          <a:p>
            <a:pPr algn="ctr">
              <a:buFont typeface="Wingdings" pitchFamily="2" charset="2"/>
              <a:buChar char="Ø"/>
            </a:pPr>
            <a:endParaRPr lang="tr-TR" dirty="0"/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Salgı lifleri (İpek böceği ipeği)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Lif uzunluğuna göre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Stapel</a:t>
            </a:r>
            <a:r>
              <a:rPr lang="tr-TR" dirty="0" smtClean="0"/>
              <a:t> lifler</a:t>
            </a:r>
          </a:p>
          <a:p>
            <a:pPr algn="ctr">
              <a:buFont typeface="Wingdings" pitchFamily="2" charset="2"/>
              <a:buChar char="v"/>
            </a:pPr>
            <a:r>
              <a:rPr lang="tr-TR" dirty="0" smtClean="0"/>
              <a:t>Koyun yünü</a:t>
            </a:r>
          </a:p>
          <a:p>
            <a:pPr algn="ctr">
              <a:buFont typeface="Wingdings" pitchFamily="2" charset="2"/>
              <a:buChar char="v"/>
            </a:pPr>
            <a:r>
              <a:rPr lang="tr-TR" dirty="0" smtClean="0"/>
              <a:t>Koyundan başka diğer hayvan yünleri</a:t>
            </a:r>
          </a:p>
          <a:p>
            <a:pPr algn="ctr">
              <a:buFont typeface="Wingdings" pitchFamily="2" charset="2"/>
              <a:buChar char="v"/>
            </a:pPr>
            <a:r>
              <a:rPr lang="tr-TR" dirty="0" err="1" smtClean="0"/>
              <a:t>Rejenere</a:t>
            </a:r>
            <a:r>
              <a:rPr lang="tr-TR" dirty="0" smtClean="0"/>
              <a:t> yünler (kazein)</a:t>
            </a:r>
          </a:p>
          <a:p>
            <a:pPr algn="ctr">
              <a:buFont typeface="Wingdings" pitchFamily="2" charset="2"/>
              <a:buChar char="v"/>
            </a:pPr>
            <a:r>
              <a:rPr lang="tr-TR" dirty="0" smtClean="0"/>
              <a:t>Kimyasal lifler</a:t>
            </a:r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Filament</a:t>
            </a:r>
            <a:r>
              <a:rPr lang="tr-TR" dirty="0" smtClean="0"/>
              <a:t> lifler (İpek böceği ipeği ve artıkları)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Koyun yünü,</a:t>
            </a:r>
          </a:p>
          <a:p>
            <a:endParaRPr lang="tr-TR" dirty="0"/>
          </a:p>
          <a:p>
            <a:r>
              <a:rPr lang="tr-TR" dirty="0" smtClean="0"/>
              <a:t>Hayvansal lifler arasında en çok kullanılanıdır</a:t>
            </a:r>
          </a:p>
          <a:p>
            <a:endParaRPr lang="tr-TR" dirty="0"/>
          </a:p>
          <a:p>
            <a:r>
              <a:rPr lang="tr-TR" dirty="0" smtClean="0"/>
              <a:t>Koyun ırkları ve yün çeşitleri</a:t>
            </a:r>
            <a:endParaRPr lang="tr-TR" dirty="0"/>
          </a:p>
          <a:p>
            <a:r>
              <a:rPr lang="tr-TR" dirty="0" smtClean="0"/>
              <a:t>Yünlerin derecelendirilmesi</a:t>
            </a:r>
          </a:p>
          <a:p>
            <a:r>
              <a:rPr lang="tr-TR" dirty="0" smtClean="0"/>
              <a:t>Yünlerin elde edilmesi</a:t>
            </a:r>
          </a:p>
          <a:p>
            <a:r>
              <a:rPr lang="tr-TR" dirty="0" smtClean="0"/>
              <a:t>Türkiye’ de yün üretimi</a:t>
            </a:r>
          </a:p>
          <a:p>
            <a:r>
              <a:rPr lang="tr-TR" dirty="0" smtClean="0"/>
              <a:t>Yün lifinin yapısı ve </a:t>
            </a:r>
            <a:r>
              <a:rPr lang="tr-TR" dirty="0" err="1" smtClean="0"/>
              <a:t>mikroskopik</a:t>
            </a:r>
            <a:r>
              <a:rPr lang="tr-TR" dirty="0" smtClean="0"/>
              <a:t> özellikleri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Medulla</a:t>
            </a:r>
            <a:r>
              <a:rPr lang="tr-TR" dirty="0" smtClean="0"/>
              <a:t>,</a:t>
            </a:r>
          </a:p>
          <a:p>
            <a:endParaRPr lang="tr-TR" dirty="0"/>
          </a:p>
          <a:p>
            <a:r>
              <a:rPr lang="tr-TR" dirty="0" smtClean="0"/>
              <a:t>Kalın ve kaba yapılı bir lif mikroskop altında incelendiğinde lifin orta kısmında siyah renkli bir kısım olduğu görülür. Lifin ortasında bulunan kalınlığı liften life değişiklik gösteren siyah renkli tabakaya </a:t>
            </a:r>
            <a:r>
              <a:rPr lang="tr-TR" dirty="0" err="1" smtClean="0"/>
              <a:t>medulla</a:t>
            </a:r>
            <a:r>
              <a:rPr lang="tr-TR" dirty="0" smtClean="0"/>
              <a:t> tabakası denir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Devamlı </a:t>
            </a:r>
            <a:r>
              <a:rPr lang="tr-TR" dirty="0" err="1" smtClean="0"/>
              <a:t>medulla</a:t>
            </a:r>
            <a:endParaRPr lang="tr-TR" dirty="0" smtClean="0"/>
          </a:p>
          <a:p>
            <a:pPr algn="ctr"/>
            <a:r>
              <a:rPr lang="tr-TR" dirty="0" smtClean="0"/>
              <a:t>Kesikli </a:t>
            </a:r>
            <a:r>
              <a:rPr lang="tr-TR" dirty="0" err="1" smtClean="0"/>
              <a:t>medulla</a:t>
            </a:r>
            <a:endParaRPr lang="tr-TR" dirty="0" smtClean="0"/>
          </a:p>
          <a:p>
            <a:pPr algn="ctr"/>
            <a:r>
              <a:rPr lang="tr-TR" dirty="0" err="1" smtClean="0"/>
              <a:t>Noktacıklı</a:t>
            </a:r>
            <a:r>
              <a:rPr lang="tr-TR" dirty="0" smtClean="0"/>
              <a:t> </a:t>
            </a:r>
            <a:r>
              <a:rPr lang="tr-TR" dirty="0" err="1" smtClean="0"/>
              <a:t>medulla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Yün liflerinde kıvrım ve </a:t>
            </a:r>
            <a:r>
              <a:rPr lang="tr-TR" dirty="0" err="1" smtClean="0"/>
              <a:t>plilenme</a:t>
            </a:r>
            <a:r>
              <a:rPr lang="tr-TR" dirty="0" smtClean="0"/>
              <a:t> özelliği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İncelik</a:t>
            </a:r>
          </a:p>
          <a:p>
            <a:r>
              <a:rPr lang="tr-TR" dirty="0" smtClean="0"/>
              <a:t>Uzunluk</a:t>
            </a:r>
            <a:endParaRPr lang="tr-TR" dirty="0"/>
          </a:p>
          <a:p>
            <a:r>
              <a:rPr lang="tr-TR" dirty="0" smtClean="0"/>
              <a:t>Kıvrım</a:t>
            </a:r>
          </a:p>
          <a:p>
            <a:r>
              <a:rPr lang="tr-TR" dirty="0" smtClean="0"/>
              <a:t>Mukavemet</a:t>
            </a:r>
          </a:p>
          <a:p>
            <a:r>
              <a:rPr lang="tr-TR" dirty="0" smtClean="0"/>
              <a:t>Sertlik yumuşaklık</a:t>
            </a:r>
          </a:p>
          <a:p>
            <a:r>
              <a:rPr lang="tr-TR" dirty="0" smtClean="0"/>
              <a:t>Biçimlenme yeteneği</a:t>
            </a:r>
          </a:p>
          <a:p>
            <a:r>
              <a:rPr lang="tr-TR" dirty="0" smtClean="0"/>
              <a:t>Isı tutma özelliği</a:t>
            </a:r>
          </a:p>
          <a:p>
            <a:r>
              <a:rPr lang="tr-TR" dirty="0" smtClean="0"/>
              <a:t>Keçeleşme</a:t>
            </a:r>
          </a:p>
          <a:p>
            <a:r>
              <a:rPr lang="tr-TR" dirty="0" smtClean="0"/>
              <a:t>Nem tutabilme özelliği</a:t>
            </a:r>
          </a:p>
          <a:p>
            <a:r>
              <a:rPr lang="tr-TR" dirty="0" smtClean="0"/>
              <a:t>Özgül ağırlığı</a:t>
            </a:r>
          </a:p>
          <a:p>
            <a:r>
              <a:rPr lang="tr-TR" dirty="0" smtClean="0"/>
              <a:t>Elektriklenme</a:t>
            </a:r>
          </a:p>
          <a:p>
            <a:r>
              <a:rPr lang="tr-TR" dirty="0" smtClean="0"/>
              <a:t>Plastik özelliği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Kimyasal özellikleri</a:t>
            </a:r>
          </a:p>
          <a:p>
            <a:endParaRPr lang="tr-TR" dirty="0"/>
          </a:p>
          <a:p>
            <a:r>
              <a:rPr lang="tr-TR" dirty="0" smtClean="0"/>
              <a:t>Işığın yün üzerine etkisi</a:t>
            </a:r>
          </a:p>
          <a:p>
            <a:r>
              <a:rPr lang="tr-TR" dirty="0" smtClean="0"/>
              <a:t>Sıcaklık</a:t>
            </a:r>
          </a:p>
          <a:p>
            <a:r>
              <a:rPr lang="tr-TR" dirty="0" smtClean="0"/>
              <a:t>Su ve su buharının yüne etkisi</a:t>
            </a:r>
          </a:p>
          <a:p>
            <a:r>
              <a:rPr lang="tr-TR" dirty="0" smtClean="0"/>
              <a:t>Asitlerin yüne etkisi</a:t>
            </a:r>
          </a:p>
          <a:p>
            <a:r>
              <a:rPr lang="tr-TR" dirty="0" smtClean="0"/>
              <a:t>Alkalilerin yüne etkisi</a:t>
            </a:r>
          </a:p>
          <a:p>
            <a:r>
              <a:rPr lang="tr-TR" dirty="0" smtClean="0"/>
              <a:t>Tuzların</a:t>
            </a:r>
          </a:p>
          <a:p>
            <a:r>
              <a:rPr lang="tr-TR" dirty="0" err="1" smtClean="0"/>
              <a:t>Oksidan</a:t>
            </a:r>
            <a:r>
              <a:rPr lang="tr-TR" dirty="0" smtClean="0"/>
              <a:t> maddelerin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240</Words>
  <Application>Microsoft Office PowerPoint</Application>
  <PresentationFormat>Ekran Gösterisi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Canlı</vt:lpstr>
      <vt:lpstr>Hayvansal Lifler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Hayvansal Lifler</dc:title>
  <dc:creator>Kullanıcı123</dc:creator>
  <cp:lastModifiedBy>Kullanıcı123</cp:lastModifiedBy>
  <cp:revision>2</cp:revision>
  <dcterms:created xsi:type="dcterms:W3CDTF">2017-02-08T08:56:22Z</dcterms:created>
  <dcterms:modified xsi:type="dcterms:W3CDTF">2017-02-08T09:11:23Z</dcterms:modified>
</cp:coreProperties>
</file>