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5951D-6085-4EA6-BB19-9A159494DCE0}" type="datetimeFigureOut">
              <a:rPr lang="tr-TR" smtClean="0"/>
              <a:t>13.10.2014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03A92-EC9C-451E-8DE6-59976E3F51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88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03A92-EC9C-451E-8DE6-59976E3F510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49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5F09-84F8-40BE-853F-E60F196D1F3A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091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EB99-FF05-4468-887E-C0C9F894A381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49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C7C8-3D40-435C-B5B1-804294EFD3E8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3418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23F9-CF32-4031-872C-AAD7AAF76C0A}" type="datetime1">
              <a:rPr lang="tr-TR" smtClean="0"/>
              <a:t>13.10.2014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0618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F391-81A5-4DE4-95C2-67582EF404E2}" type="datetime1">
              <a:rPr lang="tr-TR" smtClean="0"/>
              <a:t>13.10.2014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5258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E177-B3B1-450D-AE26-A01D5546B63C}" type="datetime1">
              <a:rPr lang="tr-TR" smtClean="0"/>
              <a:t>13.10.2014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724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8CEA-3B32-49C0-BB62-89E7FC3B9AD1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757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5603-D429-40AF-8648-0C957EBF3373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43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862-5DCF-4293-85C9-7DA55D763FF6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49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41A8-18C3-4628-B593-82877D616B60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95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A6C2-F648-4C98-8CBC-2DD232514844}" type="datetime1">
              <a:rPr lang="tr-TR" smtClean="0"/>
              <a:t>13.10.2014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721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F2AC-C969-40B1-ABEF-1DD3C59BC122}" type="datetime1">
              <a:rPr lang="tr-TR" smtClean="0"/>
              <a:t>13.10.2014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381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424F-C379-42BB-BD13-80E5C95DB024}" type="datetime1">
              <a:rPr lang="tr-TR" smtClean="0"/>
              <a:t>13.10.2014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72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E855-5744-4930-B030-CB41666D8500}" type="datetime1">
              <a:rPr lang="tr-TR" smtClean="0"/>
              <a:t>13.10.2014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17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7243-D33E-4448-A699-30B5C1AE8EDB}" type="datetime1">
              <a:rPr lang="tr-TR" smtClean="0"/>
              <a:t>13.10.2014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75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65FE-77EE-4558-86D0-6F92F4932919}" type="datetime1">
              <a:rPr lang="tr-TR" smtClean="0"/>
              <a:t>13.10.2014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30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585A7-08E6-4BA1-8B5E-CA1F426C1CCA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B2478A-E3F4-49FC-BB29-D7B69304D0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24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YARATICILIK%20KURAMLARI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yaraticilikveinovasyonegitimi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P7ZD8r58X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056416" y="4212241"/>
            <a:ext cx="3738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Yaratıcılık?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195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862-5DCF-4293-85C9-7DA55D763FF6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10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2589212" y="3010144"/>
            <a:ext cx="8194922" cy="4954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Yaratıcılık Kavramını Siz Nasıl Tanımlarsınız?</a:t>
            </a:r>
            <a:endParaRPr lang="tr-T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832173" y="768204"/>
            <a:ext cx="292259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Bilgi Toplama Aşaması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886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862-5DCF-4293-85C9-7DA55D763FF6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11</a:t>
            </a:fld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832173" y="768204"/>
            <a:ext cx="292259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Bilgi Toplama Aşaması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589212" y="3010144"/>
            <a:ext cx="8194922" cy="4954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 action="ppaction://hlinkpres?slideindex=1&amp;slidetitle="/>
              </a:rPr>
              <a:t>Yaratıcılık Kuramları</a:t>
            </a:r>
            <a:endParaRPr lang="tr-T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8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862-5DCF-4293-85C9-7DA55D763FF6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12</a:t>
            </a:fld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943500" y="770289"/>
            <a:ext cx="2016899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Analiz Aşaması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589212" y="3010144"/>
            <a:ext cx="8194922" cy="4954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Türk Eğitim Sistemi</a:t>
            </a:r>
            <a:endParaRPr lang="tr-T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360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862-5DCF-4293-85C9-7DA55D763FF6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13</a:t>
            </a:fld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771021" y="752797"/>
            <a:ext cx="462819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Somutlaştırma/</a:t>
            </a:r>
            <a:r>
              <a:rPr lang="tr-TR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Ürünleştirme</a:t>
            </a:r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Aşaması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430244" y="3084989"/>
            <a:ext cx="9077651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Eğitim Sistemimizde Yaratıcı Düşünmeyi Öldürmek İçin Ne Yapabiliriz?</a:t>
            </a:r>
            <a:endParaRPr lang="tr-T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018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862-5DCF-4293-85C9-7DA55D763FF6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14</a:t>
            </a:fld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771021" y="752797"/>
            <a:ext cx="462819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Somutlaştırma/</a:t>
            </a:r>
            <a:r>
              <a:rPr lang="tr-TR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Ürünleştirme</a:t>
            </a:r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Aşaması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430244" y="3084989"/>
            <a:ext cx="9077651" cy="4954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2040’da eğitim sistemimiz… </a:t>
            </a:r>
            <a:endParaRPr lang="tr-T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024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862-5DCF-4293-85C9-7DA55D763FF6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15</a:t>
            </a:fld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939533" y="787782"/>
            <a:ext cx="314541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Değerlendirme Aşaması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430244" y="3084989"/>
            <a:ext cx="9077651" cy="4954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Neler yarattık? Değerlendirelim… </a:t>
            </a:r>
            <a:endParaRPr lang="tr-T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9346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862-5DCF-4293-85C9-7DA55D763FF6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16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2430244" y="4627350"/>
            <a:ext cx="90776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Derse ilişkin görüş ve düşüncelerinizi </a:t>
            </a:r>
          </a:p>
          <a:p>
            <a:pPr algn="ctr">
              <a:lnSpc>
                <a:spcPct val="150000"/>
              </a:lnSpc>
            </a:pPr>
            <a:r>
              <a:rPr lang="tr-TR" sz="1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/>
              </a:rPr>
              <a:t>yaraticilikveinovasyonegitimi@gmail.com</a:t>
            </a:r>
            <a:endParaRPr lang="tr-TR" sz="16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tr-TR" sz="1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adresine iletiniz. </a:t>
            </a:r>
            <a:endParaRPr lang="tr-TR" sz="1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594370" y="3242757"/>
            <a:ext cx="49135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Katılımınız için teşekkürler… </a:t>
            </a:r>
            <a:endParaRPr lang="tr-TR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15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919447" y="752797"/>
            <a:ext cx="2064989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Isınma Aşaması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12E7-4245-4DF8-ABA1-8166F7265A51}" type="datetime1">
              <a:rPr lang="tr-TR" smtClean="0"/>
              <a:t>13.10.2014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2</a:t>
            </a:fld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2438404" y="1936196"/>
            <a:ext cx="3092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/>
              <a:t>Uzun Öyküler</a:t>
            </a:r>
            <a:endParaRPr lang="tr-TR" sz="3600" dirty="0"/>
          </a:p>
        </p:txBody>
      </p:sp>
      <p:sp>
        <p:nvSpPr>
          <p:cNvPr id="11" name="Sağ Ok 10"/>
          <p:cNvSpPr/>
          <p:nvPr/>
        </p:nvSpPr>
        <p:spPr>
          <a:xfrm>
            <a:off x="6116076" y="1936196"/>
            <a:ext cx="837282" cy="644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7538966" y="1519972"/>
            <a:ext cx="3906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“Sıcak ve güneşli bir yaz günü ailemle birlikte hayvanat bahçesini gezmeye gittik. Biletleri alıp içeri girdikten sonra aniden…” </a:t>
            </a:r>
          </a:p>
        </p:txBody>
      </p:sp>
      <p:sp>
        <p:nvSpPr>
          <p:cNvPr id="13" name="Aşağı Ok 12"/>
          <p:cNvSpPr/>
          <p:nvPr/>
        </p:nvSpPr>
        <p:spPr>
          <a:xfrm>
            <a:off x="9075165" y="3340996"/>
            <a:ext cx="833857" cy="815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/>
          <p:cNvSpPr txBox="1"/>
          <p:nvPr/>
        </p:nvSpPr>
        <p:spPr>
          <a:xfrm>
            <a:off x="8081384" y="4499940"/>
            <a:ext cx="285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Şimdi sıra sizde…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4361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862-5DCF-4293-85C9-7DA55D763FF6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3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919447" y="752797"/>
            <a:ext cx="2064989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Isınma Aşaması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2873553" y="3054211"/>
            <a:ext cx="79432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Öyküyü devam etmede zorlandınız mı?</a:t>
            </a:r>
            <a:endParaRPr lang="tr-TR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03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862-5DCF-4293-85C9-7DA55D763FF6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4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919447" y="752797"/>
            <a:ext cx="2064989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Isınma Aşaması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364038" y="1816243"/>
            <a:ext cx="4070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Öğrenme Çıktıları</a:t>
            </a:r>
            <a:endParaRPr lang="tr-TR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89212" y="3324324"/>
            <a:ext cx="92649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tr-TR" sz="2000" dirty="0" smtClean="0"/>
              <a:t>Türk Eğitim sisteminin yaratıcılığa bakış açısını açıklayabilir.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tr-TR" sz="2000" dirty="0" smtClean="0"/>
              <a:t>Yaratıcılık kavramını kendi tümceleriyle tanımlayabilir.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tr-TR" sz="2000" dirty="0" smtClean="0"/>
              <a:t>Yaratıcılık kuramlarını birbirleriyle karşılaştırarak Türk eğitim sistemine uygun kurama karar verebilir.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9161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862-5DCF-4293-85C9-7DA55D763FF6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5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713547" y="768204"/>
            <a:ext cx="315984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Sorun Belirleme </a:t>
            </a:r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Aşaması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439956" y="1732187"/>
            <a:ext cx="44358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Yaşanmış bir durum…</a:t>
            </a:r>
            <a:endParaRPr lang="tr-TR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89212" y="2919470"/>
            <a:ext cx="8119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Bir anne 4. Sınıfa giden oğluna “Mert, gökyüzü ne renktir?” diye sormuştur. Çocuğun yanıtı ise; “ne saçma bir soru tabii ki mavidir”. </a:t>
            </a:r>
            <a:r>
              <a:rPr lang="tr-TR" dirty="0" smtClean="0"/>
              <a:t>olmuştur. </a:t>
            </a:r>
          </a:p>
          <a:p>
            <a:endParaRPr lang="tr-TR" dirty="0"/>
          </a:p>
          <a:p>
            <a:r>
              <a:rPr lang="tr-TR" dirty="0" smtClean="0"/>
              <a:t>Oysa ki anne </a:t>
            </a:r>
            <a:r>
              <a:rPr lang="tr-TR" dirty="0"/>
              <a:t>bu soruyu oğluna 5 yıl öncede sormuştur. Kreşe giden oğluna “gökyüzü ne renktir?” diye </a:t>
            </a:r>
            <a:r>
              <a:rPr lang="tr-TR" dirty="0" smtClean="0"/>
              <a:t>sorduğunda…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976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862-5DCF-4293-85C9-7DA55D763FF6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6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2589212" y="3010144"/>
            <a:ext cx="8194922" cy="9571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Mert’in okul sisteminde daha fazla zaman geçirdikten sonraki yanıtı hakkında ne düşünüyorsunuz?  </a:t>
            </a:r>
            <a:endParaRPr lang="tr-T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713547" y="768204"/>
            <a:ext cx="315984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Sorun Belirleme </a:t>
            </a:r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Aşaması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62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862-5DCF-4293-85C9-7DA55D763FF6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7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2589212" y="3010144"/>
            <a:ext cx="819492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Sizce bu ve buna benzer durumların yaşanmasının nedenleri nelerdir? </a:t>
            </a:r>
            <a:endParaRPr lang="tr-T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713547" y="768204"/>
            <a:ext cx="315984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Sorun Belirleme </a:t>
            </a:r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Aşaması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95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862-5DCF-4293-85C9-7DA55D763FF6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8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2479171" y="3398962"/>
            <a:ext cx="8194922" cy="4954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/>
              </a:rPr>
              <a:t>Okullar Yaratıcılığı Öldürür! (</a:t>
            </a:r>
            <a:r>
              <a:rPr lang="tr-TR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/>
              </a:rPr>
              <a:t>Ken</a:t>
            </a:r>
            <a:r>
              <a:rPr lang="tr-T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/>
              </a:rPr>
              <a:t> </a:t>
            </a:r>
            <a:r>
              <a:rPr lang="tr-TR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/>
              </a:rPr>
              <a:t>Robinson</a:t>
            </a:r>
            <a:r>
              <a:rPr lang="tr-T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/>
              </a:rPr>
              <a:t>)</a:t>
            </a:r>
            <a:endParaRPr lang="tr-T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832173" y="768204"/>
            <a:ext cx="292259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Bilgi Toplama Aşaması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01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862-5DCF-4293-85C9-7DA55D763FF6}" type="datetime1">
              <a:rPr lang="tr-TR" smtClean="0"/>
              <a:t>13.10.2014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9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2589212" y="3010144"/>
            <a:ext cx="8194922" cy="4954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Yaratıcılık Ne Demektir? </a:t>
            </a:r>
            <a:endParaRPr lang="tr-T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832173" y="768204"/>
            <a:ext cx="292259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Bilgi Toplama Aşaması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923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420</TotalTime>
  <Words>324</Words>
  <Application>Microsoft Office PowerPoint</Application>
  <PresentationFormat>Geniş ekran</PresentationFormat>
  <Paragraphs>87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Duman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serkan kelesoglu</dc:creator>
  <cp:lastModifiedBy>skelesoglu</cp:lastModifiedBy>
  <cp:revision>16</cp:revision>
  <dcterms:created xsi:type="dcterms:W3CDTF">2014-10-09T08:33:05Z</dcterms:created>
  <dcterms:modified xsi:type="dcterms:W3CDTF">2014-10-13T09:24:25Z</dcterms:modified>
</cp:coreProperties>
</file>