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75951D-6085-4EA6-BB19-9A159494DCE0}" type="datetimeFigureOut">
              <a:rPr lang="tr-TR" smtClean="0"/>
              <a:t>13.10.2014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903A92-EC9C-451E-8DE6-59976E3F51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8830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903A92-EC9C-451E-8DE6-59976E3F5102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8494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25F09-84F8-40BE-853F-E60F196D1F3A}" type="datetime1">
              <a:rPr lang="tr-TR" smtClean="0"/>
              <a:t>13.10.2014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</a:t>
            </a:r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FB2478A-E3F4-49FC-BB29-D7B69304D0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0915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1EB99-FF05-4468-887E-C0C9F894A381}" type="datetime1">
              <a:rPr lang="tr-TR" smtClean="0"/>
              <a:t>13.10.2014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FB2478A-E3F4-49FC-BB29-D7B69304D0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2495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AC7C8-3D40-435C-B5B1-804294EFD3E8}" type="datetime1">
              <a:rPr lang="tr-TR" smtClean="0"/>
              <a:t>13.10.2014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</a:t>
            </a: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FB2478A-E3F4-49FC-BB29-D7B69304D05E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34187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223F9-CF32-4031-872C-AAD7AAF76C0A}" type="datetime1">
              <a:rPr lang="tr-TR" smtClean="0"/>
              <a:t>13.10.2014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FB2478A-E3F4-49FC-BB29-D7B69304D0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06183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9F391-81A5-4DE4-95C2-67582EF404E2}" type="datetime1">
              <a:rPr lang="tr-TR" smtClean="0"/>
              <a:t>13.10.2014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</a:t>
            </a: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FB2478A-E3F4-49FC-BB29-D7B69304D05E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552581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4E177-B3B1-450D-AE26-A01D5546B63C}" type="datetime1">
              <a:rPr lang="tr-TR" smtClean="0"/>
              <a:t>13.10.2014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FB2478A-E3F4-49FC-BB29-D7B69304D0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87240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8CEA-3B32-49C0-BB62-89E7FC3B9AD1}" type="datetime1">
              <a:rPr lang="tr-TR" smtClean="0"/>
              <a:t>13.10.2014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478A-E3F4-49FC-BB29-D7B69304D0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77579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35603-D429-40AF-8648-0C957EBF3373}" type="datetime1">
              <a:rPr lang="tr-TR" smtClean="0"/>
              <a:t>13.10.2014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478A-E3F4-49FC-BB29-D7B69304D0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1433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16862-5DCF-4293-85C9-7DA55D763FF6}" type="datetime1">
              <a:rPr lang="tr-TR" smtClean="0"/>
              <a:t>13.10.2014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478A-E3F4-49FC-BB29-D7B69304D0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5491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141A8-18C3-4628-B593-82877D616B60}" type="datetime1">
              <a:rPr lang="tr-TR" smtClean="0"/>
              <a:t>13.10.2014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FB2478A-E3F4-49FC-BB29-D7B69304D0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1953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DA6C2-F648-4C98-8CBC-2DD232514844}" type="datetime1">
              <a:rPr lang="tr-TR" smtClean="0"/>
              <a:t>13.10.2014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</a:t>
            </a: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FB2478A-E3F4-49FC-BB29-D7B69304D0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7211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5F2AC-C969-40B1-ABEF-1DD3C59BC122}" type="datetime1">
              <a:rPr lang="tr-TR" smtClean="0"/>
              <a:t>13.10.2014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</a:t>
            </a:r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FB2478A-E3F4-49FC-BB29-D7B69304D0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3812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424F-C379-42BB-BD13-80E5C95DB024}" type="datetime1">
              <a:rPr lang="tr-TR" smtClean="0"/>
              <a:t>13.10.2014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</a:t>
            </a:r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478A-E3F4-49FC-BB29-D7B69304D0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2725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8E855-5744-4930-B030-CB41666D8500}" type="datetime1">
              <a:rPr lang="tr-TR" smtClean="0"/>
              <a:t>13.10.2014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</a:t>
            </a:r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478A-E3F4-49FC-BB29-D7B69304D0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0175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A7243-D33E-4448-A699-30B5C1AE8EDB}" type="datetime1">
              <a:rPr lang="tr-TR" smtClean="0"/>
              <a:t>13.10.2014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478A-E3F4-49FC-BB29-D7B69304D0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1755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B65FE-77EE-4558-86D0-6F92F4932919}" type="datetime1">
              <a:rPr lang="tr-TR" smtClean="0"/>
              <a:t>13.10.2014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FB2478A-E3F4-49FC-BB29-D7B69304D0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304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585A7-08E6-4BA1-8B5E-CA1F426C1CCA}" type="datetime1">
              <a:rPr lang="tr-TR" smtClean="0"/>
              <a:t>13.10.2014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Yaratıcılık ve İnovasyon Eğitimi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FB2478A-E3F4-49FC-BB29-D7B69304D0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4245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YARATICILIK%20KURAMLARI.pptx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yaraticilikveinovasyonegitimi@gmail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EP7ZD8r58X8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2056416" y="4212241"/>
            <a:ext cx="37385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Yaratıcılık?</a:t>
            </a:r>
            <a:endParaRPr lang="tr-TR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51957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16862-5DCF-4293-85C9-7DA55D763FF6}" type="datetime1">
              <a:rPr lang="tr-TR" smtClean="0"/>
              <a:t>13.10.2014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478A-E3F4-49FC-BB29-D7B69304D05E}" type="slidenum">
              <a:rPr lang="tr-TR" smtClean="0"/>
              <a:t>10</a:t>
            </a:fld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2589212" y="3010144"/>
            <a:ext cx="8194922" cy="49545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Yaratıcılık Kavramını Siz Nasıl Tanımlarsınız?</a:t>
            </a:r>
            <a:endParaRPr lang="tr-TR" sz="20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1832173" y="768204"/>
            <a:ext cx="2922596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Bilgi Toplama Aşaması</a:t>
            </a:r>
            <a:endParaRPr lang="tr-TR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18866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16862-5DCF-4293-85C9-7DA55D763FF6}" type="datetime1">
              <a:rPr lang="tr-TR" smtClean="0"/>
              <a:t>13.10.2014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478A-E3F4-49FC-BB29-D7B69304D05E}" type="slidenum">
              <a:rPr lang="tr-TR" smtClean="0"/>
              <a:t>11</a:t>
            </a:fld>
            <a:endParaRPr lang="tr-TR"/>
          </a:p>
        </p:txBody>
      </p:sp>
      <p:sp>
        <p:nvSpPr>
          <p:cNvPr id="9" name="Dikdörtgen 8"/>
          <p:cNvSpPr/>
          <p:nvPr/>
        </p:nvSpPr>
        <p:spPr>
          <a:xfrm>
            <a:off x="1832173" y="768204"/>
            <a:ext cx="2922596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Bilgi Toplama Aşaması</a:t>
            </a:r>
            <a:endParaRPr lang="tr-TR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2589212" y="3010144"/>
            <a:ext cx="8194922" cy="49545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hlinkClick r:id="rId2" action="ppaction://hlinkpres?slideindex=1&amp;slidetitle="/>
              </a:rPr>
              <a:t>Yaratıcılık Kuramları</a:t>
            </a:r>
            <a:endParaRPr lang="tr-TR" sz="20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6878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16862-5DCF-4293-85C9-7DA55D763FF6}" type="datetime1">
              <a:rPr lang="tr-TR" smtClean="0"/>
              <a:t>13.10.2014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478A-E3F4-49FC-BB29-D7B69304D05E}" type="slidenum">
              <a:rPr lang="tr-TR" smtClean="0"/>
              <a:t>12</a:t>
            </a:fld>
            <a:endParaRPr lang="tr-TR"/>
          </a:p>
        </p:txBody>
      </p:sp>
      <p:sp>
        <p:nvSpPr>
          <p:cNvPr id="9" name="Dikdörtgen 8"/>
          <p:cNvSpPr/>
          <p:nvPr/>
        </p:nvSpPr>
        <p:spPr>
          <a:xfrm>
            <a:off x="1943500" y="770289"/>
            <a:ext cx="2016899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Analiz Aşaması</a:t>
            </a:r>
            <a:endParaRPr lang="tr-TR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2589212" y="3010144"/>
            <a:ext cx="8194922" cy="49545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Türk Eğitim Sistemi</a:t>
            </a:r>
            <a:endParaRPr lang="tr-TR" sz="20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93605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16862-5DCF-4293-85C9-7DA55D763FF6}" type="datetime1">
              <a:rPr lang="tr-TR" smtClean="0"/>
              <a:t>13.10.2014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478A-E3F4-49FC-BB29-D7B69304D05E}" type="slidenum">
              <a:rPr lang="tr-TR" smtClean="0"/>
              <a:t>13</a:t>
            </a:fld>
            <a:endParaRPr lang="tr-TR"/>
          </a:p>
        </p:txBody>
      </p:sp>
      <p:sp>
        <p:nvSpPr>
          <p:cNvPr id="9" name="Dikdörtgen 8"/>
          <p:cNvSpPr/>
          <p:nvPr/>
        </p:nvSpPr>
        <p:spPr>
          <a:xfrm>
            <a:off x="1771021" y="752797"/>
            <a:ext cx="4628190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Somutlaştırma/</a:t>
            </a:r>
            <a:r>
              <a:rPr lang="tr-TR" sz="20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Ürünleştirme</a:t>
            </a:r>
            <a:r>
              <a:rPr lang="tr-TR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Aşaması</a:t>
            </a:r>
            <a:endParaRPr lang="tr-TR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2430244" y="3084989"/>
            <a:ext cx="9077651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Eğitim Sistemimizde Yaratıcı Düşünmeyi Öldürmek İçin Ne Yapabiliriz?</a:t>
            </a:r>
            <a:endParaRPr lang="tr-TR" sz="20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10181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16862-5DCF-4293-85C9-7DA55D763FF6}" type="datetime1">
              <a:rPr lang="tr-TR" smtClean="0"/>
              <a:t>13.10.2014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478A-E3F4-49FC-BB29-D7B69304D05E}" type="slidenum">
              <a:rPr lang="tr-TR" smtClean="0"/>
              <a:t>14</a:t>
            </a:fld>
            <a:endParaRPr lang="tr-TR"/>
          </a:p>
        </p:txBody>
      </p:sp>
      <p:sp>
        <p:nvSpPr>
          <p:cNvPr id="9" name="Dikdörtgen 8"/>
          <p:cNvSpPr/>
          <p:nvPr/>
        </p:nvSpPr>
        <p:spPr>
          <a:xfrm>
            <a:off x="1771021" y="752797"/>
            <a:ext cx="4628190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Somutlaştırma/</a:t>
            </a:r>
            <a:r>
              <a:rPr lang="tr-TR" sz="20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Ürünleştirme</a:t>
            </a:r>
            <a:r>
              <a:rPr lang="tr-TR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Aşaması</a:t>
            </a:r>
            <a:endParaRPr lang="tr-TR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2430244" y="3084989"/>
            <a:ext cx="9077651" cy="49545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2040’da eğitim sistemimiz… </a:t>
            </a:r>
            <a:endParaRPr lang="tr-TR" sz="20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50246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16862-5DCF-4293-85C9-7DA55D763FF6}" type="datetime1">
              <a:rPr lang="tr-TR" smtClean="0"/>
              <a:t>13.10.2014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478A-E3F4-49FC-BB29-D7B69304D05E}" type="slidenum">
              <a:rPr lang="tr-TR" smtClean="0"/>
              <a:t>15</a:t>
            </a:fld>
            <a:endParaRPr lang="tr-TR"/>
          </a:p>
        </p:txBody>
      </p:sp>
      <p:sp>
        <p:nvSpPr>
          <p:cNvPr id="9" name="Dikdörtgen 8"/>
          <p:cNvSpPr/>
          <p:nvPr/>
        </p:nvSpPr>
        <p:spPr>
          <a:xfrm>
            <a:off x="1939533" y="787782"/>
            <a:ext cx="3145413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Değerlendirme Aşaması</a:t>
            </a:r>
            <a:endParaRPr lang="tr-TR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2430244" y="3084989"/>
            <a:ext cx="9077651" cy="49545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Neler yarattık? Değerlendirelim… </a:t>
            </a:r>
            <a:endParaRPr lang="tr-TR" sz="20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393460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16862-5DCF-4293-85C9-7DA55D763FF6}" type="datetime1">
              <a:rPr lang="tr-TR" smtClean="0"/>
              <a:t>13.10.2014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478A-E3F4-49FC-BB29-D7B69304D05E}" type="slidenum">
              <a:rPr lang="tr-TR" smtClean="0"/>
              <a:t>16</a:t>
            </a:fld>
            <a:endParaRPr lang="tr-TR"/>
          </a:p>
        </p:txBody>
      </p:sp>
      <p:sp>
        <p:nvSpPr>
          <p:cNvPr id="7" name="Dikdörtgen 6"/>
          <p:cNvSpPr/>
          <p:nvPr/>
        </p:nvSpPr>
        <p:spPr>
          <a:xfrm>
            <a:off x="2430244" y="4627350"/>
            <a:ext cx="9077651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1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Derse ilişkin görüş ve düşüncelerinizi </a:t>
            </a:r>
          </a:p>
          <a:p>
            <a:pPr algn="ctr">
              <a:lnSpc>
                <a:spcPct val="150000"/>
              </a:lnSpc>
            </a:pPr>
            <a:r>
              <a:rPr lang="tr-TR" sz="1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hlinkClick r:id="rId2"/>
              </a:rPr>
              <a:t>yaraticilikveinovasyonegitimi@gmail.com</a:t>
            </a:r>
            <a:endParaRPr lang="tr-TR" sz="1600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tr-TR" sz="1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adresine iletiniz. </a:t>
            </a:r>
            <a:endParaRPr lang="tr-TR" sz="16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6594370" y="3242757"/>
            <a:ext cx="491352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Katılımınız için teşekkürler… </a:t>
            </a:r>
            <a:endParaRPr lang="tr-TR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71557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1919447" y="752797"/>
            <a:ext cx="2064989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Isınma Aşaması</a:t>
            </a:r>
            <a:endParaRPr lang="tr-TR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012E7-4245-4DF8-ABA1-8166F7265A51}" type="datetime1">
              <a:rPr lang="tr-TR" smtClean="0"/>
              <a:t>13.10.2014</a:t>
            </a:fld>
            <a:endParaRPr lang="tr-TR"/>
          </a:p>
        </p:txBody>
      </p:sp>
      <p:sp>
        <p:nvSpPr>
          <p:cNvPr id="7" name="Altbilgi Yer Tutucusu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</a:t>
            </a:r>
            <a:endParaRPr lang="tr-TR"/>
          </a:p>
        </p:txBody>
      </p:sp>
      <p:sp>
        <p:nvSpPr>
          <p:cNvPr id="8" name="Slayt Numarası Yer Tutucus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478A-E3F4-49FC-BB29-D7B69304D05E}" type="slidenum">
              <a:rPr lang="tr-TR" smtClean="0"/>
              <a:t>2</a:t>
            </a:fld>
            <a:endParaRPr lang="tr-TR"/>
          </a:p>
        </p:txBody>
      </p:sp>
      <p:sp>
        <p:nvSpPr>
          <p:cNvPr id="9" name="Metin kutusu 8"/>
          <p:cNvSpPr txBox="1"/>
          <p:nvPr/>
        </p:nvSpPr>
        <p:spPr>
          <a:xfrm>
            <a:off x="2438404" y="1936196"/>
            <a:ext cx="3092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dirty="0" smtClean="0"/>
              <a:t>Uzun Öyküler</a:t>
            </a:r>
            <a:endParaRPr lang="tr-TR" sz="3600" dirty="0"/>
          </a:p>
        </p:txBody>
      </p:sp>
      <p:sp>
        <p:nvSpPr>
          <p:cNvPr id="11" name="Sağ Ok 10"/>
          <p:cNvSpPr/>
          <p:nvPr/>
        </p:nvSpPr>
        <p:spPr>
          <a:xfrm>
            <a:off x="6116076" y="1936196"/>
            <a:ext cx="837282" cy="64488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Metin kutusu 11"/>
          <p:cNvSpPr txBox="1"/>
          <p:nvPr/>
        </p:nvSpPr>
        <p:spPr>
          <a:xfrm>
            <a:off x="7538966" y="1519972"/>
            <a:ext cx="39062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/>
              <a:t>“Sıcak ve güneşli bir yaz günü ailemle birlikte hayvanat bahçesini gezmeye gittik. Biletleri alıp içeri girdikten sonra aniden…” </a:t>
            </a:r>
          </a:p>
        </p:txBody>
      </p:sp>
      <p:sp>
        <p:nvSpPr>
          <p:cNvPr id="13" name="Aşağı Ok 12"/>
          <p:cNvSpPr/>
          <p:nvPr/>
        </p:nvSpPr>
        <p:spPr>
          <a:xfrm>
            <a:off x="9075165" y="3340996"/>
            <a:ext cx="833857" cy="8152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Metin kutusu 13"/>
          <p:cNvSpPr txBox="1"/>
          <p:nvPr/>
        </p:nvSpPr>
        <p:spPr>
          <a:xfrm>
            <a:off x="8081384" y="4499940"/>
            <a:ext cx="2853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Şimdi sıra sizde… 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543612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16862-5DCF-4293-85C9-7DA55D763FF6}" type="datetime1">
              <a:rPr lang="tr-TR" smtClean="0"/>
              <a:t>13.10.2014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478A-E3F4-49FC-BB29-D7B69304D05E}" type="slidenum">
              <a:rPr lang="tr-TR" smtClean="0"/>
              <a:t>3</a:t>
            </a:fld>
            <a:endParaRPr lang="tr-TR"/>
          </a:p>
        </p:txBody>
      </p:sp>
      <p:sp>
        <p:nvSpPr>
          <p:cNvPr id="7" name="Dikdörtgen 6"/>
          <p:cNvSpPr/>
          <p:nvPr/>
        </p:nvSpPr>
        <p:spPr>
          <a:xfrm>
            <a:off x="1919447" y="752797"/>
            <a:ext cx="2064989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Isınma Aşaması</a:t>
            </a:r>
            <a:endParaRPr lang="tr-TR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2873553" y="3054211"/>
            <a:ext cx="794320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Öyküyü devam etmede zorlandınız mı?</a:t>
            </a:r>
            <a:endParaRPr lang="tr-TR" sz="3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80324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16862-5DCF-4293-85C9-7DA55D763FF6}" type="datetime1">
              <a:rPr lang="tr-TR" smtClean="0"/>
              <a:t>13.10.2014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478A-E3F4-49FC-BB29-D7B69304D05E}" type="slidenum">
              <a:rPr lang="tr-TR" smtClean="0"/>
              <a:t>4</a:t>
            </a:fld>
            <a:endParaRPr lang="tr-TR"/>
          </a:p>
        </p:txBody>
      </p:sp>
      <p:sp>
        <p:nvSpPr>
          <p:cNvPr id="7" name="Dikdörtgen 6"/>
          <p:cNvSpPr/>
          <p:nvPr/>
        </p:nvSpPr>
        <p:spPr>
          <a:xfrm>
            <a:off x="1919447" y="752797"/>
            <a:ext cx="2064989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Isınma Aşaması</a:t>
            </a:r>
            <a:endParaRPr lang="tr-TR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4364038" y="1816243"/>
            <a:ext cx="407034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6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Öğrenme Çıktıları</a:t>
            </a:r>
            <a:endParaRPr lang="tr-TR" sz="36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89212" y="3324324"/>
            <a:ext cx="926493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tr-TR" sz="2000" dirty="0" smtClean="0"/>
              <a:t>Türk Eğitim sisteminin yaratıcılığa bakış açısını açıklayabilir. 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tr-TR" sz="2000" dirty="0" smtClean="0"/>
              <a:t>Yaratıcılık kavramını kendi tümceleriyle tanımlayabilir. 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tr-TR" sz="2000" dirty="0" smtClean="0"/>
              <a:t>Yaratıcılık kuramlarını birbirleriyle karşılaştırarak Türk eğitim sistemine uygun kurama karar verebilir. 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491611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16862-5DCF-4293-85C9-7DA55D763FF6}" type="datetime1">
              <a:rPr lang="tr-TR" smtClean="0"/>
              <a:t>13.10.2014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478A-E3F4-49FC-BB29-D7B69304D05E}" type="slidenum">
              <a:rPr lang="tr-TR" smtClean="0"/>
              <a:t>5</a:t>
            </a:fld>
            <a:endParaRPr lang="tr-TR"/>
          </a:p>
        </p:txBody>
      </p:sp>
      <p:sp>
        <p:nvSpPr>
          <p:cNvPr id="7" name="Dikdörtgen 6"/>
          <p:cNvSpPr/>
          <p:nvPr/>
        </p:nvSpPr>
        <p:spPr>
          <a:xfrm>
            <a:off x="1713547" y="768204"/>
            <a:ext cx="3159840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Sorun Belirleme </a:t>
            </a:r>
            <a:r>
              <a:rPr lang="tr-TR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Aşaması</a:t>
            </a:r>
            <a:endParaRPr lang="tr-TR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4439956" y="1732187"/>
            <a:ext cx="443583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Yaşanmış bir durum…</a:t>
            </a:r>
            <a:endParaRPr lang="tr-TR" sz="3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2589212" y="2919470"/>
            <a:ext cx="811918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Bir anne 4. Sınıfa giden oğluna “Mert, gökyüzü ne renktir?” diye sormuştur. Çocuğun yanıtı ise; “ne saçma bir soru tabii ki mavidir”. </a:t>
            </a:r>
            <a:r>
              <a:rPr lang="tr-TR" dirty="0" smtClean="0"/>
              <a:t>olmuştur. </a:t>
            </a:r>
          </a:p>
          <a:p>
            <a:endParaRPr lang="tr-TR" dirty="0"/>
          </a:p>
          <a:p>
            <a:r>
              <a:rPr lang="tr-TR" dirty="0" smtClean="0"/>
              <a:t>Oysa ki anne </a:t>
            </a:r>
            <a:r>
              <a:rPr lang="tr-TR" dirty="0"/>
              <a:t>bu soruyu oğluna 5 yıl öncede sormuştur. Kreşe giden oğluna “gökyüzü ne renktir?” diye </a:t>
            </a:r>
            <a:r>
              <a:rPr lang="tr-TR" dirty="0" smtClean="0"/>
              <a:t>sorduğunda…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9769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16862-5DCF-4293-85C9-7DA55D763FF6}" type="datetime1">
              <a:rPr lang="tr-TR" smtClean="0"/>
              <a:t>13.10.2014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478A-E3F4-49FC-BB29-D7B69304D05E}" type="slidenum">
              <a:rPr lang="tr-TR" smtClean="0"/>
              <a:t>6</a:t>
            </a:fld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2589212" y="3010144"/>
            <a:ext cx="8194922" cy="9571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Mert’in okul sisteminde daha fazla zaman geçirdikten sonraki yanıtı hakkında ne düşünüyorsunuz?  </a:t>
            </a:r>
            <a:endParaRPr lang="tr-TR" sz="20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1713547" y="768204"/>
            <a:ext cx="3159840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Sorun Belirleme </a:t>
            </a:r>
            <a:r>
              <a:rPr lang="tr-TR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Aşaması</a:t>
            </a:r>
            <a:endParaRPr lang="tr-TR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4627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16862-5DCF-4293-85C9-7DA55D763FF6}" type="datetime1">
              <a:rPr lang="tr-TR" smtClean="0"/>
              <a:t>13.10.2014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478A-E3F4-49FC-BB29-D7B69304D05E}" type="slidenum">
              <a:rPr lang="tr-TR" smtClean="0"/>
              <a:t>7</a:t>
            </a:fld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2589212" y="3010144"/>
            <a:ext cx="8194922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Sizce bu ve buna benzer durumların yaşanmasının nedenleri nelerdir? </a:t>
            </a:r>
            <a:endParaRPr lang="tr-TR" sz="20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1713547" y="768204"/>
            <a:ext cx="3159840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Sorun Belirleme </a:t>
            </a:r>
            <a:r>
              <a:rPr lang="tr-TR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Aşaması</a:t>
            </a:r>
            <a:endParaRPr lang="tr-TR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7954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16862-5DCF-4293-85C9-7DA55D763FF6}" type="datetime1">
              <a:rPr lang="tr-TR" smtClean="0"/>
              <a:t>13.10.2014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478A-E3F4-49FC-BB29-D7B69304D05E}" type="slidenum">
              <a:rPr lang="tr-TR" smtClean="0"/>
              <a:t>8</a:t>
            </a:fld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2479171" y="3398962"/>
            <a:ext cx="8194922" cy="49545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hlinkClick r:id="rId2"/>
              </a:rPr>
              <a:t>Okullar Yaratıcılığı Öldürür! (</a:t>
            </a:r>
            <a:r>
              <a:rPr lang="tr-TR" sz="2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hlinkClick r:id="rId2"/>
              </a:rPr>
              <a:t>Ken</a:t>
            </a:r>
            <a:r>
              <a:rPr lang="tr-TR" sz="2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hlinkClick r:id="rId2"/>
              </a:rPr>
              <a:t> </a:t>
            </a:r>
            <a:r>
              <a:rPr lang="tr-TR" sz="2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hlinkClick r:id="rId2"/>
              </a:rPr>
              <a:t>Robinson</a:t>
            </a:r>
            <a:r>
              <a:rPr lang="tr-TR" sz="2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hlinkClick r:id="rId2"/>
              </a:rPr>
              <a:t>)</a:t>
            </a:r>
            <a:endParaRPr lang="tr-TR" sz="20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1832173" y="768204"/>
            <a:ext cx="2922596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Bilgi Toplama Aşaması</a:t>
            </a:r>
            <a:endParaRPr lang="tr-TR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8012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16862-5DCF-4293-85C9-7DA55D763FF6}" type="datetime1">
              <a:rPr lang="tr-TR" smtClean="0"/>
              <a:t>13.10.2014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Yaratıcılık ve İnovasyon Eğitimi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2478A-E3F4-49FC-BB29-D7B69304D05E}" type="slidenum">
              <a:rPr lang="tr-TR" smtClean="0"/>
              <a:t>9</a:t>
            </a:fld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2589212" y="3010144"/>
            <a:ext cx="8194922" cy="49545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Yaratıcılık Ne Demektir? </a:t>
            </a:r>
            <a:endParaRPr lang="tr-TR" sz="20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1832173" y="768204"/>
            <a:ext cx="2922596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Bilgi Toplama Aşaması</a:t>
            </a:r>
            <a:endParaRPr lang="tr-TR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7923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420</TotalTime>
  <Words>324</Words>
  <Application>Microsoft Office PowerPoint</Application>
  <PresentationFormat>Geniş ekran</PresentationFormat>
  <Paragraphs>87</Paragraphs>
  <Slides>16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1" baseType="lpstr">
      <vt:lpstr>Arial</vt:lpstr>
      <vt:lpstr>Calibri</vt:lpstr>
      <vt:lpstr>Century Gothic</vt:lpstr>
      <vt:lpstr>Wingdings 3</vt:lpstr>
      <vt:lpstr>Duman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serkan kelesoglu</dc:creator>
  <cp:lastModifiedBy>skelesoglu</cp:lastModifiedBy>
  <cp:revision>16</cp:revision>
  <dcterms:created xsi:type="dcterms:W3CDTF">2014-10-09T08:33:05Z</dcterms:created>
  <dcterms:modified xsi:type="dcterms:W3CDTF">2014-10-13T09:24:25Z</dcterms:modified>
</cp:coreProperties>
</file>