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57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F4EFB-0AD4-4725-B87A-96FA5E42EA6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1A81B-194F-4DBB-9797-3DEFF58C696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C952C5-B6C3-4F8B-850B-EA6A7BB77573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246" indent="-228246"/>
            <a:endParaRPr lang="tr-TR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EAB67E-3ADF-4099-BB53-E65CF9297618}" type="slidenum">
              <a:rPr lang="en-US"/>
              <a:pPr/>
              <a:t>8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138" y="692452"/>
            <a:ext cx="4484191" cy="3416905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5667" tIns="42834" rIns="85667" bIns="42834"/>
          <a:lstStyle/>
          <a:p>
            <a:pPr eaLnBrk="1" hangingPunct="1"/>
            <a:r>
              <a:rPr lang="en-US" smtClean="0"/>
              <a:t>In this case the effect of charge is eliminated by binding a negatively charged detergent, SDS, to all the proteins which are denatured.</a:t>
            </a:r>
          </a:p>
          <a:p>
            <a:pPr eaLnBrk="1" hangingPunct="1"/>
            <a:r>
              <a:rPr lang="en-US" smtClean="0"/>
              <a:t>The SDS binds uniformly per unit length of protein and therefore the force on the molecules from the field will be a uniform amount per unit length and the only affect on the speed of travel will be the retarding force due to their size.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is therefore a method to separate molecules based on their molecular weights.  Clearly not useful for oligomers since these will be forced apart by the SDS.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AC503-9C8F-4683-8820-4036BC841BA0}" type="slidenum">
              <a:rPr lang="en-US"/>
              <a:pPr/>
              <a:t>9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8719" y="684893"/>
            <a:ext cx="4500563" cy="3429000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Pehr Edman and Frederick Sanger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4D1D4-C1E1-4546-8788-32DEE77DCE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1E0C0-7012-4D35-8F5A-B6A2717FE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32B8-FB72-42AE-9DB2-52BD789851C8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F6251-26E2-4C32-A148-4EE8BF2B141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dirty="0" err="1" smtClean="0">
                <a:solidFill>
                  <a:srgbClr val="5E5FB8"/>
                </a:solidFill>
              </a:rPr>
              <a:t>Glycerophospholipids</a:t>
            </a: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 sz="2400"/>
          </a:p>
        </p:txBody>
      </p:sp>
      <p:sp>
        <p:nvSpPr>
          <p:cNvPr id="19462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>
                <a:solidFill>
                  <a:srgbClr val="2FB0DC"/>
                </a:solidFill>
              </a:rPr>
              <a:t>Spectroscopic Detection of Aromatic Amino Acids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52600"/>
            <a:ext cx="85344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The aromatic amino acids absorb light in the UV region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Proteins typically have UV absorbance maxima around 275-280 nm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Tryptophan and tyrosine are the strongest chromophores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Concentration can be determined by UV-visible spectrophotometry using Beers law:    </a:t>
            </a:r>
            <a:r>
              <a:rPr lang="en-US" smtClean="0">
                <a:solidFill>
                  <a:srgbClr val="F00E08"/>
                </a:solidFill>
                <a:latin typeface="Arial" charset="0"/>
              </a:rPr>
              <a:t>A = </a:t>
            </a:r>
            <a:r>
              <a:rPr lang="en-US" smtClean="0">
                <a:solidFill>
                  <a:srgbClr val="F00E08"/>
                </a:solidFill>
                <a:latin typeface="Arial" charset="0"/>
                <a:sym typeface="Symbol" charset="2"/>
              </a:rPr>
              <a:t></a:t>
            </a:r>
            <a:r>
              <a:rPr lang="en-US" smtClean="0">
                <a:solidFill>
                  <a:srgbClr val="F00E08"/>
                </a:solidFill>
                <a:latin typeface="Arial" charset="0"/>
                <a:cs typeface="Arial" charset="0"/>
                <a:sym typeface="Symbol" charset="2"/>
              </a:rPr>
              <a:t>·</a:t>
            </a:r>
            <a:r>
              <a:rPr lang="en-US" smtClean="0">
                <a:solidFill>
                  <a:srgbClr val="F00E08"/>
                </a:solidFill>
                <a:latin typeface="Arial" charset="0"/>
                <a:sym typeface="Symbol" charset="2"/>
              </a:rPr>
              <a:t>c</a:t>
            </a:r>
            <a:r>
              <a:rPr lang="en-US" smtClean="0">
                <a:solidFill>
                  <a:srgbClr val="F00E08"/>
                </a:solidFill>
                <a:latin typeface="Arial" charset="0"/>
                <a:cs typeface="Arial" charset="0"/>
                <a:sym typeface="Symbol" charset="2"/>
              </a:rPr>
              <a:t>·</a:t>
            </a:r>
            <a:r>
              <a:rPr lang="en-US" smtClean="0">
                <a:solidFill>
                  <a:srgbClr val="F00E08"/>
                </a:solidFill>
                <a:latin typeface="Arial" charset="0"/>
              </a:rPr>
              <a:t>l</a:t>
            </a:r>
            <a:endParaRPr lang="en-US" sz="2800" smtClean="0">
              <a:latin typeface="Arial" charset="0"/>
            </a:endParaRP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What to Study about Peptides and Proteins?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752600"/>
            <a:ext cx="8458200" cy="4648200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is its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sequence and composition?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is its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three-dimensional structure?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find its native fold?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achieve its biochemical role?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is its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 function regulated?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interacts with other macromolecules?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is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related to other proteins?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Where is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localized within the cell?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are its </a:t>
            </a:r>
            <a:r>
              <a:rPr lang="en-US" sz="2400" dirty="0" err="1" smtClean="0">
                <a:solidFill>
                  <a:srgbClr val="1116F0"/>
                </a:solidFill>
                <a:latin typeface="Arial" charset="0"/>
              </a:rPr>
              <a:t>physico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-chemical properties?</a:t>
            </a:r>
          </a:p>
        </p:txBody>
      </p:sp>
      <p:sp>
        <p:nvSpPr>
          <p:cNvPr id="91140" name="Line 4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 Mixture of Proteins Can Be Separated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305800" cy="495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Separation relies on differences in </a:t>
            </a:r>
            <a:r>
              <a:rPr lang="en-US" dirty="0" err="1" smtClean="0">
                <a:latin typeface="Arial" charset="0"/>
              </a:rPr>
              <a:t>physico</a:t>
            </a:r>
            <a:r>
              <a:rPr lang="en-US" dirty="0" smtClean="0">
                <a:latin typeface="Arial" charset="0"/>
              </a:rPr>
              <a:t>-chemical properties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Charge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Size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Affinity for a </a:t>
            </a:r>
            <a:r>
              <a:rPr lang="en-US" sz="2400" dirty="0" err="1" smtClean="0">
                <a:latin typeface="Arial" charset="0"/>
              </a:rPr>
              <a:t>ligand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latin typeface="Arial" charset="0"/>
              </a:rPr>
              <a:t>Solubility</a:t>
            </a:r>
          </a:p>
          <a:p>
            <a:pPr lvl="1" eaLnBrk="1" hangingPunct="1"/>
            <a:r>
              <a:rPr lang="en-US" sz="2400" dirty="0" err="1" smtClean="0">
                <a:latin typeface="Arial" charset="0"/>
              </a:rPr>
              <a:t>Hydrophobicity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latin typeface="Arial" charset="0"/>
              </a:rPr>
              <a:t>Thermal stability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Chromatography is commonly used for preparative separation</a:t>
            </a:r>
          </a:p>
          <a:p>
            <a:pPr lvl="1" eaLnBrk="1" hangingPunct="1"/>
            <a:endParaRPr lang="en-US" sz="3600" dirty="0" smtClean="0"/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219200" y="0"/>
            <a:ext cx="6858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Charge</a:t>
            </a:r>
          </a:p>
        </p:txBody>
      </p:sp>
      <p:sp>
        <p:nvSpPr>
          <p:cNvPr id="95235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Size</a:t>
            </a:r>
          </a:p>
        </p:txBody>
      </p:sp>
      <p:sp>
        <p:nvSpPr>
          <p:cNvPr id="98307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Affinity</a:t>
            </a:r>
          </a:p>
        </p:txBody>
      </p:sp>
      <p:sp>
        <p:nvSpPr>
          <p:cNvPr id="101379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Electrophoresis for Protein Analysis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01000" cy="4572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mtClean="0">
                <a:latin typeface="Arial" charset="0"/>
              </a:rPr>
              <a:t>Separation in analytical scale is commonly done by </a:t>
            </a:r>
            <a:r>
              <a:rPr lang="en-US" smtClean="0">
                <a:solidFill>
                  <a:srgbClr val="1116F0"/>
                </a:solidFill>
                <a:latin typeface="Arial" charset="0"/>
              </a:rPr>
              <a:t>electrophoresis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Electric field pulls proteins according to their charge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Gel matrix hinders mobility of proteins according to their size and shape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305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SDS PAGE: Molecular Weight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19200"/>
            <a:ext cx="8229600" cy="4495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SDS – sodium dodecyl sulfate – a detergent</a:t>
            </a: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SDS micelles binds to, and unfold all the proteins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SDS gives all proteins an uniformly negative charge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The native shape of proteins does not matter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Rate of movement will only depend on size: small proteins will move faster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609600" y="2133600"/>
          <a:ext cx="2867025" cy="361950"/>
        </p:xfrm>
        <a:graphic>
          <a:graphicData uri="http://schemas.openxmlformats.org/presentationml/2006/ole">
            <p:oleObj spid="_x0000_s1026" name="ISIS/Draw Sketch" r:id="rId4" imgW="2866680" imgH="361800" progId="">
              <p:embed/>
            </p:oleObj>
          </a:graphicData>
        </a:graphic>
      </p:graphicFrame>
      <p:sp>
        <p:nvSpPr>
          <p:cNvPr id="107525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Sequencing</a:t>
            </a:r>
          </a:p>
        </p:txBody>
      </p:sp>
      <p:sp>
        <p:nvSpPr>
          <p:cNvPr id="111619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369</Words>
  <Application>Microsoft Office PowerPoint</Application>
  <PresentationFormat>Ekran Gösterisi (4:3)</PresentationFormat>
  <Paragraphs>50</Paragraphs>
  <Slides>10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ISIS/Draw Sketch</vt:lpstr>
      <vt:lpstr>Slayt 1</vt:lpstr>
      <vt:lpstr>What to Study about Peptides and Proteins?</vt:lpstr>
      <vt:lpstr>A Mixture of Proteins Can Be Separated</vt:lpstr>
      <vt:lpstr>Separation by Charge</vt:lpstr>
      <vt:lpstr>Separation by Size</vt:lpstr>
      <vt:lpstr>Separation by Affinity</vt:lpstr>
      <vt:lpstr>Electrophoresis for Protein Analysis</vt:lpstr>
      <vt:lpstr>SDS PAGE: Molecular Weight</vt:lpstr>
      <vt:lpstr>Protein Sequencing</vt:lpstr>
      <vt:lpstr>Spectroscopic Detection of Aromatic Amino Acids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1</cp:revision>
  <dcterms:created xsi:type="dcterms:W3CDTF">2018-02-12T14:28:47Z</dcterms:created>
  <dcterms:modified xsi:type="dcterms:W3CDTF">2018-02-12T14:30:59Z</dcterms:modified>
</cp:coreProperties>
</file>