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5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11"/>
    <p:restoredTop sz="94671"/>
  </p:normalViewPr>
  <p:slideViewPr>
    <p:cSldViewPr snapToGrid="0" snapToObjects="1">
      <p:cViewPr varScale="1">
        <p:scale>
          <a:sx n="49" d="100"/>
          <a:sy n="49" d="100"/>
        </p:scale>
        <p:origin x="18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93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074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33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26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7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9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32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08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44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49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0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9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FD7D245-93D7-7B44-98F5-A1987BB59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002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877A72C-6B5E-F44B-861B-345602BE0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624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5425B34-849E-1C4B-A11D-2E7ACEFB9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17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1288960-08F3-474A-8D05-6C27FA3E4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95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89B2DB0-05B3-794C-93AB-525DD2D65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568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3F965D82-ABE8-8546-AB3B-5FD1C1E71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80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D42CD1A-64FE-5C41-B295-6B337063C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697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3A61602-361E-9144-A976-DAE0B8420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4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340C89B-6883-BF40-BCCA-7B07B206E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218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04F4F1D-B6F4-C447-8D38-CBC9ACF1A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6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Macintosh PowerPoint</Application>
  <PresentationFormat>Ekran Gösterisi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4</cp:revision>
  <dcterms:created xsi:type="dcterms:W3CDTF">2020-01-27T18:21:19Z</dcterms:created>
  <dcterms:modified xsi:type="dcterms:W3CDTF">2020-01-27T18:24:12Z</dcterms:modified>
</cp:coreProperties>
</file>