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11"/>
    <p:restoredTop sz="94671"/>
  </p:normalViewPr>
  <p:slideViewPr>
    <p:cSldViewPr snapToGrid="0" snapToObjects="1">
      <p:cViewPr varScale="1">
        <p:scale>
          <a:sx n="49" d="100"/>
          <a:sy n="49" d="100"/>
        </p:scale>
        <p:origin x="184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931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074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033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2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7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6327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08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444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49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0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7A839-F57E-C045-B74E-91C10F5E92AA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A0678-75C3-7845-93AA-AE0A9F7509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197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EFD7D245-93D7-7B44-98F5-A1987BB59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0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1877A72C-6B5E-F44B-861B-345602BE0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62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C5425B34-849E-1C4B-A11D-2E7ACEFB9A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17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1288960-08F3-474A-8D05-6C27FA3E4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49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789B2DB0-05B3-794C-93AB-525DD2D657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68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3F965D82-ABE8-8546-AB3B-5FD1C1E71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0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5D42CD1A-64FE-5C41-B295-6B337063C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697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A3A61602-361E-9144-A976-DAE0B8420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2340C89B-6883-BF40-BCCA-7B07B206E3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218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604F4F1D-B6F4-C447-8D38-CBC9ACF1A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86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Ekran Gösterisi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4</cp:revision>
  <dcterms:created xsi:type="dcterms:W3CDTF">2020-01-27T18:21:19Z</dcterms:created>
  <dcterms:modified xsi:type="dcterms:W3CDTF">2020-01-27T18:24:12Z</dcterms:modified>
</cp:coreProperties>
</file>