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EFD7D245-93D7-7B44-98F5-A1987BB59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00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877A72C-6B5E-F44B-861B-345602BE0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24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C5425B34-849E-1C4B-A11D-2E7ACEFB9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1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1288960-08F3-474A-8D05-6C27FA3E4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49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89B2DB0-05B3-794C-93AB-525DD2D65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56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3F965D82-ABE8-8546-AB3B-5FD1C1E71D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80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D42CD1A-64FE-5C41-B295-6B337063C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97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3A61602-361E-9144-A976-DAE0B8420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2340C89B-6883-BF40-BCCA-7B07B206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218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604F4F1D-B6F4-C447-8D38-CBC9ACF1A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6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Ekran Gösterisi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4</cp:revision>
  <dcterms:created xsi:type="dcterms:W3CDTF">2020-01-27T18:21:19Z</dcterms:created>
  <dcterms:modified xsi:type="dcterms:W3CDTF">2020-01-27T18:24:12Z</dcterms:modified>
</cp:coreProperties>
</file>