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8" d="100"/>
          <a:sy n="58" d="100"/>
        </p:scale>
        <p:origin x="-248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83D18DF-659E-7042-A8FB-224D48A0633C}"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4271971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83D18DF-659E-7042-A8FB-224D48A0633C}"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3280250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83D18DF-659E-7042-A8FB-224D48A0633C}"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2960979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83D18DF-659E-7042-A8FB-224D48A0633C}"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3526295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83D18DF-659E-7042-A8FB-224D48A0633C}"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84318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83D18DF-659E-7042-A8FB-224D48A0633C}"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377235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83D18DF-659E-7042-A8FB-224D48A0633C}"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3993557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83D18DF-659E-7042-A8FB-224D48A0633C}"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3477043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D18DF-659E-7042-A8FB-224D48A0633C}"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2103577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83D18DF-659E-7042-A8FB-224D48A0633C}"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134440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83D18DF-659E-7042-A8FB-224D48A0633C}"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528F0-9677-1C40-BBB1-A9F8856277AE}" type="slidenum">
              <a:rPr lang="en-US" smtClean="0"/>
              <a:t>‹#›</a:t>
            </a:fld>
            <a:endParaRPr lang="en-US"/>
          </a:p>
        </p:txBody>
      </p:sp>
    </p:spTree>
    <p:extLst>
      <p:ext uri="{BB962C8B-B14F-4D97-AF65-F5344CB8AC3E}">
        <p14:creationId xmlns:p14="http://schemas.microsoft.com/office/powerpoint/2010/main" val="25947479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D18DF-659E-7042-A8FB-224D48A0633C}"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528F0-9677-1C40-BBB1-A9F8856277AE}" type="slidenum">
              <a:rPr lang="en-US" smtClean="0"/>
              <a:t>‹#›</a:t>
            </a:fld>
            <a:endParaRPr lang="en-US"/>
          </a:p>
        </p:txBody>
      </p:sp>
    </p:spTree>
    <p:extLst>
      <p:ext uri="{BB962C8B-B14F-4D97-AF65-F5344CB8AC3E}">
        <p14:creationId xmlns:p14="http://schemas.microsoft.com/office/powerpoint/2010/main" val="1446955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dirty="0" smtClean="0"/>
              <a:t>Türkiye’de de doksanlı yıllardan sonra etik alanında birçok çalışma yapılmıştır. Bunun yanında, etik ile ilgili normlara azami ihtiyaç duyulan bir dönemde bulunmaktayız. </a:t>
            </a:r>
          </a:p>
          <a:p>
            <a:pPr>
              <a:defRPr/>
            </a:pPr>
            <a:endParaRPr lang="en-US" dirty="0"/>
          </a:p>
        </p:txBody>
      </p:sp>
    </p:spTree>
    <p:extLst>
      <p:ext uri="{BB962C8B-B14F-4D97-AF65-F5344CB8AC3E}">
        <p14:creationId xmlns:p14="http://schemas.microsoft.com/office/powerpoint/2010/main" val="3808607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dirty="0"/>
              <a:t>Ö</a:t>
            </a:r>
            <a:r>
              <a:rPr lang="tr-TR" dirty="0" smtClean="0"/>
              <a:t>zellikle mesleki alanlarda yapılan düzenlemeler her şeyi öngörememekte ve bazen mevzuatlar yetersiz kalmaktadır.  İşte bu durumlarda, her ülkenin ahlak sisteminin dışında gri alan diyebileceğimiz alanlarda başka bir olguya ihtiyaç duyulmaktadır. Bu da felsefenin ahlakı inceleyen dalı olan etik olmuştur.</a:t>
            </a:r>
            <a:endParaRPr lang="en-US" dirty="0"/>
          </a:p>
        </p:txBody>
      </p:sp>
    </p:spTree>
    <p:extLst>
      <p:ext uri="{BB962C8B-B14F-4D97-AF65-F5344CB8AC3E}">
        <p14:creationId xmlns:p14="http://schemas.microsoft.com/office/powerpoint/2010/main" val="2605392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sz="2800" dirty="0" smtClean="0"/>
              <a:t>Soğuk savaşın sona ermesi ve iletişim teknolojilerinde meydana gelen gelişmeler kültürleri birbirine daha da yaklaştırmıştır. Bilim, teknoloji, ulaşım ve ticaret, devlet sınırlarının dışına çıkan uluslararası aktiviteler haline gelmiştir. Birçok meslekte aranan kriterler uluslararası standartlar haline gelmiştir. Kurumların birbirleri ile kurduğu uluslararası örgütler, kendi aralarında etik kurallar koymak zorunluluğunu beraberinde getirmiştir.</a:t>
            </a:r>
          </a:p>
          <a:p>
            <a:pPr>
              <a:defRPr/>
            </a:pPr>
            <a:endParaRPr lang="en-US" dirty="0"/>
          </a:p>
        </p:txBody>
      </p:sp>
    </p:spTree>
    <p:extLst>
      <p:ext uri="{BB962C8B-B14F-4D97-AF65-F5344CB8AC3E}">
        <p14:creationId xmlns:p14="http://schemas.microsoft.com/office/powerpoint/2010/main" val="3152852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97108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140</Words>
  <Application>Microsoft Macintosh PowerPoint</Application>
  <PresentationFormat>On-screen Show (4:3)</PresentationFormat>
  <Paragraphs>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2017-11-16T12:49:56Z</dcterms:created>
  <dcterms:modified xsi:type="dcterms:W3CDTF">2017-11-16T13:36:20Z</dcterms:modified>
</cp:coreProperties>
</file>