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ilk kuşak etanol</c:v>
                </c:pt>
              </c:strCache>
            </c:strRef>
          </c:tx>
          <c:invertIfNegative val="0"/>
          <c:cat>
            <c:strRef>
              <c:f>Sayfa1!$A$2:$A$11</c:f>
              <c:strCache>
                <c:ptCount val="10"/>
                <c:pt idx="0">
                  <c:v>şeker kamışı</c:v>
                </c:pt>
                <c:pt idx="1">
                  <c:v>mısır</c:v>
                </c:pt>
                <c:pt idx="2">
                  <c:v>fil otu</c:v>
                </c:pt>
                <c:pt idx="3">
                  <c:v>dallı darı</c:v>
                </c:pt>
                <c:pt idx="4">
                  <c:v>yağlık palmiye</c:v>
                </c:pt>
                <c:pt idx="5">
                  <c:v>hindistan cevizi</c:v>
                </c:pt>
                <c:pt idx="6">
                  <c:v>kolza tohumu</c:v>
                </c:pt>
                <c:pt idx="7">
                  <c:v>fıstık</c:v>
                </c:pt>
                <c:pt idx="8">
                  <c:v>ayçiçeği</c:v>
                </c:pt>
                <c:pt idx="9">
                  <c:v>soya fasulyesi</c:v>
                </c:pt>
              </c:strCache>
            </c:strRef>
          </c:cat>
          <c:val>
            <c:numRef>
              <c:f>Sayfa1!$B$2:$B$11</c:f>
              <c:numCache>
                <c:formatCode>General</c:formatCode>
                <c:ptCount val="10"/>
                <c:pt idx="0">
                  <c:v>650</c:v>
                </c:pt>
                <c:pt idx="1">
                  <c:v>400</c:v>
                </c:pt>
                <c:pt idx="8">
                  <c:v>0</c:v>
                </c:pt>
              </c:numCache>
            </c:numRef>
          </c:val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ikinci kuşak etanol</c:v>
                </c:pt>
              </c:strCache>
            </c:strRef>
          </c:tx>
          <c:invertIfNegative val="0"/>
          <c:cat>
            <c:strRef>
              <c:f>Sayfa1!$A$2:$A$11</c:f>
              <c:strCache>
                <c:ptCount val="10"/>
                <c:pt idx="0">
                  <c:v>şeker kamışı</c:v>
                </c:pt>
                <c:pt idx="1">
                  <c:v>mısır</c:v>
                </c:pt>
                <c:pt idx="2">
                  <c:v>fil otu</c:v>
                </c:pt>
                <c:pt idx="3">
                  <c:v>dallı darı</c:v>
                </c:pt>
                <c:pt idx="4">
                  <c:v>yağlık palmiye</c:v>
                </c:pt>
                <c:pt idx="5">
                  <c:v>hindistan cevizi</c:v>
                </c:pt>
                <c:pt idx="6">
                  <c:v>kolza tohumu</c:v>
                </c:pt>
                <c:pt idx="7">
                  <c:v>fıstık</c:v>
                </c:pt>
                <c:pt idx="8">
                  <c:v>ayçiçeği</c:v>
                </c:pt>
                <c:pt idx="9">
                  <c:v>soya fasulyesi</c:v>
                </c:pt>
              </c:strCache>
            </c:strRef>
          </c:cat>
          <c:val>
            <c:numRef>
              <c:f>Sayfa1!$C$2:$C$11</c:f>
              <c:numCache>
                <c:formatCode>General</c:formatCode>
                <c:ptCount val="10"/>
                <c:pt idx="2">
                  <c:v>1250</c:v>
                </c:pt>
                <c:pt idx="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biyoyakıt</c:v>
                </c:pt>
              </c:strCache>
            </c:strRef>
          </c:tx>
          <c:invertIfNegative val="0"/>
          <c:cat>
            <c:strRef>
              <c:f>Sayfa1!$A$2:$A$11</c:f>
              <c:strCache>
                <c:ptCount val="10"/>
                <c:pt idx="0">
                  <c:v>şeker kamışı</c:v>
                </c:pt>
                <c:pt idx="1">
                  <c:v>mısır</c:v>
                </c:pt>
                <c:pt idx="2">
                  <c:v>fil otu</c:v>
                </c:pt>
                <c:pt idx="3">
                  <c:v>dallı darı</c:v>
                </c:pt>
                <c:pt idx="4">
                  <c:v>yağlık palmiye</c:v>
                </c:pt>
                <c:pt idx="5">
                  <c:v>hindistan cevizi</c:v>
                </c:pt>
                <c:pt idx="6">
                  <c:v>kolza tohumu</c:v>
                </c:pt>
                <c:pt idx="7">
                  <c:v>fıstık</c:v>
                </c:pt>
                <c:pt idx="8">
                  <c:v>ayçiçeği</c:v>
                </c:pt>
                <c:pt idx="9">
                  <c:v>soya fasulyesi</c:v>
                </c:pt>
              </c:strCache>
            </c:strRef>
          </c:cat>
          <c:val>
            <c:numRef>
              <c:f>Sayfa1!$D$2:$D$11</c:f>
              <c:numCache>
                <c:formatCode>General</c:formatCode>
                <c:ptCount val="10"/>
                <c:pt idx="4">
                  <c:v>610</c:v>
                </c:pt>
                <c:pt idx="5">
                  <c:v>276</c:v>
                </c:pt>
                <c:pt idx="6">
                  <c:v>122</c:v>
                </c:pt>
                <c:pt idx="7">
                  <c:v>108</c:v>
                </c:pt>
                <c:pt idx="8">
                  <c:v>98</c:v>
                </c:pt>
                <c:pt idx="9">
                  <c:v>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233088"/>
        <c:axId val="63204736"/>
      </c:barChart>
      <c:catAx>
        <c:axId val="38233088"/>
        <c:scaling>
          <c:orientation val="minMax"/>
        </c:scaling>
        <c:delete val="0"/>
        <c:axPos val="l"/>
        <c:majorTickMark val="out"/>
        <c:minorTickMark val="none"/>
        <c:tickLblPos val="nextTo"/>
        <c:crossAx val="63204736"/>
        <c:crosses val="autoZero"/>
        <c:auto val="1"/>
        <c:lblAlgn val="ctr"/>
        <c:lblOffset val="100"/>
        <c:noMultiLvlLbl val="0"/>
      </c:catAx>
      <c:valAx>
        <c:axId val="6320473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823308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B26D14-F8DE-40A6-B738-56FD823FFFC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06ECA40-5C34-448F-B2D1-12BF7401BCCF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Mısır silajı</a:t>
          </a:r>
          <a:endParaRPr lang="tr-TR" sz="2400" b="1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5E4957-5549-4C61-8A83-7EFC2CA04457}" type="parTrans" cxnId="{F50D8EE3-0021-4320-B51A-124C21675D56}">
      <dgm:prSet/>
      <dgm:spPr/>
      <dgm:t>
        <a:bodyPr/>
        <a:lstStyle/>
        <a:p>
          <a:endParaRPr lang="tr-TR"/>
        </a:p>
      </dgm:t>
    </dgm:pt>
    <dgm:pt modelId="{401F8034-FEA3-4F56-A8D3-BEF9BD1BF6B5}" type="sibTrans" cxnId="{F50D8EE3-0021-4320-B51A-124C21675D56}">
      <dgm:prSet/>
      <dgm:spPr/>
      <dgm:t>
        <a:bodyPr/>
        <a:lstStyle/>
        <a:p>
          <a:endParaRPr lang="tr-TR"/>
        </a:p>
      </dgm:t>
    </dgm:pt>
    <dgm:pt modelId="{225AA4B0-CE87-42CD-9896-FA250C98A1F9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rPr>
            <a:t>Odun kömürü</a:t>
          </a:r>
          <a:endParaRPr lang="tr-TR" sz="2400" b="1" dirty="0">
            <a:solidFill>
              <a:srgbClr val="6600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90B271-7494-4C34-8ECA-01B2E914B6DB}" type="parTrans" cxnId="{7B69092D-0769-4768-993F-7FF7F30A37AB}">
      <dgm:prSet/>
      <dgm:spPr/>
      <dgm:t>
        <a:bodyPr/>
        <a:lstStyle/>
        <a:p>
          <a:endParaRPr lang="tr-TR"/>
        </a:p>
      </dgm:t>
    </dgm:pt>
    <dgm:pt modelId="{A8CA006E-D492-48D1-96D0-3F1A40BC8460}" type="sibTrans" cxnId="{7B69092D-0769-4768-993F-7FF7F30A37AB}">
      <dgm:prSet/>
      <dgm:spPr/>
      <dgm:t>
        <a:bodyPr/>
        <a:lstStyle/>
        <a:p>
          <a:endParaRPr lang="tr-TR"/>
        </a:p>
      </dgm:t>
    </dgm:pt>
    <dgm:pt modelId="{42152A2E-E52B-4071-A0DC-7A2698152797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144612"/>
              </a:solidFill>
              <a:latin typeface="Arial" panose="020B0604020202020204" pitchFamily="34" charset="0"/>
              <a:cs typeface="Arial" panose="020B0604020202020204" pitchFamily="34" charset="0"/>
            </a:rPr>
            <a:t>Yonga</a:t>
          </a:r>
          <a:endParaRPr lang="tr-TR" sz="2400" b="1" dirty="0">
            <a:solidFill>
              <a:srgbClr val="14461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68EC47-C54A-4786-B0D8-34AD80E76CA4}" type="parTrans" cxnId="{F7055BE2-4EEB-4FC6-9AE2-D89CED12ABB7}">
      <dgm:prSet/>
      <dgm:spPr/>
      <dgm:t>
        <a:bodyPr/>
        <a:lstStyle/>
        <a:p>
          <a:endParaRPr lang="tr-TR"/>
        </a:p>
      </dgm:t>
    </dgm:pt>
    <dgm:pt modelId="{B014FCFE-48E4-47A7-89F0-891B2EA13F3A}" type="sibTrans" cxnId="{F7055BE2-4EEB-4FC6-9AE2-D89CED12ABB7}">
      <dgm:prSet/>
      <dgm:spPr/>
      <dgm:t>
        <a:bodyPr/>
        <a:lstStyle/>
        <a:p>
          <a:endParaRPr lang="tr-TR"/>
        </a:p>
      </dgm:t>
    </dgm:pt>
    <dgm:pt modelId="{BBAD695F-9162-4BF6-B133-8578279E2118}">
      <dgm:prSet phldrT="[Metin]" custT="1"/>
      <dgm:spPr/>
      <dgm:t>
        <a:bodyPr/>
        <a:lstStyle/>
        <a:p>
          <a:r>
            <a:rPr lang="tr-TR" sz="2400" b="1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rPr>
            <a:t>Atık kağıt</a:t>
          </a:r>
          <a:endParaRPr lang="tr-TR" sz="2400" b="1" dirty="0">
            <a:solidFill>
              <a:srgbClr val="000099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BB3BF2-FEFC-4DB8-8FD7-B95791AC69B8}" type="parTrans" cxnId="{070C30E7-FE6E-4F23-BC04-69FEDA0581C7}">
      <dgm:prSet/>
      <dgm:spPr/>
      <dgm:t>
        <a:bodyPr/>
        <a:lstStyle/>
        <a:p>
          <a:endParaRPr lang="tr-TR"/>
        </a:p>
      </dgm:t>
    </dgm:pt>
    <dgm:pt modelId="{A8DA1410-4A30-4738-8CF7-8AF6B6D9EBB4}" type="sibTrans" cxnId="{070C30E7-FE6E-4F23-BC04-69FEDA0581C7}">
      <dgm:prSet/>
      <dgm:spPr/>
      <dgm:t>
        <a:bodyPr/>
        <a:lstStyle/>
        <a:p>
          <a:endParaRPr lang="tr-TR"/>
        </a:p>
      </dgm:t>
    </dgm:pt>
    <dgm:pt modelId="{CF280699-DF31-4414-958B-A840193313B2}" type="pres">
      <dgm:prSet presAssocID="{7BB26D14-F8DE-40A6-B738-56FD823FFFC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0CED4548-F7DC-4089-903A-99BCB3589B31}" type="pres">
      <dgm:prSet presAssocID="{306ECA40-5C34-448F-B2D1-12BF7401BCCF}" presName="Accent1" presStyleCnt="0"/>
      <dgm:spPr/>
    </dgm:pt>
    <dgm:pt modelId="{963481F7-44B9-4D7A-97E2-CB08CC6D7177}" type="pres">
      <dgm:prSet presAssocID="{306ECA40-5C34-448F-B2D1-12BF7401BCCF}" presName="Accent" presStyleLbl="node1" presStyleIdx="0" presStyleCnt="4" custScaleX="249669"/>
      <dgm:spPr>
        <a:solidFill>
          <a:schemeClr val="accent5">
            <a:lumMod val="75000"/>
          </a:schemeClr>
        </a:solidFill>
        <a:ln>
          <a:solidFill>
            <a:srgbClr val="660033"/>
          </a:solidFill>
        </a:ln>
      </dgm:spPr>
    </dgm:pt>
    <dgm:pt modelId="{8BD099FD-BCCE-47FB-A8F1-F078D30CDE00}" type="pres">
      <dgm:prSet presAssocID="{306ECA40-5C34-448F-B2D1-12BF7401BCCF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DCF956-DBAC-4C9A-9698-8E6496DE04AC}" type="pres">
      <dgm:prSet presAssocID="{225AA4B0-CE87-42CD-9896-FA250C98A1F9}" presName="Accent2" presStyleCnt="0"/>
      <dgm:spPr/>
    </dgm:pt>
    <dgm:pt modelId="{42BBA20D-EFA5-495D-861A-BA3CD21D4F47}" type="pres">
      <dgm:prSet presAssocID="{225AA4B0-CE87-42CD-9896-FA250C98A1F9}" presName="Accent" presStyleLbl="node1" presStyleIdx="1" presStyleCnt="4" custScaleX="258706"/>
      <dgm:spPr>
        <a:solidFill>
          <a:schemeClr val="accent5">
            <a:lumMod val="75000"/>
          </a:schemeClr>
        </a:solidFill>
        <a:ln>
          <a:solidFill>
            <a:srgbClr val="660033"/>
          </a:solidFill>
        </a:ln>
      </dgm:spPr>
    </dgm:pt>
    <dgm:pt modelId="{9113A663-2AA2-45CF-9CA3-E4AA3589A6DF}" type="pres">
      <dgm:prSet presAssocID="{225AA4B0-CE87-42CD-9896-FA250C98A1F9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CC4D030-4F8A-4DBE-BF49-2E4B1FE5F7DD}" type="pres">
      <dgm:prSet presAssocID="{42152A2E-E52B-4071-A0DC-7A2698152797}" presName="Accent3" presStyleCnt="0"/>
      <dgm:spPr/>
    </dgm:pt>
    <dgm:pt modelId="{8B7A5DC8-64B7-44B7-BDFC-7935E22187AD}" type="pres">
      <dgm:prSet presAssocID="{42152A2E-E52B-4071-A0DC-7A2698152797}" presName="Accent" presStyleLbl="node1" presStyleIdx="2" presStyleCnt="4" custScaleX="226555"/>
      <dgm:spPr>
        <a:solidFill>
          <a:schemeClr val="accent5">
            <a:lumMod val="75000"/>
          </a:schemeClr>
        </a:solidFill>
        <a:ln>
          <a:solidFill>
            <a:srgbClr val="660033"/>
          </a:solidFill>
        </a:ln>
      </dgm:spPr>
    </dgm:pt>
    <dgm:pt modelId="{805F5505-F75A-481E-B619-E945983B9A7D}" type="pres">
      <dgm:prSet presAssocID="{42152A2E-E52B-4071-A0DC-7A2698152797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A863C5C-A791-4E45-8B2C-982AE475B1B5}" type="pres">
      <dgm:prSet presAssocID="{BBAD695F-9162-4BF6-B133-8578279E2118}" presName="Accent4" presStyleCnt="0"/>
      <dgm:spPr/>
    </dgm:pt>
    <dgm:pt modelId="{60B70E13-87CD-47AF-8E78-EA5A75FC75C0}" type="pres">
      <dgm:prSet presAssocID="{BBAD695F-9162-4BF6-B133-8578279E2118}" presName="Accent" presStyleLbl="node1" presStyleIdx="3" presStyleCnt="4" custScaleX="288852"/>
      <dgm:spPr>
        <a:solidFill>
          <a:schemeClr val="accent5">
            <a:lumMod val="75000"/>
          </a:schemeClr>
        </a:solidFill>
        <a:ln>
          <a:solidFill>
            <a:srgbClr val="660033"/>
          </a:solidFill>
        </a:ln>
      </dgm:spPr>
    </dgm:pt>
    <dgm:pt modelId="{DD3BC577-44B7-48FB-B128-4C528EC868B8}" type="pres">
      <dgm:prSet presAssocID="{BBAD695F-9162-4BF6-B133-8578279E2118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EFBCF6D-25BD-47F3-B5CD-EF0F19F1559B}" type="presOf" srcId="{BBAD695F-9162-4BF6-B133-8578279E2118}" destId="{DD3BC577-44B7-48FB-B128-4C528EC868B8}" srcOrd="0" destOrd="0" presId="urn:microsoft.com/office/officeart/2009/layout/CircleArrowProcess"/>
    <dgm:cxn modelId="{7B69092D-0769-4768-993F-7FF7F30A37AB}" srcId="{7BB26D14-F8DE-40A6-B738-56FD823FFFC9}" destId="{225AA4B0-CE87-42CD-9896-FA250C98A1F9}" srcOrd="1" destOrd="0" parTransId="{1990B271-7494-4C34-8ECA-01B2E914B6DB}" sibTransId="{A8CA006E-D492-48D1-96D0-3F1A40BC8460}"/>
    <dgm:cxn modelId="{F38B4C04-95F7-43F8-8875-45B5DFB35A52}" type="presOf" srcId="{306ECA40-5C34-448F-B2D1-12BF7401BCCF}" destId="{8BD099FD-BCCE-47FB-A8F1-F078D30CDE00}" srcOrd="0" destOrd="0" presId="urn:microsoft.com/office/officeart/2009/layout/CircleArrowProcess"/>
    <dgm:cxn modelId="{F50D8EE3-0021-4320-B51A-124C21675D56}" srcId="{7BB26D14-F8DE-40A6-B738-56FD823FFFC9}" destId="{306ECA40-5C34-448F-B2D1-12BF7401BCCF}" srcOrd="0" destOrd="0" parTransId="{D25E4957-5549-4C61-8A83-7EFC2CA04457}" sibTransId="{401F8034-FEA3-4F56-A8D3-BEF9BD1BF6B5}"/>
    <dgm:cxn modelId="{1ABFAB82-93BC-45F1-84FF-059458AF33EA}" type="presOf" srcId="{7BB26D14-F8DE-40A6-B738-56FD823FFFC9}" destId="{CF280699-DF31-4414-958B-A840193313B2}" srcOrd="0" destOrd="0" presId="urn:microsoft.com/office/officeart/2009/layout/CircleArrowProcess"/>
    <dgm:cxn modelId="{47E5D46F-8108-4F19-8C1B-4D3C5BAD1BC0}" type="presOf" srcId="{42152A2E-E52B-4071-A0DC-7A2698152797}" destId="{805F5505-F75A-481E-B619-E945983B9A7D}" srcOrd="0" destOrd="0" presId="urn:microsoft.com/office/officeart/2009/layout/CircleArrowProcess"/>
    <dgm:cxn modelId="{F7055BE2-4EEB-4FC6-9AE2-D89CED12ABB7}" srcId="{7BB26D14-F8DE-40A6-B738-56FD823FFFC9}" destId="{42152A2E-E52B-4071-A0DC-7A2698152797}" srcOrd="2" destOrd="0" parTransId="{0768EC47-C54A-4786-B0D8-34AD80E76CA4}" sibTransId="{B014FCFE-48E4-47A7-89F0-891B2EA13F3A}"/>
    <dgm:cxn modelId="{AFD0DEB1-E871-4F97-BDA5-8C87CE3A8B4B}" type="presOf" srcId="{225AA4B0-CE87-42CD-9896-FA250C98A1F9}" destId="{9113A663-2AA2-45CF-9CA3-E4AA3589A6DF}" srcOrd="0" destOrd="0" presId="urn:microsoft.com/office/officeart/2009/layout/CircleArrowProcess"/>
    <dgm:cxn modelId="{070C30E7-FE6E-4F23-BC04-69FEDA0581C7}" srcId="{7BB26D14-F8DE-40A6-B738-56FD823FFFC9}" destId="{BBAD695F-9162-4BF6-B133-8578279E2118}" srcOrd="3" destOrd="0" parTransId="{63BB3BF2-FEFC-4DB8-8FD7-B95791AC69B8}" sibTransId="{A8DA1410-4A30-4738-8CF7-8AF6B6D9EBB4}"/>
    <dgm:cxn modelId="{B7A8CF50-5D7F-4263-B2B5-0E70A4BF6A45}" type="presParOf" srcId="{CF280699-DF31-4414-958B-A840193313B2}" destId="{0CED4548-F7DC-4089-903A-99BCB3589B31}" srcOrd="0" destOrd="0" presId="urn:microsoft.com/office/officeart/2009/layout/CircleArrowProcess"/>
    <dgm:cxn modelId="{4F8C1845-063E-44C9-AC4B-BD63004B93A5}" type="presParOf" srcId="{0CED4548-F7DC-4089-903A-99BCB3589B31}" destId="{963481F7-44B9-4D7A-97E2-CB08CC6D7177}" srcOrd="0" destOrd="0" presId="urn:microsoft.com/office/officeart/2009/layout/CircleArrowProcess"/>
    <dgm:cxn modelId="{9A8535EA-D856-4F25-BAE8-DED140553D1B}" type="presParOf" srcId="{CF280699-DF31-4414-958B-A840193313B2}" destId="{8BD099FD-BCCE-47FB-A8F1-F078D30CDE00}" srcOrd="1" destOrd="0" presId="urn:microsoft.com/office/officeart/2009/layout/CircleArrowProcess"/>
    <dgm:cxn modelId="{B2C3835D-D3DA-48B4-B632-BAFE3310067C}" type="presParOf" srcId="{CF280699-DF31-4414-958B-A840193313B2}" destId="{5FDCF956-DBAC-4C9A-9698-8E6496DE04AC}" srcOrd="2" destOrd="0" presId="urn:microsoft.com/office/officeart/2009/layout/CircleArrowProcess"/>
    <dgm:cxn modelId="{A14A6B0C-26D3-4647-921B-DFD81D899BE7}" type="presParOf" srcId="{5FDCF956-DBAC-4C9A-9698-8E6496DE04AC}" destId="{42BBA20D-EFA5-495D-861A-BA3CD21D4F47}" srcOrd="0" destOrd="0" presId="urn:microsoft.com/office/officeart/2009/layout/CircleArrowProcess"/>
    <dgm:cxn modelId="{1BC4C1C8-0931-4994-B1AF-F0A98BFF79F8}" type="presParOf" srcId="{CF280699-DF31-4414-958B-A840193313B2}" destId="{9113A663-2AA2-45CF-9CA3-E4AA3589A6DF}" srcOrd="3" destOrd="0" presId="urn:microsoft.com/office/officeart/2009/layout/CircleArrowProcess"/>
    <dgm:cxn modelId="{75F84C11-B745-417B-B566-9A42E492FE63}" type="presParOf" srcId="{CF280699-DF31-4414-958B-A840193313B2}" destId="{1CC4D030-4F8A-4DBE-BF49-2E4B1FE5F7DD}" srcOrd="4" destOrd="0" presId="urn:microsoft.com/office/officeart/2009/layout/CircleArrowProcess"/>
    <dgm:cxn modelId="{C41F8394-CB9D-4529-8D8C-715C9644D238}" type="presParOf" srcId="{1CC4D030-4F8A-4DBE-BF49-2E4B1FE5F7DD}" destId="{8B7A5DC8-64B7-44B7-BDFC-7935E22187AD}" srcOrd="0" destOrd="0" presId="urn:microsoft.com/office/officeart/2009/layout/CircleArrowProcess"/>
    <dgm:cxn modelId="{1BBC2C4C-17AC-44C2-9F4D-21A6F7431A77}" type="presParOf" srcId="{CF280699-DF31-4414-958B-A840193313B2}" destId="{805F5505-F75A-481E-B619-E945983B9A7D}" srcOrd="5" destOrd="0" presId="urn:microsoft.com/office/officeart/2009/layout/CircleArrowProcess"/>
    <dgm:cxn modelId="{F96A4DB7-FD0D-4B2E-AB16-FC60A372A775}" type="presParOf" srcId="{CF280699-DF31-4414-958B-A840193313B2}" destId="{4A863C5C-A791-4E45-8B2C-982AE475B1B5}" srcOrd="6" destOrd="0" presId="urn:microsoft.com/office/officeart/2009/layout/CircleArrowProcess"/>
    <dgm:cxn modelId="{3FCBBFB5-992F-49B9-9620-4A3E52311990}" type="presParOf" srcId="{4A863C5C-A791-4E45-8B2C-982AE475B1B5}" destId="{60B70E13-87CD-47AF-8E78-EA5A75FC75C0}" srcOrd="0" destOrd="0" presId="urn:microsoft.com/office/officeart/2009/layout/CircleArrowProcess"/>
    <dgm:cxn modelId="{1A3A2B89-E698-455B-A776-6475A505D985}" type="presParOf" srcId="{CF280699-DF31-4414-958B-A840193313B2}" destId="{DD3BC577-44B7-48FB-B128-4C528EC868B8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3481F7-44B9-4D7A-97E2-CB08CC6D7177}">
      <dsp:nvSpPr>
        <dsp:cNvPr id="0" name=""/>
        <dsp:cNvSpPr/>
      </dsp:nvSpPr>
      <dsp:spPr>
        <a:xfrm>
          <a:off x="2144466" y="0"/>
          <a:ext cx="5329532" cy="21348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6600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D099FD-BCCE-47FB-A8F1-F078D30CDE00}">
      <dsp:nvSpPr>
        <dsp:cNvPr id="0" name=""/>
        <dsp:cNvSpPr/>
      </dsp:nvSpPr>
      <dsp:spPr>
        <a:xfrm>
          <a:off x="4213208" y="772760"/>
          <a:ext cx="1191249" cy="595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Mısır silajı</a:t>
          </a:r>
          <a:endParaRPr lang="tr-TR" sz="2400" b="1" kern="1200" dirty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3208" y="772760"/>
        <a:ext cx="1191249" cy="595563"/>
      </dsp:txXfrm>
    </dsp:sp>
    <dsp:sp modelId="{42BBA20D-EFA5-495D-861A-BA3CD21D4F47}">
      <dsp:nvSpPr>
        <dsp:cNvPr id="0" name=""/>
        <dsp:cNvSpPr/>
      </dsp:nvSpPr>
      <dsp:spPr>
        <a:xfrm>
          <a:off x="1454991" y="1226792"/>
          <a:ext cx="5522440" cy="21348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6600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13A663-2AA2-45CF-9CA3-E4AA3589A6DF}">
      <dsp:nvSpPr>
        <dsp:cNvPr id="0" name=""/>
        <dsp:cNvSpPr/>
      </dsp:nvSpPr>
      <dsp:spPr>
        <a:xfrm>
          <a:off x="3617783" y="2001817"/>
          <a:ext cx="1191249" cy="595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660033"/>
              </a:solidFill>
              <a:latin typeface="Arial" panose="020B0604020202020204" pitchFamily="34" charset="0"/>
              <a:cs typeface="Arial" panose="020B0604020202020204" pitchFamily="34" charset="0"/>
            </a:rPr>
            <a:t>Odun kömürü</a:t>
          </a:r>
          <a:endParaRPr lang="tr-TR" sz="2400" b="1" kern="1200" dirty="0">
            <a:solidFill>
              <a:srgbClr val="6600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17783" y="2001817"/>
        <a:ext cx="1191249" cy="595563"/>
      </dsp:txXfrm>
    </dsp:sp>
    <dsp:sp modelId="{8B7A5DC8-64B7-44B7-BDFC-7935E22187AD}">
      <dsp:nvSpPr>
        <dsp:cNvPr id="0" name=""/>
        <dsp:cNvSpPr/>
      </dsp:nvSpPr>
      <dsp:spPr>
        <a:xfrm>
          <a:off x="2391167" y="2458113"/>
          <a:ext cx="4836132" cy="2134856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6600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F5505-F75A-481E-B619-E945983B9A7D}">
      <dsp:nvSpPr>
        <dsp:cNvPr id="0" name=""/>
        <dsp:cNvSpPr/>
      </dsp:nvSpPr>
      <dsp:spPr>
        <a:xfrm>
          <a:off x="4213208" y="3230874"/>
          <a:ext cx="1191249" cy="595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144612"/>
              </a:solidFill>
              <a:latin typeface="Arial" panose="020B0604020202020204" pitchFamily="34" charset="0"/>
              <a:cs typeface="Arial" panose="020B0604020202020204" pitchFamily="34" charset="0"/>
            </a:rPr>
            <a:t>Yonga</a:t>
          </a:r>
          <a:endParaRPr lang="tr-TR" sz="2400" b="1" kern="1200" dirty="0">
            <a:solidFill>
              <a:srgbClr val="14461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3208" y="3230874"/>
        <a:ext cx="1191249" cy="595563"/>
      </dsp:txXfrm>
    </dsp:sp>
    <dsp:sp modelId="{60B70E13-87CD-47AF-8E78-EA5A75FC75C0}">
      <dsp:nvSpPr>
        <dsp:cNvPr id="0" name=""/>
        <dsp:cNvSpPr/>
      </dsp:nvSpPr>
      <dsp:spPr>
        <a:xfrm>
          <a:off x="1569350" y="3826437"/>
          <a:ext cx="5297325" cy="1834810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rgbClr val="66003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3BC577-44B7-48FB-B128-4C528EC868B8}">
      <dsp:nvSpPr>
        <dsp:cNvPr id="0" name=""/>
        <dsp:cNvSpPr/>
      </dsp:nvSpPr>
      <dsp:spPr>
        <a:xfrm>
          <a:off x="3617783" y="4459931"/>
          <a:ext cx="1191249" cy="595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rPr>
            <a:t>Atık kağıt</a:t>
          </a:r>
          <a:endParaRPr lang="tr-TR" sz="2400" b="1" kern="1200" dirty="0">
            <a:solidFill>
              <a:srgbClr val="000099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17783" y="4459931"/>
        <a:ext cx="1191249" cy="595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210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85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4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5746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138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570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7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70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07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040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341F0-FFF2-4CAD-B852-EA8425895FDE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70809-672F-4E3D-A10B-58B67C797F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83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Biyoyakıt</a:t>
            </a:r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hammaddeleri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6135892"/>
              </p:ext>
            </p:extLst>
          </p:nvPr>
        </p:nvGraphicFramePr>
        <p:xfrm>
          <a:off x="215009" y="1196752"/>
          <a:ext cx="8928991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4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Mısırdan etanol üretmenin hata olduğu ispatlandı.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Brezilya şeker kamışının daha az petrol yoğun gübre kullanımı gerektirdiği.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65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228600"/>
            <a:ext cx="8568952" cy="99060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Biyoyakıt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ekinlerinde yakıt randımanı</a:t>
            </a:r>
            <a:b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acre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başına galon yakıt)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7933603"/>
              </p:ext>
            </p:extLst>
          </p:nvPr>
        </p:nvGraphicFramePr>
        <p:xfrm>
          <a:off x="107504" y="1556792"/>
          <a:ext cx="878497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403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Biyokütle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nasıl </a:t>
            </a:r>
            <a:r>
              <a:rPr lang="tr-TR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biyoyakıt</a:t>
            </a: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haline geliyor?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0" y="1664074"/>
            <a:ext cx="8658544" cy="4495800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MISIR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ağ Ok 3"/>
          <p:cNvSpPr/>
          <p:nvPr/>
        </p:nvSpPr>
        <p:spPr>
          <a:xfrm>
            <a:off x="1259632" y="165652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2251743" y="1714171"/>
            <a:ext cx="1218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ÖĞÜTME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ağ Ok 5"/>
          <p:cNvSpPr/>
          <p:nvPr/>
        </p:nvSpPr>
        <p:spPr>
          <a:xfrm>
            <a:off x="3347864" y="16640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4326272" y="1779374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EZME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5021541" y="2624978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MAHSUL</a:t>
            </a:r>
            <a:endParaRPr lang="tr-TR" dirty="0"/>
          </a:p>
        </p:txBody>
      </p:sp>
      <p:sp>
        <p:nvSpPr>
          <p:cNvPr id="12" name="Sola Bükülü Ok 11"/>
          <p:cNvSpPr/>
          <p:nvPr/>
        </p:nvSpPr>
        <p:spPr>
          <a:xfrm>
            <a:off x="5148064" y="1322516"/>
            <a:ext cx="365760" cy="68311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4845166" y="1137850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ENZİM</a:t>
            </a:r>
            <a:endParaRPr lang="tr-TR" dirty="0"/>
          </a:p>
        </p:txBody>
      </p:sp>
      <p:sp>
        <p:nvSpPr>
          <p:cNvPr id="14" name="Sağ Ok 13"/>
          <p:cNvSpPr/>
          <p:nvPr/>
        </p:nvSpPr>
        <p:spPr>
          <a:xfrm>
            <a:off x="5985077" y="2671285"/>
            <a:ext cx="546114" cy="2999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Metin kutusu 14"/>
          <p:cNvSpPr txBox="1"/>
          <p:nvPr/>
        </p:nvSpPr>
        <p:spPr>
          <a:xfrm>
            <a:off x="6531191" y="2642913"/>
            <a:ext cx="146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DİSTİLASYON</a:t>
            </a:r>
            <a:endParaRPr lang="tr-TR" dirty="0"/>
          </a:p>
        </p:txBody>
      </p:sp>
      <p:sp>
        <p:nvSpPr>
          <p:cNvPr id="17" name="Aşağı Ok 16"/>
          <p:cNvSpPr/>
          <p:nvPr/>
        </p:nvSpPr>
        <p:spPr>
          <a:xfrm>
            <a:off x="7711321" y="2940284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Metin kutusu 17"/>
          <p:cNvSpPr txBox="1"/>
          <p:nvPr/>
        </p:nvSpPr>
        <p:spPr>
          <a:xfrm>
            <a:off x="7482899" y="3429488"/>
            <a:ext cx="941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ETANOL</a:t>
            </a:r>
            <a:endParaRPr lang="tr-TR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3650" y="4149079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DALLI DARI</a:t>
            </a:r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Sağ Ok 22"/>
          <p:cNvSpPr/>
          <p:nvPr/>
        </p:nvSpPr>
        <p:spPr>
          <a:xfrm>
            <a:off x="1841441" y="41375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Metin kutusu 23"/>
          <p:cNvSpPr txBox="1"/>
          <p:nvPr/>
        </p:nvSpPr>
        <p:spPr>
          <a:xfrm>
            <a:off x="2669615" y="4195245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BUHARLI ÖN İŞLEM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Sola Bükülü Ok 24"/>
          <p:cNvSpPr/>
          <p:nvPr/>
        </p:nvSpPr>
        <p:spPr>
          <a:xfrm>
            <a:off x="4936420" y="4269590"/>
            <a:ext cx="577403" cy="7052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6" name="Metin kutusu 25"/>
          <p:cNvSpPr txBox="1"/>
          <p:nvPr/>
        </p:nvSpPr>
        <p:spPr>
          <a:xfrm>
            <a:off x="4623034" y="3900258"/>
            <a:ext cx="797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ENZİM</a:t>
            </a:r>
            <a:endParaRPr lang="tr-TR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5447470" y="4099664"/>
            <a:ext cx="1216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ENZİMATİK</a:t>
            </a:r>
          </a:p>
          <a:p>
            <a:r>
              <a:rPr lang="tr-TR" dirty="0" smtClean="0"/>
              <a:t> HİDROLİZ</a:t>
            </a:r>
            <a:endParaRPr lang="tr-TR" dirty="0"/>
          </a:p>
        </p:txBody>
      </p:sp>
      <p:sp>
        <p:nvSpPr>
          <p:cNvPr id="28" name="Yukarı Ok 27"/>
          <p:cNvSpPr/>
          <p:nvPr/>
        </p:nvSpPr>
        <p:spPr>
          <a:xfrm>
            <a:off x="5447470" y="3141831"/>
            <a:ext cx="484632" cy="92269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9" name="Metin kutusu 28"/>
          <p:cNvSpPr txBox="1"/>
          <p:nvPr/>
        </p:nvSpPr>
        <p:spPr>
          <a:xfrm>
            <a:off x="3469853" y="3184886"/>
            <a:ext cx="177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FERMANTASYON</a:t>
            </a:r>
            <a:endParaRPr lang="tr-TR" dirty="0"/>
          </a:p>
        </p:txBody>
      </p:sp>
      <p:sp>
        <p:nvSpPr>
          <p:cNvPr id="30" name="Aşağı Ok 29"/>
          <p:cNvSpPr/>
          <p:nvPr/>
        </p:nvSpPr>
        <p:spPr>
          <a:xfrm>
            <a:off x="5402177" y="1964041"/>
            <a:ext cx="466638" cy="6788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71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 tutma ve depolama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Karbon tutma ve depolama, fosil yakıtlı elektrik santrallerinin atmosfere salmış olduğu karbondioksit i tümüyle tutup güvenli bir şekilde yerin derinliklerinde ya da okyanus tabanının altında DEPOLANABİLİR.</a:t>
            </a:r>
          </a:p>
          <a:p>
            <a:pPr marL="0" indent="0" algn="just">
              <a:buNone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Böylece kömür ana elektrik kaynağı olarak kullanmaya devam edilir.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96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Geçtiğimiz 20 yıl içinde kükürt oksit ,azot oksit ve kömür yakılmasıyla açığa çıkan parçacıkların azaltılmasına yönelik çalışmalar yapıldı.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Kükürt dioksiti azaltmaya yönelik yasalar asit yağmurlarının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azatılmasına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sebep olmuştur.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Kömür tüketiminin önemli ölçüde artması, azot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oksitin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daha da yoğunlaşmasına yol açacaktır.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01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Çoğu kömür şirketi karbondioksite bedel getirilmesine doğal olarak karşı, çünkü bu pazar paylarını doğalgaz, nükleer, rüzgar ve güneş gibi diğer elektrik üretim teknolojilerine kaptırmak istememektedirler.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tutulduktan sonra sıkıştırılarak  ne gaz ne de sıvı olan, fakat her ikisinden de özellikler taşıyan ‘’</a:t>
            </a:r>
            <a:r>
              <a:rPr lang="tr-T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süperkritik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’’ hale getirilir. Boru hattıyla gönderilebilir. CO</a:t>
            </a:r>
            <a:r>
              <a:rPr lang="tr-TR" sz="28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in sıkıştırılması önemli miktarlarda enerji gerektirir. </a:t>
            </a: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95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Ekran Gösterisi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Biyoyakıt hammaddeleri</vt:lpstr>
      <vt:lpstr>PowerPoint Sunusu</vt:lpstr>
      <vt:lpstr>Biyoyakıt ekinlerinde yakıt randımanı (acre başına galon yakıt)</vt:lpstr>
      <vt:lpstr>Biyokütle nasıl biyoyakıt haline geliyor?</vt:lpstr>
      <vt:lpstr>Karbon tutma ve depolama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2019-04-28T20:17:22Z</dcterms:created>
  <dcterms:modified xsi:type="dcterms:W3CDTF">2019-04-28T20:17:58Z</dcterms:modified>
</cp:coreProperties>
</file>