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931" y="-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Başlık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2" name="21 Alt Başlık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F34C22E-18B7-44D4-B37B-E4B8418BAB8D}" type="datetimeFigureOut">
              <a:rPr lang="tr-TR" smtClean="0"/>
              <a:pPr/>
              <a:t>12.01.2018</a:t>
            </a:fld>
            <a:endParaRPr lang="tr-TR"/>
          </a:p>
        </p:txBody>
      </p:sp>
      <p:sp>
        <p:nvSpPr>
          <p:cNvPr id="20" name="1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9A13FE-F84D-406B-86CE-AF0635733A2E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Oval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F34C22E-18B7-44D4-B37B-E4B8418BAB8D}" type="datetimeFigureOut">
              <a:rPr lang="tr-TR" smtClean="0"/>
              <a:pPr/>
              <a:t>12.01.2018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9A13FE-F84D-406B-86CE-AF0635733A2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F34C22E-18B7-44D4-B37B-E4B8418BAB8D}" type="datetimeFigureOut">
              <a:rPr lang="tr-TR" smtClean="0"/>
              <a:pPr/>
              <a:t>12.01.2018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9A13FE-F84D-406B-86CE-AF0635733A2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F34C22E-18B7-44D4-B37B-E4B8418BAB8D}" type="datetimeFigureOut">
              <a:rPr lang="tr-TR" smtClean="0"/>
              <a:pPr/>
              <a:t>12.01.2018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9A13FE-F84D-406B-86CE-AF0635733A2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F34C22E-18B7-44D4-B37B-E4B8418BAB8D}" type="datetimeFigureOut">
              <a:rPr lang="tr-TR" smtClean="0"/>
              <a:pPr/>
              <a:t>12.01.2018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9A13FE-F84D-406B-86CE-AF0635733A2E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F34C22E-18B7-44D4-B37B-E4B8418BAB8D}" type="datetimeFigureOut">
              <a:rPr lang="tr-TR" smtClean="0"/>
              <a:pPr/>
              <a:t>12.01.2018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9A13FE-F84D-406B-86CE-AF0635733A2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F34C22E-18B7-44D4-B37B-E4B8418BAB8D}" type="datetimeFigureOut">
              <a:rPr lang="tr-TR" smtClean="0"/>
              <a:pPr/>
              <a:t>12.01.2018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9A13FE-F84D-406B-86CE-AF0635733A2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F34C22E-18B7-44D4-B37B-E4B8418BAB8D}" type="datetimeFigureOut">
              <a:rPr lang="tr-TR" smtClean="0"/>
              <a:pPr/>
              <a:t>12.01.2018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9A13FE-F84D-406B-86CE-AF0635733A2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F34C22E-18B7-44D4-B37B-E4B8418BAB8D}" type="datetimeFigureOut">
              <a:rPr lang="tr-TR" smtClean="0"/>
              <a:pPr/>
              <a:t>12.01.2018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9A13FE-F84D-406B-86CE-AF0635733A2E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F34C22E-18B7-44D4-B37B-E4B8418BAB8D}" type="datetimeFigureOut">
              <a:rPr lang="tr-TR" smtClean="0"/>
              <a:pPr/>
              <a:t>12.01.2018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9A13FE-F84D-406B-86CE-AF0635733A2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F34C22E-18B7-44D4-B37B-E4B8418BAB8D}" type="datetimeFigureOut">
              <a:rPr lang="tr-TR" smtClean="0"/>
              <a:pPr/>
              <a:t>12.01.2018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9A13FE-F84D-406B-86CE-AF0635733A2E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ikdörtgen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9" name="8 Akış Çizelgesi: İşlem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Akış Çizelgesi: İşlem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Pasta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Halka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0F34C22E-18B7-44D4-B37B-E4B8418BAB8D}" type="datetimeFigureOut">
              <a:rPr lang="tr-TR" smtClean="0"/>
              <a:pPr/>
              <a:t>12.01.2018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419A13FE-F84D-406B-86CE-AF0635733A2E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5" name="14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HISTORY AND </a:t>
            </a:r>
            <a:r>
              <a:rPr lang="tr-TR" dirty="0" smtClean="0"/>
              <a:t>SCIENCE-OBJECTIVITY IN HISTORY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b="1" dirty="0" smtClean="0"/>
              <a:t>HISTORY AND SCIENCE</a:t>
            </a:r>
            <a:endParaRPr lang="tr-TR" dirty="0" smtClean="0"/>
          </a:p>
          <a:p>
            <a:pPr lvl="0"/>
            <a:r>
              <a:rPr lang="tr-TR" dirty="0" smtClean="0"/>
              <a:t>1. </a:t>
            </a:r>
            <a:r>
              <a:rPr lang="tr-TR" dirty="0" err="1" smtClean="0"/>
              <a:t>There</a:t>
            </a:r>
            <a:r>
              <a:rPr lang="tr-TR" dirty="0" smtClean="0"/>
              <a:t> is </a:t>
            </a:r>
            <a:r>
              <a:rPr lang="tr-TR" dirty="0" err="1" smtClean="0"/>
              <a:t>fundamental</a:t>
            </a:r>
            <a:r>
              <a:rPr lang="tr-TR" dirty="0" smtClean="0"/>
              <a:t> </a:t>
            </a:r>
            <a:r>
              <a:rPr lang="tr-TR" dirty="0" err="1" smtClean="0"/>
              <a:t>difference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subject</a:t>
            </a:r>
            <a:r>
              <a:rPr lang="tr-TR" dirty="0" smtClean="0"/>
              <a:t> of </a:t>
            </a:r>
            <a:r>
              <a:rPr lang="tr-TR" dirty="0" err="1" smtClean="0"/>
              <a:t>study</a:t>
            </a:r>
            <a:r>
              <a:rPr lang="tr-TR" dirty="0" smtClean="0"/>
              <a:t>: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natural</a:t>
            </a:r>
            <a:r>
              <a:rPr lang="tr-TR" dirty="0" smtClean="0"/>
              <a:t> </a:t>
            </a:r>
            <a:r>
              <a:rPr lang="tr-TR" dirty="0" err="1" smtClean="0"/>
              <a:t>sciences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concerned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phenomena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physical</a:t>
            </a:r>
            <a:r>
              <a:rPr lang="tr-TR" dirty="0" smtClean="0"/>
              <a:t> </a:t>
            </a:r>
            <a:r>
              <a:rPr lang="tr-TR" dirty="0" err="1" smtClean="0"/>
              <a:t>universe</a:t>
            </a:r>
            <a:r>
              <a:rPr lang="tr-TR" dirty="0" smtClean="0"/>
              <a:t>, </a:t>
            </a:r>
            <a:r>
              <a:rPr lang="tr-TR" dirty="0" err="1" smtClean="0"/>
              <a:t>while</a:t>
            </a:r>
            <a:r>
              <a:rPr lang="tr-TR" dirty="0" smtClean="0"/>
              <a:t> </a:t>
            </a:r>
            <a:r>
              <a:rPr lang="tr-TR" dirty="0" err="1" smtClean="0"/>
              <a:t>history</a:t>
            </a:r>
            <a:r>
              <a:rPr lang="tr-TR" dirty="0" smtClean="0"/>
              <a:t> is </a:t>
            </a:r>
            <a:r>
              <a:rPr lang="tr-TR" dirty="0" err="1" smtClean="0"/>
              <a:t>concerned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human</a:t>
            </a:r>
            <a:r>
              <a:rPr lang="tr-TR" dirty="0" smtClean="0"/>
              <a:t> </a:t>
            </a:r>
            <a:r>
              <a:rPr lang="tr-TR" dirty="0" err="1" smtClean="0"/>
              <a:t>beings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human</a:t>
            </a:r>
            <a:r>
              <a:rPr lang="tr-TR" dirty="0" smtClean="0"/>
              <a:t> </a:t>
            </a:r>
            <a:r>
              <a:rPr lang="tr-TR" dirty="0" err="1" smtClean="0"/>
              <a:t>societies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past</a:t>
            </a:r>
            <a:r>
              <a:rPr lang="tr-TR" dirty="0" smtClean="0"/>
              <a:t>. </a:t>
            </a:r>
            <a:r>
              <a:rPr lang="tr-TR" dirty="0" err="1" smtClean="0"/>
              <a:t>There</a:t>
            </a:r>
            <a:r>
              <a:rPr lang="tr-TR" dirty="0" smtClean="0"/>
              <a:t> is a </a:t>
            </a:r>
            <a:r>
              <a:rPr lang="tr-TR" dirty="0" err="1" smtClean="0"/>
              <a:t>difference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phenomena</a:t>
            </a:r>
            <a:r>
              <a:rPr lang="tr-TR" dirty="0" smtClean="0"/>
              <a:t> </a:t>
            </a:r>
            <a:r>
              <a:rPr lang="tr-TR" dirty="0" err="1" smtClean="0"/>
              <a:t>studied</a:t>
            </a:r>
            <a:r>
              <a:rPr lang="tr-TR" dirty="0" smtClean="0"/>
              <a:t>,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these</a:t>
            </a:r>
            <a:r>
              <a:rPr lang="tr-TR" dirty="0" smtClean="0"/>
              <a:t> </a:t>
            </a:r>
            <a:r>
              <a:rPr lang="tr-TR" dirty="0" err="1" smtClean="0"/>
              <a:t>phenomean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very</a:t>
            </a:r>
            <a:r>
              <a:rPr lang="tr-TR" dirty="0" smtClean="0"/>
              <a:t> </a:t>
            </a:r>
            <a:r>
              <a:rPr lang="tr-TR" dirty="0" err="1" smtClean="0"/>
              <a:t>different</a:t>
            </a:r>
            <a:r>
              <a:rPr lang="tr-TR" dirty="0" smtClean="0"/>
              <a:t> in </a:t>
            </a:r>
            <a:r>
              <a:rPr lang="tr-TR" dirty="0" err="1" smtClean="0"/>
              <a:t>charecter</a:t>
            </a:r>
            <a:r>
              <a:rPr lang="tr-TR" dirty="0" smtClean="0"/>
              <a:t> 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tr-TR" dirty="0" smtClean="0"/>
              <a:t>2. </a:t>
            </a:r>
            <a:r>
              <a:rPr lang="tr-TR" dirty="0" err="1" smtClean="0"/>
              <a:t>Historians</a:t>
            </a:r>
            <a:r>
              <a:rPr lang="tr-TR" dirty="0" smtClean="0"/>
              <a:t> do not </a:t>
            </a:r>
            <a:r>
              <a:rPr lang="tr-TR" dirty="0" err="1" smtClean="0"/>
              <a:t>conduct</a:t>
            </a:r>
            <a:r>
              <a:rPr lang="tr-TR" dirty="0" smtClean="0"/>
              <a:t> </a:t>
            </a:r>
            <a:r>
              <a:rPr lang="tr-TR" dirty="0" err="1" smtClean="0"/>
              <a:t>controlled</a:t>
            </a:r>
            <a:r>
              <a:rPr lang="tr-TR" dirty="0" smtClean="0"/>
              <a:t> </a:t>
            </a:r>
            <a:r>
              <a:rPr lang="tr-TR" dirty="0" err="1" smtClean="0"/>
              <a:t>experiments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sort</a:t>
            </a:r>
            <a:r>
              <a:rPr lang="tr-TR" dirty="0" smtClean="0"/>
              <a:t> </a:t>
            </a:r>
            <a:r>
              <a:rPr lang="tr-TR" dirty="0" err="1" smtClean="0"/>
              <a:t>typically</a:t>
            </a:r>
            <a:r>
              <a:rPr lang="tr-TR" dirty="0" smtClean="0"/>
              <a:t> </a:t>
            </a:r>
            <a:r>
              <a:rPr lang="tr-TR" dirty="0" err="1" smtClean="0"/>
              <a:t>conducted</a:t>
            </a:r>
            <a:r>
              <a:rPr lang="tr-TR" dirty="0" smtClean="0"/>
              <a:t> in a </a:t>
            </a:r>
            <a:r>
              <a:rPr lang="tr-TR" dirty="0" err="1" smtClean="0"/>
              <a:t>science</a:t>
            </a:r>
            <a:r>
              <a:rPr lang="tr-TR" dirty="0" smtClean="0"/>
              <a:t> </a:t>
            </a:r>
            <a:r>
              <a:rPr lang="tr-TR" dirty="0" err="1" smtClean="0"/>
              <a:t>laboratory</a:t>
            </a:r>
            <a:r>
              <a:rPr lang="tr-TR" dirty="0" smtClean="0"/>
              <a:t>.</a:t>
            </a:r>
          </a:p>
          <a:p>
            <a:pPr lvl="0"/>
            <a:r>
              <a:rPr lang="tr-TR" dirty="0" smtClean="0"/>
              <a:t>3. </a:t>
            </a:r>
            <a:r>
              <a:rPr lang="tr-TR" dirty="0" err="1" smtClean="0"/>
              <a:t>Historical</a:t>
            </a:r>
            <a:r>
              <a:rPr lang="tr-TR" dirty="0" smtClean="0"/>
              <a:t> </a:t>
            </a:r>
            <a:r>
              <a:rPr lang="tr-TR" dirty="0" err="1" smtClean="0"/>
              <a:t>study</a:t>
            </a:r>
            <a:r>
              <a:rPr lang="tr-TR" dirty="0" smtClean="0"/>
              <a:t> (</a:t>
            </a:r>
            <a:r>
              <a:rPr lang="tr-TR" dirty="0" err="1" smtClean="0"/>
              <a:t>though</a:t>
            </a:r>
            <a:r>
              <a:rPr lang="tr-TR" dirty="0" smtClean="0"/>
              <a:t> </a:t>
            </a:r>
            <a:r>
              <a:rPr lang="tr-TR" dirty="0" err="1" smtClean="0"/>
              <a:t>some</a:t>
            </a:r>
            <a:r>
              <a:rPr lang="tr-TR" dirty="0" smtClean="0"/>
              <a:t>, </a:t>
            </a:r>
            <a:r>
              <a:rPr lang="tr-TR" dirty="0" err="1" smtClean="0"/>
              <a:t>obviously</a:t>
            </a:r>
            <a:r>
              <a:rPr lang="tr-TR" dirty="0" smtClean="0"/>
              <a:t>, </a:t>
            </a:r>
            <a:r>
              <a:rPr lang="tr-TR" dirty="0" err="1" smtClean="0"/>
              <a:t>would</a:t>
            </a:r>
            <a:r>
              <a:rPr lang="tr-TR" dirty="0" smtClean="0"/>
              <a:t> </a:t>
            </a:r>
            <a:r>
              <a:rPr lang="tr-TR" dirty="0" err="1" smtClean="0"/>
              <a:t>disagree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it) is not </a:t>
            </a:r>
            <a:r>
              <a:rPr lang="tr-TR" dirty="0" err="1" smtClean="0"/>
              <a:t>governed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general </a:t>
            </a:r>
            <a:r>
              <a:rPr lang="tr-TR" dirty="0" err="1" smtClean="0"/>
              <a:t>laws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is not </a:t>
            </a:r>
            <a:r>
              <a:rPr lang="tr-TR" dirty="0" err="1" smtClean="0"/>
              <a:t>concerned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developing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refining</a:t>
            </a:r>
            <a:r>
              <a:rPr lang="tr-TR" dirty="0" smtClean="0"/>
              <a:t> </a:t>
            </a:r>
            <a:r>
              <a:rPr lang="tr-TR" dirty="0" err="1" smtClean="0"/>
              <a:t>such</a:t>
            </a:r>
            <a:r>
              <a:rPr lang="tr-TR" dirty="0" smtClean="0"/>
              <a:t> </a:t>
            </a:r>
            <a:r>
              <a:rPr lang="tr-TR" dirty="0" err="1" smtClean="0"/>
              <a:t>laws</a:t>
            </a:r>
            <a:r>
              <a:rPr lang="tr-TR" dirty="0" smtClean="0"/>
              <a:t>.</a:t>
            </a:r>
          </a:p>
          <a:p>
            <a:pPr lvl="0"/>
            <a:r>
              <a:rPr lang="tr-TR" dirty="0" smtClean="0"/>
              <a:t>4. </a:t>
            </a:r>
            <a:r>
              <a:rPr lang="tr-TR" dirty="0" err="1" smtClean="0"/>
              <a:t>While</a:t>
            </a:r>
            <a:r>
              <a:rPr lang="tr-TR" dirty="0" smtClean="0"/>
              <a:t> </a:t>
            </a:r>
            <a:r>
              <a:rPr lang="tr-TR" dirty="0" err="1" smtClean="0"/>
              <a:t>scientific</a:t>
            </a:r>
            <a:r>
              <a:rPr lang="tr-TR" dirty="0" smtClean="0"/>
              <a:t> </a:t>
            </a:r>
            <a:r>
              <a:rPr lang="tr-TR" dirty="0" err="1" smtClean="0"/>
              <a:t>laws</a:t>
            </a:r>
            <a:r>
              <a:rPr lang="tr-TR" dirty="0" smtClean="0"/>
              <a:t> </a:t>
            </a:r>
            <a:r>
              <a:rPr lang="tr-TR" dirty="0" err="1" smtClean="0"/>
              <a:t>offer</a:t>
            </a:r>
            <a:r>
              <a:rPr lang="tr-TR" dirty="0" smtClean="0"/>
              <a:t> a </a:t>
            </a:r>
            <a:r>
              <a:rPr lang="tr-TR" dirty="0" err="1" smtClean="0"/>
              <a:t>power</a:t>
            </a:r>
            <a:r>
              <a:rPr lang="tr-TR" dirty="0" smtClean="0"/>
              <a:t> of </a:t>
            </a:r>
            <a:r>
              <a:rPr lang="tr-TR" dirty="0" err="1" smtClean="0"/>
              <a:t>prediction</a:t>
            </a:r>
            <a:r>
              <a:rPr lang="tr-TR" dirty="0" smtClean="0"/>
              <a:t>, </a:t>
            </a:r>
            <a:r>
              <a:rPr lang="tr-TR" dirty="0" err="1" smtClean="0"/>
              <a:t>history</a:t>
            </a:r>
            <a:r>
              <a:rPr lang="tr-TR" dirty="0" smtClean="0"/>
              <a:t> (</a:t>
            </a:r>
            <a:r>
              <a:rPr lang="tr-TR" dirty="0" err="1" smtClean="0"/>
              <a:t>thought</a:t>
            </a:r>
            <a:r>
              <a:rPr lang="tr-TR" dirty="0" smtClean="0"/>
              <a:t> it </a:t>
            </a:r>
            <a:r>
              <a:rPr lang="tr-TR" dirty="0" err="1" smtClean="0"/>
              <a:t>should</a:t>
            </a:r>
            <a:r>
              <a:rPr lang="tr-TR" dirty="0" smtClean="0"/>
              <a:t> </a:t>
            </a:r>
            <a:r>
              <a:rPr lang="tr-TR" dirty="0" err="1" smtClean="0"/>
              <a:t>equip</a:t>
            </a:r>
            <a:r>
              <a:rPr lang="tr-TR" dirty="0" smtClean="0"/>
              <a:t> us </a:t>
            </a:r>
            <a:r>
              <a:rPr lang="tr-TR" dirty="0" err="1" smtClean="0"/>
              <a:t>to</a:t>
            </a:r>
            <a:r>
              <a:rPr lang="tr-TR" dirty="0" smtClean="0"/>
              <a:t>  </a:t>
            </a:r>
            <a:r>
              <a:rPr lang="tr-TR" dirty="0" err="1" smtClean="0"/>
              <a:t>cope</a:t>
            </a:r>
            <a:r>
              <a:rPr lang="tr-TR" dirty="0" smtClean="0"/>
              <a:t> </a:t>
            </a:r>
            <a:r>
              <a:rPr lang="tr-TR" dirty="0" err="1" smtClean="0"/>
              <a:t>more</a:t>
            </a:r>
            <a:r>
              <a:rPr lang="tr-TR" dirty="0" smtClean="0"/>
              <a:t> </a:t>
            </a:r>
            <a:r>
              <a:rPr lang="tr-TR" dirty="0" err="1" smtClean="0"/>
              <a:t>intelligently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World</a:t>
            </a:r>
            <a:r>
              <a:rPr lang="tr-TR" dirty="0" smtClean="0"/>
              <a:t> in </a:t>
            </a:r>
            <a:r>
              <a:rPr lang="tr-TR" dirty="0" err="1" smtClean="0"/>
              <a:t>which</a:t>
            </a:r>
            <a:r>
              <a:rPr lang="tr-TR" dirty="0" smtClean="0"/>
              <a:t> </a:t>
            </a:r>
            <a:r>
              <a:rPr lang="tr-TR" dirty="0" err="1" smtClean="0"/>
              <a:t>we</a:t>
            </a:r>
            <a:r>
              <a:rPr lang="tr-TR" dirty="0" smtClean="0"/>
              <a:t> </a:t>
            </a:r>
            <a:r>
              <a:rPr lang="tr-TR" dirty="0" err="1" smtClean="0"/>
              <a:t>live</a:t>
            </a:r>
            <a:r>
              <a:rPr lang="tr-TR" dirty="0" smtClean="0"/>
              <a:t>) </a:t>
            </a:r>
            <a:r>
              <a:rPr lang="tr-TR" dirty="0" err="1" smtClean="0"/>
              <a:t>does</a:t>
            </a:r>
            <a:r>
              <a:rPr lang="tr-TR" dirty="0" smtClean="0"/>
              <a:t> not </a:t>
            </a:r>
            <a:r>
              <a:rPr lang="tr-TR" dirty="0" err="1" smtClean="0"/>
              <a:t>have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power</a:t>
            </a:r>
            <a:r>
              <a:rPr lang="tr-TR" dirty="0" smtClean="0"/>
              <a:t>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tr-TR" dirty="0" smtClean="0"/>
              <a:t>5. </a:t>
            </a:r>
            <a:r>
              <a:rPr lang="tr-TR" dirty="0" err="1" smtClean="0"/>
              <a:t>Science</a:t>
            </a:r>
            <a:r>
              <a:rPr lang="tr-TR" dirty="0" smtClean="0"/>
              <a:t> is ‘</a:t>
            </a:r>
            <a:r>
              <a:rPr lang="tr-TR" dirty="0" err="1" smtClean="0"/>
              <a:t>useful</a:t>
            </a:r>
            <a:r>
              <a:rPr lang="tr-TR" dirty="0" smtClean="0"/>
              <a:t>’ (it </a:t>
            </a:r>
            <a:r>
              <a:rPr lang="tr-TR" dirty="0" err="1" smtClean="0"/>
              <a:t>enables</a:t>
            </a:r>
            <a:r>
              <a:rPr lang="tr-TR" dirty="0" smtClean="0"/>
              <a:t> </a:t>
            </a:r>
            <a:r>
              <a:rPr lang="tr-TR" dirty="0" err="1" smtClean="0"/>
              <a:t>people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make</a:t>
            </a:r>
            <a:r>
              <a:rPr lang="tr-TR" dirty="0" smtClean="0"/>
              <a:t> </a:t>
            </a:r>
            <a:r>
              <a:rPr lang="tr-TR" dirty="0" err="1" smtClean="0"/>
              <a:t>televisions</a:t>
            </a:r>
            <a:r>
              <a:rPr lang="tr-TR" dirty="0" smtClean="0"/>
              <a:t> </a:t>
            </a:r>
            <a:r>
              <a:rPr lang="tr-TR" dirty="0" err="1" smtClean="0"/>
              <a:t>sets</a:t>
            </a:r>
            <a:r>
              <a:rPr lang="tr-TR" dirty="0" smtClean="0"/>
              <a:t>,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nuclear</a:t>
            </a:r>
            <a:r>
              <a:rPr lang="tr-TR" dirty="0" smtClean="0"/>
              <a:t> </a:t>
            </a:r>
            <a:r>
              <a:rPr lang="tr-TR" dirty="0" err="1" smtClean="0"/>
              <a:t>bombs</a:t>
            </a:r>
            <a:r>
              <a:rPr lang="tr-TR" dirty="0" smtClean="0"/>
              <a:t>); </a:t>
            </a:r>
            <a:r>
              <a:rPr lang="tr-TR" dirty="0" err="1" smtClean="0"/>
              <a:t>history</a:t>
            </a:r>
            <a:r>
              <a:rPr lang="tr-TR" dirty="0" smtClean="0"/>
              <a:t> has no </a:t>
            </a:r>
            <a:r>
              <a:rPr lang="tr-TR" dirty="0" err="1" smtClean="0"/>
              <a:t>such</a:t>
            </a:r>
            <a:r>
              <a:rPr lang="tr-TR" dirty="0" smtClean="0"/>
              <a:t> </a:t>
            </a:r>
            <a:r>
              <a:rPr lang="tr-TR" dirty="0" err="1" smtClean="0"/>
              <a:t>direct</a:t>
            </a:r>
            <a:r>
              <a:rPr lang="tr-TR" dirty="0" smtClean="0"/>
              <a:t> </a:t>
            </a:r>
            <a:r>
              <a:rPr lang="tr-TR" dirty="0" err="1" smtClean="0"/>
              <a:t>material</a:t>
            </a:r>
            <a:r>
              <a:rPr lang="tr-TR" dirty="0" smtClean="0"/>
              <a:t> pay-</a:t>
            </a:r>
            <a:r>
              <a:rPr lang="tr-TR" dirty="0" err="1" smtClean="0"/>
              <a:t>off</a:t>
            </a:r>
            <a:r>
              <a:rPr lang="tr-TR" dirty="0" smtClean="0"/>
              <a:t>.</a:t>
            </a:r>
          </a:p>
          <a:p>
            <a:pPr lvl="0"/>
            <a:r>
              <a:rPr lang="tr-TR" dirty="0" smtClean="0"/>
              <a:t>6. </a:t>
            </a:r>
            <a:r>
              <a:rPr lang="tr-TR" dirty="0" err="1" smtClean="0"/>
              <a:t>Similarly</a:t>
            </a:r>
            <a:r>
              <a:rPr lang="tr-TR" dirty="0" smtClean="0"/>
              <a:t> it is </a:t>
            </a:r>
            <a:r>
              <a:rPr lang="tr-TR" dirty="0" err="1" smtClean="0"/>
              <a:t>fairly</a:t>
            </a:r>
            <a:r>
              <a:rPr lang="tr-TR" dirty="0" smtClean="0"/>
              <a:t> </a:t>
            </a:r>
            <a:r>
              <a:rPr lang="tr-TR" dirty="0" err="1" smtClean="0"/>
              <a:t>clear</a:t>
            </a:r>
            <a:r>
              <a:rPr lang="tr-TR" dirty="0" smtClean="0"/>
              <a:t> </a:t>
            </a:r>
            <a:r>
              <a:rPr lang="tr-TR" dirty="0" err="1" smtClean="0"/>
              <a:t>when</a:t>
            </a:r>
            <a:r>
              <a:rPr lang="tr-TR" dirty="0" smtClean="0"/>
              <a:t> </a:t>
            </a:r>
            <a:r>
              <a:rPr lang="tr-TR" dirty="0" err="1" smtClean="0"/>
              <a:t>scientist</a:t>
            </a:r>
            <a:r>
              <a:rPr lang="tr-TR" dirty="0" smtClean="0"/>
              <a:t> </a:t>
            </a:r>
            <a:r>
              <a:rPr lang="tr-TR" dirty="0" err="1" smtClean="0"/>
              <a:t>have</a:t>
            </a:r>
            <a:r>
              <a:rPr lang="tr-TR" dirty="0" smtClean="0"/>
              <a:t> </a:t>
            </a:r>
            <a:r>
              <a:rPr lang="tr-TR" dirty="0" err="1" smtClean="0"/>
              <a:t>got</a:t>
            </a:r>
            <a:r>
              <a:rPr lang="tr-TR" dirty="0" smtClean="0"/>
              <a:t> </a:t>
            </a:r>
            <a:r>
              <a:rPr lang="tr-TR" dirty="0" err="1" smtClean="0"/>
              <a:t>things</a:t>
            </a:r>
            <a:r>
              <a:rPr lang="tr-TR" dirty="0" smtClean="0"/>
              <a:t> </a:t>
            </a:r>
            <a:r>
              <a:rPr lang="tr-TR" dirty="0" err="1" smtClean="0"/>
              <a:t>right</a:t>
            </a:r>
            <a:r>
              <a:rPr lang="tr-TR" dirty="0" smtClean="0"/>
              <a:t>, org ot </a:t>
            </a:r>
            <a:r>
              <a:rPr lang="tr-TR" dirty="0" err="1" smtClean="0"/>
              <a:t>them</a:t>
            </a:r>
            <a:r>
              <a:rPr lang="tr-TR" dirty="0" smtClean="0"/>
              <a:t> </a:t>
            </a:r>
            <a:r>
              <a:rPr lang="tr-TR" dirty="0" err="1" smtClean="0"/>
              <a:t>wrong</a:t>
            </a:r>
            <a:r>
              <a:rPr lang="tr-TR" dirty="0" smtClean="0"/>
              <a:t>;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historians</a:t>
            </a:r>
            <a:r>
              <a:rPr lang="tr-TR" dirty="0" smtClean="0"/>
              <a:t> </a:t>
            </a:r>
            <a:r>
              <a:rPr lang="tr-TR" dirty="0" err="1" smtClean="0"/>
              <a:t>there</a:t>
            </a:r>
            <a:r>
              <a:rPr lang="tr-TR" dirty="0" smtClean="0"/>
              <a:t> is not </a:t>
            </a:r>
            <a:r>
              <a:rPr lang="tr-TR" dirty="0" err="1" smtClean="0"/>
              <a:t>quite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same</a:t>
            </a:r>
            <a:r>
              <a:rPr lang="tr-TR" dirty="0" smtClean="0"/>
              <a:t> sure </a:t>
            </a:r>
            <a:r>
              <a:rPr lang="tr-TR" dirty="0" err="1" smtClean="0"/>
              <a:t>way</a:t>
            </a:r>
            <a:r>
              <a:rPr lang="tr-TR" dirty="0" smtClean="0"/>
              <a:t> of </a:t>
            </a:r>
            <a:r>
              <a:rPr lang="tr-TR" dirty="0" err="1" smtClean="0"/>
              <a:t>telling</a:t>
            </a:r>
            <a:r>
              <a:rPr lang="tr-TR" dirty="0" smtClean="0"/>
              <a:t> </a:t>
            </a:r>
            <a:r>
              <a:rPr lang="tr-TR" dirty="0" err="1" smtClean="0"/>
              <a:t>whether</a:t>
            </a:r>
            <a:r>
              <a:rPr lang="tr-TR" dirty="0" smtClean="0"/>
              <a:t>  </a:t>
            </a:r>
            <a:r>
              <a:rPr lang="tr-TR" dirty="0" err="1" smtClean="0"/>
              <a:t>or</a:t>
            </a:r>
            <a:r>
              <a:rPr lang="tr-TR" dirty="0" smtClean="0"/>
              <a:t> not </a:t>
            </a:r>
            <a:r>
              <a:rPr lang="tr-TR" dirty="0" err="1" smtClean="0"/>
              <a:t>they</a:t>
            </a:r>
            <a:r>
              <a:rPr lang="tr-TR" dirty="0" smtClean="0"/>
              <a:t> </a:t>
            </a:r>
            <a:r>
              <a:rPr lang="tr-TR" dirty="0" err="1" smtClean="0"/>
              <a:t>have</a:t>
            </a:r>
            <a:r>
              <a:rPr lang="tr-TR" dirty="0" smtClean="0"/>
              <a:t> </a:t>
            </a:r>
            <a:r>
              <a:rPr lang="tr-TR" dirty="0" err="1" smtClean="0"/>
              <a:t>got</a:t>
            </a:r>
            <a:r>
              <a:rPr lang="tr-TR" dirty="0" smtClean="0"/>
              <a:t> </a:t>
            </a:r>
            <a:r>
              <a:rPr lang="tr-TR" dirty="0" err="1" smtClean="0"/>
              <a:t>things</a:t>
            </a:r>
            <a:r>
              <a:rPr lang="tr-TR" dirty="0" smtClean="0"/>
              <a:t> </a:t>
            </a:r>
            <a:r>
              <a:rPr lang="tr-TR" dirty="0" err="1" smtClean="0"/>
              <a:t>right</a:t>
            </a:r>
            <a:r>
              <a:rPr lang="tr-TR" dirty="0" smtClean="0"/>
              <a:t>.</a:t>
            </a:r>
          </a:p>
          <a:p>
            <a:pPr lvl="0"/>
            <a:r>
              <a:rPr lang="tr-TR" dirty="0" smtClean="0"/>
              <a:t> 7. </a:t>
            </a:r>
            <a:r>
              <a:rPr lang="tr-TR" dirty="0" err="1" smtClean="0"/>
              <a:t>While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relationships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interactions</a:t>
            </a:r>
            <a:r>
              <a:rPr lang="tr-TR" dirty="0" smtClean="0"/>
              <a:t> </a:t>
            </a:r>
            <a:r>
              <a:rPr lang="tr-TR" dirty="0" err="1" smtClean="0"/>
              <a:t>studied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scientists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almost</a:t>
            </a:r>
            <a:r>
              <a:rPr lang="tr-TR" dirty="0" smtClean="0"/>
              <a:t> </a:t>
            </a:r>
            <a:r>
              <a:rPr lang="tr-TR" dirty="0" err="1" smtClean="0"/>
              <a:t>always</a:t>
            </a:r>
            <a:r>
              <a:rPr lang="tr-TR" dirty="0" smtClean="0"/>
              <a:t> </a:t>
            </a:r>
            <a:r>
              <a:rPr lang="tr-TR" dirty="0" err="1" smtClean="0"/>
              <a:t>best</a:t>
            </a:r>
            <a:r>
              <a:rPr lang="tr-TR" dirty="0" smtClean="0"/>
              <a:t> </a:t>
            </a:r>
            <a:r>
              <a:rPr lang="tr-TR" dirty="0" err="1" smtClean="0"/>
              <a:t>expressed</a:t>
            </a:r>
            <a:r>
              <a:rPr lang="tr-TR" dirty="0" smtClean="0"/>
              <a:t> </a:t>
            </a:r>
            <a:r>
              <a:rPr lang="tr-TR" dirty="0" err="1" smtClean="0"/>
              <a:t>mathematicallyy</a:t>
            </a:r>
            <a:r>
              <a:rPr lang="tr-TR" dirty="0" smtClean="0"/>
              <a:t>, </a:t>
            </a:r>
            <a:r>
              <a:rPr lang="tr-TR" dirty="0" err="1" smtClean="0"/>
              <a:t>this</a:t>
            </a:r>
            <a:r>
              <a:rPr lang="tr-TR" dirty="0" smtClean="0"/>
              <a:t> is not </a:t>
            </a:r>
            <a:r>
              <a:rPr lang="tr-TR" dirty="0" err="1" smtClean="0"/>
              <a:t>generally</a:t>
            </a:r>
            <a:r>
              <a:rPr lang="tr-TR" dirty="0" smtClean="0"/>
              <a:t> </a:t>
            </a:r>
            <a:r>
              <a:rPr lang="tr-TR" dirty="0" err="1" smtClean="0"/>
              <a:t>so</a:t>
            </a:r>
            <a:r>
              <a:rPr lang="tr-TR" dirty="0" smtClean="0"/>
              <a:t> of </a:t>
            </a:r>
            <a:r>
              <a:rPr lang="tr-TR" dirty="0" err="1" smtClean="0"/>
              <a:t>those</a:t>
            </a:r>
            <a:r>
              <a:rPr lang="tr-TR" dirty="0" smtClean="0"/>
              <a:t> </a:t>
            </a:r>
            <a:r>
              <a:rPr lang="tr-TR" dirty="0" err="1" smtClean="0"/>
              <a:t>studied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historians</a:t>
            </a:r>
            <a:r>
              <a:rPr lang="tr-TR" dirty="0" smtClean="0"/>
              <a:t>.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tr-TR" dirty="0" smtClean="0"/>
              <a:t>8.  </a:t>
            </a:r>
            <a:r>
              <a:rPr lang="tr-TR" dirty="0" err="1" smtClean="0"/>
              <a:t>History</a:t>
            </a:r>
            <a:r>
              <a:rPr lang="tr-TR" dirty="0" smtClean="0"/>
              <a:t>, </a:t>
            </a:r>
            <a:r>
              <a:rPr lang="tr-TR" dirty="0" err="1" smtClean="0"/>
              <a:t>the</a:t>
            </a:r>
            <a:r>
              <a:rPr lang="tr-TR" dirty="0" smtClean="0"/>
              <a:t> ‘</a:t>
            </a:r>
            <a:r>
              <a:rPr lang="tr-TR" dirty="0" err="1" smtClean="0"/>
              <a:t>product</a:t>
            </a:r>
            <a:r>
              <a:rPr lang="tr-TR" dirty="0" smtClean="0"/>
              <a:t>’ of ‘</a:t>
            </a:r>
            <a:r>
              <a:rPr lang="tr-TR" dirty="0" err="1" smtClean="0"/>
              <a:t>interpretation</a:t>
            </a:r>
            <a:r>
              <a:rPr lang="tr-TR" dirty="0" smtClean="0"/>
              <a:t>’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historians</a:t>
            </a:r>
            <a:r>
              <a:rPr lang="tr-TR" dirty="0" smtClean="0"/>
              <a:t>, </a:t>
            </a:r>
            <a:r>
              <a:rPr lang="tr-TR" dirty="0" err="1" smtClean="0"/>
              <a:t>comes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form of an </a:t>
            </a:r>
            <a:r>
              <a:rPr lang="tr-TR" dirty="0" err="1" smtClean="0"/>
              <a:t>extended</a:t>
            </a:r>
            <a:r>
              <a:rPr lang="tr-TR" dirty="0" smtClean="0"/>
              <a:t> </a:t>
            </a:r>
            <a:r>
              <a:rPr lang="tr-TR" dirty="0" err="1" smtClean="0"/>
              <a:t>piece</a:t>
            </a:r>
            <a:r>
              <a:rPr lang="tr-TR" dirty="0" smtClean="0"/>
              <a:t> of </a:t>
            </a:r>
            <a:r>
              <a:rPr lang="tr-TR" dirty="0" err="1" smtClean="0"/>
              <a:t>prose</a:t>
            </a:r>
            <a:r>
              <a:rPr lang="tr-TR" dirty="0" smtClean="0"/>
              <a:t> (</a:t>
            </a:r>
            <a:r>
              <a:rPr lang="tr-TR" dirty="0" err="1" smtClean="0"/>
              <a:t>article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book</a:t>
            </a:r>
            <a:r>
              <a:rPr lang="tr-TR" dirty="0" smtClean="0"/>
              <a:t>) in </a:t>
            </a:r>
            <a:r>
              <a:rPr lang="tr-TR" dirty="0" err="1" smtClean="0"/>
              <a:t>which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various</a:t>
            </a:r>
            <a:r>
              <a:rPr lang="tr-TR" dirty="0" smtClean="0"/>
              <a:t> </a:t>
            </a:r>
            <a:r>
              <a:rPr lang="tr-TR" dirty="0" err="1" smtClean="0"/>
              <a:t>discoveries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interconnections</a:t>
            </a:r>
            <a:r>
              <a:rPr lang="tr-TR" dirty="0" smtClean="0"/>
              <a:t> </a:t>
            </a:r>
            <a:r>
              <a:rPr lang="tr-TR" dirty="0" err="1" smtClean="0"/>
              <a:t>have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be </a:t>
            </a:r>
            <a:r>
              <a:rPr lang="tr-TR" dirty="0" err="1" smtClean="0"/>
              <a:t>woven</a:t>
            </a:r>
            <a:r>
              <a:rPr lang="tr-TR" dirty="0" smtClean="0"/>
              <a:t> </a:t>
            </a:r>
            <a:r>
              <a:rPr lang="tr-TR" dirty="0" err="1" smtClean="0"/>
              <a:t>together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some</a:t>
            </a:r>
            <a:r>
              <a:rPr lang="tr-TR" dirty="0" smtClean="0"/>
              <a:t> </a:t>
            </a:r>
            <a:r>
              <a:rPr lang="tr-TR" dirty="0" err="1" smtClean="0"/>
              <a:t>pretence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literary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elegance</a:t>
            </a:r>
            <a:r>
              <a:rPr lang="tr-TR" dirty="0" smtClean="0"/>
              <a:t>.  </a:t>
            </a:r>
            <a:r>
              <a:rPr lang="tr-TR" dirty="0" err="1" smtClean="0"/>
              <a:t>Major</a:t>
            </a:r>
            <a:r>
              <a:rPr lang="tr-TR" dirty="0" smtClean="0"/>
              <a:t> </a:t>
            </a:r>
            <a:r>
              <a:rPr lang="tr-TR" dirty="0" err="1" smtClean="0"/>
              <a:t>scientific</a:t>
            </a:r>
            <a:r>
              <a:rPr lang="tr-TR" dirty="0" smtClean="0"/>
              <a:t> </a:t>
            </a:r>
            <a:r>
              <a:rPr lang="tr-TR" dirty="0" err="1" smtClean="0"/>
              <a:t>discoveries</a:t>
            </a:r>
            <a:r>
              <a:rPr lang="tr-TR" dirty="0" smtClean="0"/>
              <a:t> 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often</a:t>
            </a:r>
            <a:r>
              <a:rPr lang="tr-TR" dirty="0" smtClean="0"/>
              <a:t> </a:t>
            </a:r>
            <a:r>
              <a:rPr lang="tr-TR" dirty="0" err="1" smtClean="0"/>
              <a:t>best</a:t>
            </a:r>
            <a:r>
              <a:rPr lang="tr-TR" dirty="0" smtClean="0"/>
              <a:t> </a:t>
            </a:r>
            <a:r>
              <a:rPr lang="tr-TR" dirty="0" err="1" smtClean="0"/>
              <a:t>reported</a:t>
            </a:r>
            <a:r>
              <a:rPr lang="tr-TR" dirty="0" smtClean="0"/>
              <a:t> in </a:t>
            </a:r>
            <a:r>
              <a:rPr lang="tr-TR" dirty="0" err="1" smtClean="0"/>
              <a:t>very</a:t>
            </a:r>
            <a:r>
              <a:rPr lang="tr-TR" dirty="0" smtClean="0"/>
              <a:t> terse </a:t>
            </a:r>
            <a:r>
              <a:rPr lang="tr-TR" dirty="0" err="1" smtClean="0"/>
              <a:t>articles</a:t>
            </a:r>
            <a:r>
              <a:rPr lang="tr-TR" dirty="0" smtClean="0"/>
              <a:t>, </a:t>
            </a:r>
            <a:r>
              <a:rPr lang="tr-TR" dirty="0" err="1" smtClean="0"/>
              <a:t>sometimes</a:t>
            </a:r>
            <a:r>
              <a:rPr lang="tr-TR" dirty="0" smtClean="0"/>
              <a:t> in a </a:t>
            </a:r>
            <a:r>
              <a:rPr lang="tr-TR" dirty="0" err="1" smtClean="0"/>
              <a:t>page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two</a:t>
            </a:r>
            <a:r>
              <a:rPr lang="tr-TR" dirty="0" smtClean="0"/>
              <a:t> of </a:t>
            </a:r>
            <a:r>
              <a:rPr lang="tr-TR" dirty="0" err="1" smtClean="0"/>
              <a:t>mathematical</a:t>
            </a:r>
            <a:r>
              <a:rPr lang="tr-TR" dirty="0" smtClean="0"/>
              <a:t> </a:t>
            </a:r>
            <a:r>
              <a:rPr lang="tr-TR" dirty="0" err="1" smtClean="0"/>
              <a:t>equations</a:t>
            </a:r>
            <a:r>
              <a:rPr lang="tr-TR" dirty="0" smtClean="0"/>
              <a:t>.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 smtClean="0"/>
              <a:t>9. </a:t>
            </a:r>
            <a:r>
              <a:rPr lang="tr-TR" dirty="0" err="1" smtClean="0"/>
              <a:t>While</a:t>
            </a:r>
            <a:r>
              <a:rPr lang="tr-TR" dirty="0" smtClean="0"/>
              <a:t> </a:t>
            </a:r>
            <a:r>
              <a:rPr lang="tr-TR" dirty="0" err="1" smtClean="0"/>
              <a:t>scientist</a:t>
            </a:r>
            <a:r>
              <a:rPr lang="tr-TR" dirty="0" smtClean="0"/>
              <a:t> can </a:t>
            </a:r>
            <a:r>
              <a:rPr lang="tr-TR" dirty="0" err="1" smtClean="0"/>
              <a:t>report</a:t>
            </a:r>
            <a:r>
              <a:rPr lang="tr-TR" dirty="0" smtClean="0"/>
              <a:t> in a </a:t>
            </a:r>
            <a:r>
              <a:rPr lang="tr-TR" dirty="0" err="1" smtClean="0"/>
              <a:t>neutral</a:t>
            </a:r>
            <a:r>
              <a:rPr lang="tr-TR" dirty="0" smtClean="0"/>
              <a:t> </a:t>
            </a:r>
            <a:r>
              <a:rPr lang="tr-TR" dirty="0" err="1" smtClean="0"/>
              <a:t>way</a:t>
            </a:r>
            <a:r>
              <a:rPr lang="tr-TR" dirty="0" smtClean="0"/>
              <a:t> on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results</a:t>
            </a:r>
            <a:r>
              <a:rPr lang="tr-TR" dirty="0" smtClean="0"/>
              <a:t> of </a:t>
            </a:r>
            <a:r>
              <a:rPr lang="tr-TR" dirty="0" err="1" smtClean="0"/>
              <a:t>their</a:t>
            </a:r>
            <a:r>
              <a:rPr lang="tr-TR" dirty="0" smtClean="0"/>
              <a:t> </a:t>
            </a:r>
            <a:r>
              <a:rPr lang="tr-TR" dirty="0" err="1" smtClean="0"/>
              <a:t>experiments</a:t>
            </a:r>
            <a:r>
              <a:rPr lang="tr-TR" dirty="0" smtClean="0"/>
              <a:t>, </a:t>
            </a:r>
            <a:r>
              <a:rPr lang="tr-TR" dirty="0" err="1" smtClean="0"/>
              <a:t>historians</a:t>
            </a:r>
            <a:r>
              <a:rPr lang="tr-TR" dirty="0" smtClean="0"/>
              <a:t>, </a:t>
            </a:r>
            <a:r>
              <a:rPr lang="tr-TR" dirty="0" err="1" smtClean="0"/>
              <a:t>being</a:t>
            </a:r>
            <a:r>
              <a:rPr lang="tr-TR" dirty="0" smtClean="0"/>
              <a:t> </a:t>
            </a:r>
            <a:r>
              <a:rPr lang="tr-TR" dirty="0" err="1" smtClean="0"/>
              <a:t>concerned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human</a:t>
            </a:r>
            <a:r>
              <a:rPr lang="tr-TR" dirty="0" smtClean="0"/>
              <a:t> </a:t>
            </a:r>
            <a:r>
              <a:rPr lang="tr-TR" dirty="0" err="1" smtClean="0"/>
              <a:t>affairs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past</a:t>
            </a:r>
            <a:r>
              <a:rPr lang="tr-TR" dirty="0" smtClean="0"/>
              <a:t>,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unable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avoid</a:t>
            </a:r>
            <a:r>
              <a:rPr lang="tr-TR" dirty="0" smtClean="0"/>
              <a:t> </a:t>
            </a:r>
            <a:r>
              <a:rPr lang="tr-TR" dirty="0" err="1" smtClean="0"/>
              <a:t>value</a:t>
            </a:r>
            <a:r>
              <a:rPr lang="tr-TR" dirty="0" smtClean="0"/>
              <a:t> </a:t>
            </a:r>
            <a:r>
              <a:rPr lang="tr-TR" dirty="0" err="1" smtClean="0"/>
              <a:t>judgements</a:t>
            </a:r>
            <a:r>
              <a:rPr lang="tr-TR" dirty="0" smtClean="0"/>
              <a:t>: </a:t>
            </a:r>
            <a:r>
              <a:rPr lang="tr-TR" dirty="0" err="1" smtClean="0"/>
              <a:t>describing</a:t>
            </a:r>
            <a:r>
              <a:rPr lang="tr-TR" dirty="0" smtClean="0"/>
              <a:t> </a:t>
            </a:r>
            <a:r>
              <a:rPr lang="tr-TR" dirty="0" err="1" smtClean="0"/>
              <a:t>certain</a:t>
            </a:r>
            <a:r>
              <a:rPr lang="tr-TR" dirty="0" smtClean="0"/>
              <a:t> </a:t>
            </a:r>
            <a:r>
              <a:rPr lang="tr-TR" dirty="0" err="1" smtClean="0"/>
              <a:t>events</a:t>
            </a:r>
            <a:r>
              <a:rPr lang="tr-TR" dirty="0" smtClean="0"/>
              <a:t> as ‘a </a:t>
            </a:r>
            <a:r>
              <a:rPr lang="tr-TR" dirty="0" err="1" smtClean="0"/>
              <a:t>massacre</a:t>
            </a:r>
            <a:r>
              <a:rPr lang="tr-TR" dirty="0" smtClean="0"/>
              <a:t>’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instance</a:t>
            </a:r>
            <a:r>
              <a:rPr lang="tr-TR" dirty="0" smtClean="0"/>
              <a:t>,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analysing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motives</a:t>
            </a:r>
            <a:r>
              <a:rPr lang="tr-TR" dirty="0" smtClean="0"/>
              <a:t> of a </a:t>
            </a:r>
            <a:r>
              <a:rPr lang="tr-TR" dirty="0" err="1" smtClean="0"/>
              <a:t>particular</a:t>
            </a:r>
            <a:r>
              <a:rPr lang="tr-TR" dirty="0" smtClean="0"/>
              <a:t> </a:t>
            </a:r>
            <a:r>
              <a:rPr lang="tr-TR" dirty="0" err="1" smtClean="0"/>
              <a:t>politician</a:t>
            </a:r>
            <a:r>
              <a:rPr lang="tr-TR" dirty="0" smtClean="0"/>
              <a:t>.     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tr-TR" dirty="0" smtClean="0"/>
              <a:t>OBJECTIVITY:</a:t>
            </a:r>
          </a:p>
          <a:p>
            <a:pPr lvl="0"/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historian</a:t>
            </a:r>
            <a:r>
              <a:rPr lang="tr-TR" dirty="0" smtClean="0"/>
              <a:t> </a:t>
            </a:r>
            <a:r>
              <a:rPr lang="tr-TR" dirty="0" err="1" smtClean="0"/>
              <a:t>must</a:t>
            </a:r>
            <a:r>
              <a:rPr lang="tr-TR" dirty="0" smtClean="0"/>
              <a:t> </a:t>
            </a:r>
            <a:r>
              <a:rPr lang="tr-TR" dirty="0" err="1" smtClean="0"/>
              <a:t>treat</a:t>
            </a:r>
            <a:r>
              <a:rPr lang="tr-TR" dirty="0" smtClean="0"/>
              <a:t> </a:t>
            </a:r>
            <a:r>
              <a:rPr lang="tr-TR" dirty="0" err="1" smtClean="0"/>
              <a:t>sources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appropriate</a:t>
            </a:r>
            <a:r>
              <a:rPr lang="tr-TR" dirty="0" smtClean="0"/>
              <a:t> </a:t>
            </a:r>
            <a:r>
              <a:rPr lang="tr-TR" dirty="0" err="1" smtClean="0"/>
              <a:t>reservations</a:t>
            </a:r>
            <a:r>
              <a:rPr lang="tr-TR" dirty="0" smtClean="0"/>
              <a:t>;</a:t>
            </a:r>
          </a:p>
          <a:p>
            <a:pPr lvl="0"/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historian</a:t>
            </a:r>
            <a:r>
              <a:rPr lang="tr-TR" dirty="0" smtClean="0"/>
              <a:t> </a:t>
            </a:r>
            <a:r>
              <a:rPr lang="tr-TR" dirty="0" err="1" smtClean="0"/>
              <a:t>must</a:t>
            </a:r>
            <a:r>
              <a:rPr lang="tr-TR" dirty="0" smtClean="0"/>
              <a:t> not </a:t>
            </a:r>
            <a:r>
              <a:rPr lang="tr-TR" dirty="0" err="1" smtClean="0"/>
              <a:t>dismiss</a:t>
            </a:r>
            <a:r>
              <a:rPr lang="tr-TR" dirty="0" smtClean="0"/>
              <a:t> </a:t>
            </a:r>
            <a:r>
              <a:rPr lang="tr-TR" dirty="0" err="1" smtClean="0"/>
              <a:t>counterevidence</a:t>
            </a:r>
            <a:r>
              <a:rPr lang="tr-TR" dirty="0" smtClean="0"/>
              <a:t> </a:t>
            </a:r>
            <a:r>
              <a:rPr lang="tr-TR" dirty="0" err="1" smtClean="0"/>
              <a:t>without</a:t>
            </a:r>
            <a:r>
              <a:rPr lang="tr-TR" dirty="0" smtClean="0"/>
              <a:t> </a:t>
            </a:r>
            <a:r>
              <a:rPr lang="tr-TR" dirty="0" err="1" smtClean="0"/>
              <a:t>scholarly</a:t>
            </a:r>
            <a:r>
              <a:rPr lang="tr-TR" dirty="0" smtClean="0"/>
              <a:t> </a:t>
            </a:r>
            <a:r>
              <a:rPr lang="tr-TR" dirty="0" err="1" smtClean="0"/>
              <a:t>consideration</a:t>
            </a:r>
            <a:r>
              <a:rPr lang="tr-TR" dirty="0" smtClean="0"/>
              <a:t>;</a:t>
            </a:r>
          </a:p>
          <a:p>
            <a:pPr lvl="0"/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historian</a:t>
            </a:r>
            <a:r>
              <a:rPr lang="tr-TR" dirty="0" smtClean="0"/>
              <a:t> </a:t>
            </a:r>
            <a:r>
              <a:rPr lang="tr-TR" dirty="0" err="1" smtClean="0"/>
              <a:t>must</a:t>
            </a:r>
            <a:r>
              <a:rPr lang="tr-TR" dirty="0" smtClean="0"/>
              <a:t> be </a:t>
            </a:r>
            <a:r>
              <a:rPr lang="tr-TR" dirty="0" err="1" smtClean="0"/>
              <a:t>even</a:t>
            </a:r>
            <a:r>
              <a:rPr lang="tr-TR" dirty="0" smtClean="0"/>
              <a:t>-</a:t>
            </a:r>
            <a:r>
              <a:rPr lang="tr-TR" dirty="0" err="1" smtClean="0"/>
              <a:t>handed</a:t>
            </a:r>
            <a:r>
              <a:rPr lang="tr-TR" dirty="0" smtClean="0"/>
              <a:t> in </a:t>
            </a:r>
            <a:r>
              <a:rPr lang="tr-TR" dirty="0" err="1" smtClean="0"/>
              <a:t>treatment</a:t>
            </a:r>
            <a:r>
              <a:rPr lang="tr-TR" dirty="0" smtClean="0"/>
              <a:t> of </a:t>
            </a:r>
            <a:r>
              <a:rPr lang="tr-TR" dirty="0" err="1" smtClean="0"/>
              <a:t>evidence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eschew</a:t>
            </a:r>
            <a:r>
              <a:rPr lang="tr-TR" dirty="0" smtClean="0"/>
              <a:t> "</a:t>
            </a:r>
            <a:r>
              <a:rPr lang="tr-TR" dirty="0" err="1" smtClean="0"/>
              <a:t>cherry</a:t>
            </a:r>
            <a:r>
              <a:rPr lang="tr-TR" dirty="0" smtClean="0"/>
              <a:t>-</a:t>
            </a:r>
            <a:r>
              <a:rPr lang="tr-TR" dirty="0" err="1" smtClean="0"/>
              <a:t>picking</a:t>
            </a:r>
            <a:r>
              <a:rPr lang="tr-TR" dirty="0" smtClean="0"/>
              <a:t>";</a:t>
            </a:r>
          </a:p>
          <a:p>
            <a:pPr lvl="0"/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historian</a:t>
            </a:r>
            <a:r>
              <a:rPr lang="tr-TR" dirty="0" smtClean="0"/>
              <a:t> </a:t>
            </a:r>
            <a:r>
              <a:rPr lang="tr-TR" dirty="0" err="1" smtClean="0"/>
              <a:t>must</a:t>
            </a:r>
            <a:r>
              <a:rPr lang="tr-TR" dirty="0" smtClean="0"/>
              <a:t> </a:t>
            </a:r>
            <a:r>
              <a:rPr lang="tr-TR" dirty="0" err="1" smtClean="0"/>
              <a:t>clearly</a:t>
            </a:r>
            <a:r>
              <a:rPr lang="tr-TR" dirty="0" smtClean="0"/>
              <a:t> </a:t>
            </a:r>
            <a:r>
              <a:rPr lang="tr-TR" dirty="0" err="1" smtClean="0"/>
              <a:t>indicate</a:t>
            </a:r>
            <a:r>
              <a:rPr lang="tr-TR" dirty="0" smtClean="0"/>
              <a:t> </a:t>
            </a:r>
            <a:r>
              <a:rPr lang="tr-TR" dirty="0" err="1" smtClean="0"/>
              <a:t>any</a:t>
            </a:r>
            <a:r>
              <a:rPr lang="tr-TR" dirty="0" smtClean="0"/>
              <a:t> </a:t>
            </a:r>
            <a:r>
              <a:rPr lang="tr-TR" dirty="0" err="1" smtClean="0"/>
              <a:t>speculation</a:t>
            </a:r>
            <a:r>
              <a:rPr lang="tr-TR" dirty="0" smtClean="0"/>
              <a:t>;</a:t>
            </a:r>
          </a:p>
          <a:p>
            <a:pPr lvl="0"/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historian</a:t>
            </a:r>
            <a:r>
              <a:rPr lang="tr-TR" dirty="0" smtClean="0"/>
              <a:t> </a:t>
            </a:r>
            <a:r>
              <a:rPr lang="tr-TR" dirty="0" err="1" smtClean="0"/>
              <a:t>must</a:t>
            </a:r>
            <a:r>
              <a:rPr lang="tr-TR" dirty="0" smtClean="0"/>
              <a:t> not </a:t>
            </a:r>
            <a:r>
              <a:rPr lang="tr-TR" dirty="0" err="1" smtClean="0"/>
              <a:t>mistranslate</a:t>
            </a:r>
            <a:r>
              <a:rPr lang="tr-TR" dirty="0" smtClean="0"/>
              <a:t> </a:t>
            </a:r>
            <a:r>
              <a:rPr lang="tr-TR" dirty="0" err="1" smtClean="0"/>
              <a:t>documents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mislead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omitting</a:t>
            </a:r>
            <a:r>
              <a:rPr lang="tr-TR" dirty="0" smtClean="0"/>
              <a:t> </a:t>
            </a:r>
            <a:r>
              <a:rPr lang="tr-TR" dirty="0" err="1" smtClean="0"/>
              <a:t>parts</a:t>
            </a:r>
            <a:r>
              <a:rPr lang="tr-TR" dirty="0" smtClean="0"/>
              <a:t> of </a:t>
            </a:r>
            <a:r>
              <a:rPr lang="tr-TR" dirty="0" err="1" smtClean="0"/>
              <a:t>documents</a:t>
            </a:r>
            <a:r>
              <a:rPr lang="tr-TR" dirty="0" smtClean="0"/>
              <a:t>;</a:t>
            </a:r>
          </a:p>
          <a:p>
            <a:pPr lvl="0"/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historian</a:t>
            </a:r>
            <a:r>
              <a:rPr lang="tr-TR" dirty="0" smtClean="0"/>
              <a:t> </a:t>
            </a:r>
            <a:r>
              <a:rPr lang="tr-TR" dirty="0" err="1" smtClean="0"/>
              <a:t>must</a:t>
            </a:r>
            <a:r>
              <a:rPr lang="tr-TR" dirty="0" smtClean="0"/>
              <a:t> </a:t>
            </a:r>
            <a:r>
              <a:rPr lang="tr-TR" dirty="0" err="1" smtClean="0"/>
              <a:t>weigh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authenticity</a:t>
            </a:r>
            <a:r>
              <a:rPr lang="tr-TR" dirty="0" smtClean="0"/>
              <a:t> of </a:t>
            </a:r>
            <a:r>
              <a:rPr lang="tr-TR" dirty="0" err="1" smtClean="0"/>
              <a:t>all</a:t>
            </a:r>
            <a:r>
              <a:rPr lang="tr-TR" dirty="0" smtClean="0"/>
              <a:t> </a:t>
            </a:r>
            <a:r>
              <a:rPr lang="tr-TR" dirty="0" err="1" smtClean="0"/>
              <a:t>accounts</a:t>
            </a:r>
            <a:r>
              <a:rPr lang="tr-TR" dirty="0" smtClean="0"/>
              <a:t>, not </a:t>
            </a:r>
            <a:r>
              <a:rPr lang="tr-TR" dirty="0" err="1" smtClean="0"/>
              <a:t>merely</a:t>
            </a:r>
            <a:r>
              <a:rPr lang="tr-TR" dirty="0" smtClean="0"/>
              <a:t> </a:t>
            </a:r>
            <a:r>
              <a:rPr lang="tr-TR" dirty="0" err="1" smtClean="0"/>
              <a:t>those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contradict</a:t>
            </a:r>
            <a:r>
              <a:rPr lang="tr-TR" dirty="0" smtClean="0"/>
              <a:t> a </a:t>
            </a:r>
            <a:r>
              <a:rPr lang="tr-TR" dirty="0" err="1" smtClean="0"/>
              <a:t>favored</a:t>
            </a:r>
            <a:r>
              <a:rPr lang="tr-TR" dirty="0" smtClean="0"/>
              <a:t> </a:t>
            </a:r>
            <a:r>
              <a:rPr lang="tr-TR" dirty="0" err="1" smtClean="0"/>
              <a:t>view</a:t>
            </a:r>
            <a:r>
              <a:rPr lang="tr-TR" dirty="0" smtClean="0"/>
              <a:t>; </a:t>
            </a:r>
            <a:r>
              <a:rPr lang="tr-TR" dirty="0" err="1" smtClean="0"/>
              <a:t>and</a:t>
            </a:r>
            <a:endParaRPr lang="tr-TR" dirty="0" smtClean="0"/>
          </a:p>
          <a:p>
            <a:pPr lvl="0"/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historian</a:t>
            </a:r>
            <a:r>
              <a:rPr lang="tr-TR" dirty="0" smtClean="0"/>
              <a:t> </a:t>
            </a:r>
            <a:r>
              <a:rPr lang="tr-TR" dirty="0" err="1" smtClean="0"/>
              <a:t>must</a:t>
            </a:r>
            <a:r>
              <a:rPr lang="tr-TR" dirty="0" smtClean="0"/>
              <a:t> </a:t>
            </a:r>
            <a:r>
              <a:rPr lang="tr-TR" dirty="0" err="1" smtClean="0"/>
              <a:t>take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motives</a:t>
            </a:r>
            <a:r>
              <a:rPr lang="tr-TR" dirty="0" smtClean="0"/>
              <a:t> of </a:t>
            </a:r>
            <a:r>
              <a:rPr lang="tr-TR" dirty="0" err="1" smtClean="0"/>
              <a:t>historical</a:t>
            </a:r>
            <a:r>
              <a:rPr lang="tr-TR" dirty="0" smtClean="0"/>
              <a:t> </a:t>
            </a:r>
            <a:r>
              <a:rPr lang="tr-TR" dirty="0" err="1" smtClean="0"/>
              <a:t>actors</a:t>
            </a:r>
            <a:r>
              <a:rPr lang="tr-TR" dirty="0" smtClean="0"/>
              <a:t> </a:t>
            </a:r>
            <a:r>
              <a:rPr lang="tr-TR" dirty="0" err="1" smtClean="0"/>
              <a:t>into</a:t>
            </a:r>
            <a:r>
              <a:rPr lang="tr-TR" dirty="0" smtClean="0"/>
              <a:t> </a:t>
            </a:r>
            <a:r>
              <a:rPr lang="tr-TR" dirty="0" err="1" smtClean="0"/>
              <a:t>consideration</a:t>
            </a:r>
            <a:r>
              <a:rPr lang="tr-TR" dirty="0" smtClean="0"/>
              <a:t>.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-“</a:t>
            </a:r>
            <a:r>
              <a:rPr lang="en-US" dirty="0" smtClean="0"/>
              <a:t>Ideally the</a:t>
            </a:r>
            <a:r>
              <a:rPr lang="tr-TR" dirty="0" smtClean="0"/>
              <a:t> </a:t>
            </a:r>
            <a:r>
              <a:rPr lang="tr-TR" dirty="0" err="1" smtClean="0"/>
              <a:t>past</a:t>
            </a:r>
            <a:r>
              <a:rPr lang="tr-TR" dirty="0" smtClean="0"/>
              <a:t> </a:t>
            </a:r>
            <a:r>
              <a:rPr lang="tr-TR" dirty="0" err="1" smtClean="0"/>
              <a:t>should</a:t>
            </a:r>
            <a:r>
              <a:rPr lang="tr-TR" dirty="0" smtClean="0"/>
              <a:t> be </a:t>
            </a:r>
            <a:r>
              <a:rPr lang="tr-TR" dirty="0" err="1" smtClean="0"/>
              <a:t>understood</a:t>
            </a:r>
            <a:r>
              <a:rPr lang="tr-TR" dirty="0" smtClean="0"/>
              <a:t> on </a:t>
            </a:r>
            <a:r>
              <a:rPr lang="tr-TR" dirty="0" err="1" smtClean="0"/>
              <a:t>its</a:t>
            </a:r>
            <a:r>
              <a:rPr lang="tr-TR" dirty="0" smtClean="0"/>
              <a:t> </a:t>
            </a:r>
            <a:r>
              <a:rPr lang="tr-TR" dirty="0" err="1" smtClean="0"/>
              <a:t>own</a:t>
            </a:r>
            <a:r>
              <a:rPr lang="tr-TR" dirty="0" smtClean="0"/>
              <a:t> </a:t>
            </a:r>
            <a:r>
              <a:rPr lang="tr-TR" dirty="0" err="1" smtClean="0"/>
              <a:t>terms</a:t>
            </a:r>
            <a:r>
              <a:rPr lang="tr-TR" dirty="0" smtClean="0"/>
              <a:t>. </a:t>
            </a:r>
            <a:r>
              <a:rPr lang="tr-TR" dirty="0" err="1" smtClean="0"/>
              <a:t>Historical</a:t>
            </a:r>
            <a:r>
              <a:rPr lang="tr-TR" dirty="0" smtClean="0"/>
              <a:t> </a:t>
            </a:r>
            <a:r>
              <a:rPr lang="tr-TR" dirty="0" err="1" smtClean="0"/>
              <a:t>events</a:t>
            </a:r>
            <a:r>
              <a:rPr lang="tr-TR" dirty="0" smtClean="0"/>
              <a:t> </a:t>
            </a:r>
            <a:r>
              <a:rPr lang="tr-TR" dirty="0" err="1" smtClean="0"/>
              <a:t>should</a:t>
            </a:r>
            <a:r>
              <a:rPr lang="tr-TR" dirty="0" smtClean="0"/>
              <a:t> be </a:t>
            </a:r>
            <a:r>
              <a:rPr lang="tr-TR" dirty="0" err="1" smtClean="0"/>
              <a:t>examined</a:t>
            </a:r>
            <a:r>
              <a:rPr lang="tr-TR" dirty="0" smtClean="0"/>
              <a:t> in </a:t>
            </a:r>
            <a:r>
              <a:rPr lang="tr-TR" dirty="0" err="1" smtClean="0"/>
              <a:t>light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standarts</a:t>
            </a:r>
            <a:r>
              <a:rPr lang="tr-TR" dirty="0" smtClean="0"/>
              <a:t>, </a:t>
            </a:r>
            <a:r>
              <a:rPr lang="tr-TR" dirty="0" err="1" smtClean="0"/>
              <a:t>values</a:t>
            </a:r>
            <a:r>
              <a:rPr lang="tr-TR" dirty="0" smtClean="0"/>
              <a:t>, </a:t>
            </a:r>
            <a:r>
              <a:rPr lang="tr-TR" dirty="0" err="1" smtClean="0"/>
              <a:t>attitudes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beliefs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were</a:t>
            </a:r>
            <a:r>
              <a:rPr lang="tr-TR" dirty="0" smtClean="0"/>
              <a:t> dominant </a:t>
            </a:r>
            <a:r>
              <a:rPr lang="tr-TR" dirty="0" err="1" smtClean="0"/>
              <a:t>during</a:t>
            </a:r>
            <a:r>
              <a:rPr lang="tr-TR" dirty="0" smtClean="0"/>
              <a:t> a </a:t>
            </a:r>
            <a:r>
              <a:rPr lang="tr-TR" dirty="0" err="1" smtClean="0"/>
              <a:t>given</a:t>
            </a:r>
            <a:r>
              <a:rPr lang="tr-TR" dirty="0" smtClean="0"/>
              <a:t> </a:t>
            </a:r>
            <a:r>
              <a:rPr lang="tr-TR" dirty="0" err="1" smtClean="0"/>
              <a:t>period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a </a:t>
            </a:r>
            <a:r>
              <a:rPr lang="tr-TR" dirty="0" err="1" smtClean="0"/>
              <a:t>given</a:t>
            </a:r>
            <a:r>
              <a:rPr lang="tr-TR" dirty="0" smtClean="0"/>
              <a:t> </a:t>
            </a:r>
            <a:r>
              <a:rPr lang="tr-TR" dirty="0" err="1" smtClean="0"/>
              <a:t>people</a:t>
            </a:r>
            <a:r>
              <a:rPr lang="tr-TR" dirty="0" smtClean="0"/>
              <a:t>, </a:t>
            </a:r>
            <a:r>
              <a:rPr lang="tr-TR" dirty="0" err="1" smtClean="0"/>
              <a:t>rather</a:t>
            </a:r>
            <a:r>
              <a:rPr lang="tr-TR" dirty="0" smtClean="0"/>
              <a:t> </a:t>
            </a:r>
            <a:r>
              <a:rPr lang="tr-TR" dirty="0" err="1" smtClean="0"/>
              <a:t>than</a:t>
            </a:r>
            <a:r>
              <a:rPr lang="tr-TR" dirty="0" smtClean="0"/>
              <a:t> </a:t>
            </a:r>
            <a:r>
              <a:rPr lang="tr-TR" dirty="0" err="1" smtClean="0"/>
              <a:t>evaluated</a:t>
            </a:r>
            <a:r>
              <a:rPr lang="tr-TR" dirty="0" smtClean="0"/>
              <a:t> </a:t>
            </a:r>
            <a:r>
              <a:rPr lang="tr-TR" dirty="0" err="1" smtClean="0"/>
              <a:t>exclusively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twentieth</a:t>
            </a:r>
            <a:r>
              <a:rPr lang="tr-TR" dirty="0" smtClean="0"/>
              <a:t>-</a:t>
            </a:r>
            <a:r>
              <a:rPr lang="tr-TR" dirty="0" err="1" smtClean="0"/>
              <a:t>century</a:t>
            </a:r>
            <a:r>
              <a:rPr lang="tr-TR" dirty="0" smtClean="0"/>
              <a:t> </a:t>
            </a:r>
            <a:r>
              <a:rPr lang="tr-TR" dirty="0" err="1" smtClean="0"/>
              <a:t>standarts</a:t>
            </a:r>
            <a:r>
              <a:rPr lang="tr-TR" dirty="0" smtClean="0"/>
              <a:t>.”</a:t>
            </a:r>
          </a:p>
          <a:p>
            <a:r>
              <a:rPr lang="tr-TR" dirty="0" smtClean="0"/>
              <a:t>-John </a:t>
            </a:r>
            <a:r>
              <a:rPr lang="tr-TR" dirty="0" err="1" smtClean="0"/>
              <a:t>Tosh</a:t>
            </a:r>
            <a:r>
              <a:rPr lang="tr-TR" dirty="0" smtClean="0"/>
              <a:t> “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business</a:t>
            </a:r>
            <a:r>
              <a:rPr lang="tr-TR" dirty="0" smtClean="0"/>
              <a:t> of </a:t>
            </a:r>
            <a:r>
              <a:rPr lang="tr-TR" dirty="0" err="1" smtClean="0"/>
              <a:t>historian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be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apply</a:t>
            </a:r>
            <a:r>
              <a:rPr lang="tr-TR" dirty="0" smtClean="0"/>
              <a:t> </a:t>
            </a:r>
            <a:r>
              <a:rPr lang="tr-TR" dirty="0" err="1" smtClean="0"/>
              <a:t>theory</a:t>
            </a:r>
            <a:r>
              <a:rPr lang="tr-TR" dirty="0" smtClean="0"/>
              <a:t>,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refine</a:t>
            </a:r>
            <a:r>
              <a:rPr lang="tr-TR" dirty="0" smtClean="0"/>
              <a:t> it,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develop</a:t>
            </a:r>
            <a:r>
              <a:rPr lang="tr-TR" dirty="0" smtClean="0"/>
              <a:t> </a:t>
            </a:r>
            <a:r>
              <a:rPr lang="tr-TR" dirty="0" err="1" smtClean="0"/>
              <a:t>new</a:t>
            </a:r>
            <a:r>
              <a:rPr lang="tr-TR" dirty="0" smtClean="0"/>
              <a:t> </a:t>
            </a:r>
            <a:r>
              <a:rPr lang="tr-TR" dirty="0" err="1" smtClean="0"/>
              <a:t>theory</a:t>
            </a:r>
            <a:r>
              <a:rPr lang="tr-TR" dirty="0" smtClean="0"/>
              <a:t>, </a:t>
            </a:r>
            <a:r>
              <a:rPr lang="tr-TR" dirty="0" err="1" smtClean="0"/>
              <a:t>always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light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evidence</a:t>
            </a:r>
            <a:r>
              <a:rPr lang="tr-TR" dirty="0" smtClean="0"/>
              <a:t> </a:t>
            </a:r>
            <a:r>
              <a:rPr lang="tr-TR" dirty="0" err="1" smtClean="0"/>
              <a:t>most</a:t>
            </a:r>
            <a:r>
              <a:rPr lang="tr-TR" dirty="0" smtClean="0"/>
              <a:t> </a:t>
            </a:r>
            <a:r>
              <a:rPr lang="tr-TR" dirty="0" err="1" smtClean="0"/>
              <a:t>broadly</a:t>
            </a:r>
            <a:r>
              <a:rPr lang="tr-TR" dirty="0" smtClean="0"/>
              <a:t> </a:t>
            </a:r>
            <a:r>
              <a:rPr lang="tr-TR" dirty="0" err="1" smtClean="0"/>
              <a:t>conceived</a:t>
            </a:r>
            <a:r>
              <a:rPr lang="tr-TR" dirty="0" smtClean="0"/>
              <a:t>.”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ündönümü">
  <a:themeElements>
    <a:clrScheme name="Gündönümü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Gündönümü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ündönümü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5</TotalTime>
  <Words>548</Words>
  <Application>Microsoft Office PowerPoint</Application>
  <PresentationFormat>Ekran Gösterisi (4:3)</PresentationFormat>
  <Paragraphs>21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Gündönümü</vt:lpstr>
      <vt:lpstr>HISTORY AND SCIENCE-OBJECTIVITY IN HISTORY</vt:lpstr>
      <vt:lpstr>Slayt 2</vt:lpstr>
      <vt:lpstr>Slayt 3</vt:lpstr>
      <vt:lpstr>Slayt 4</vt:lpstr>
      <vt:lpstr>Slayt 5</vt:lpstr>
      <vt:lpstr>Slayt 6</vt:lpstr>
      <vt:lpstr>Slayt 7</vt:lpstr>
      <vt:lpstr>Slayt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HISTORY AND SCIENCE</dc:title>
  <dc:creator>pc</dc:creator>
  <cp:lastModifiedBy>pc</cp:lastModifiedBy>
  <cp:revision>4</cp:revision>
  <dcterms:created xsi:type="dcterms:W3CDTF">2018-01-12T14:01:35Z</dcterms:created>
  <dcterms:modified xsi:type="dcterms:W3CDTF">2018-01-12T14:45:29Z</dcterms:modified>
</cp:coreProperties>
</file>