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F34C22E-18B7-44D4-B37B-E4B8418BAB8D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19A13FE-F84D-406B-86CE-AF0635733A2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HISTORY AND </a:t>
            </a:r>
            <a:r>
              <a:rPr lang="tr-TR" dirty="0" smtClean="0"/>
              <a:t>SCIENCE-OBJECTIVITY IN HISTORY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HISTORY AND SCIENCE</a:t>
            </a:r>
            <a:endParaRPr lang="tr-TR" dirty="0" smtClean="0"/>
          </a:p>
          <a:p>
            <a:pPr lvl="0"/>
            <a:r>
              <a:rPr lang="tr-TR" dirty="0" smtClean="0"/>
              <a:t>1.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fundamental</a:t>
            </a:r>
            <a:r>
              <a:rPr lang="tr-TR" dirty="0" smtClean="0"/>
              <a:t> </a:t>
            </a:r>
            <a:r>
              <a:rPr lang="tr-TR" dirty="0" err="1" smtClean="0"/>
              <a:t>difference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subject</a:t>
            </a:r>
            <a:r>
              <a:rPr lang="tr-TR" dirty="0" smtClean="0"/>
              <a:t> of </a:t>
            </a:r>
            <a:r>
              <a:rPr lang="tr-TR" dirty="0" err="1" smtClean="0"/>
              <a:t>study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sciences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concerned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phenomena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physical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, </a:t>
            </a:r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is </a:t>
            </a:r>
            <a:r>
              <a:rPr lang="tr-TR" dirty="0" err="1" smtClean="0"/>
              <a:t>concerned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societies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past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is a </a:t>
            </a:r>
            <a:r>
              <a:rPr lang="tr-TR" dirty="0" err="1" smtClean="0"/>
              <a:t>difference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phenomena</a:t>
            </a:r>
            <a:r>
              <a:rPr lang="tr-TR" dirty="0" smtClean="0"/>
              <a:t> </a:t>
            </a:r>
            <a:r>
              <a:rPr lang="tr-TR" dirty="0" err="1" smtClean="0"/>
              <a:t>studied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phenomean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in </a:t>
            </a:r>
            <a:r>
              <a:rPr lang="tr-TR" dirty="0" err="1" smtClean="0"/>
              <a:t>charecter</a:t>
            </a:r>
            <a:r>
              <a:rPr lang="tr-TR" dirty="0" smtClean="0"/>
              <a:t> 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 smtClean="0"/>
              <a:t>2. </a:t>
            </a:r>
            <a:r>
              <a:rPr lang="tr-TR" dirty="0" err="1" smtClean="0"/>
              <a:t>Historians</a:t>
            </a:r>
            <a:r>
              <a:rPr lang="tr-TR" dirty="0" smtClean="0"/>
              <a:t> do not </a:t>
            </a:r>
            <a:r>
              <a:rPr lang="tr-TR" dirty="0" err="1" smtClean="0"/>
              <a:t>conduct</a:t>
            </a:r>
            <a:r>
              <a:rPr lang="tr-TR" dirty="0" smtClean="0"/>
              <a:t> </a:t>
            </a:r>
            <a:r>
              <a:rPr lang="tr-TR" dirty="0" err="1" smtClean="0"/>
              <a:t>controlled</a:t>
            </a:r>
            <a:r>
              <a:rPr lang="tr-TR" dirty="0" smtClean="0"/>
              <a:t> </a:t>
            </a:r>
            <a:r>
              <a:rPr lang="tr-TR" dirty="0" err="1" smtClean="0"/>
              <a:t>experiments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sort</a:t>
            </a:r>
            <a:r>
              <a:rPr lang="tr-TR" dirty="0" smtClean="0"/>
              <a:t> </a:t>
            </a:r>
            <a:r>
              <a:rPr lang="tr-TR" dirty="0" err="1" smtClean="0"/>
              <a:t>typically</a:t>
            </a:r>
            <a:r>
              <a:rPr lang="tr-TR" dirty="0" smtClean="0"/>
              <a:t> </a:t>
            </a:r>
            <a:r>
              <a:rPr lang="tr-TR" dirty="0" err="1" smtClean="0"/>
              <a:t>conducted</a:t>
            </a:r>
            <a:r>
              <a:rPr lang="tr-TR" dirty="0" smtClean="0"/>
              <a:t> in a </a:t>
            </a:r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laboratory</a:t>
            </a:r>
            <a:r>
              <a:rPr lang="tr-TR" dirty="0" smtClean="0"/>
              <a:t>.</a:t>
            </a:r>
          </a:p>
          <a:p>
            <a:pPr lvl="0"/>
            <a:r>
              <a:rPr lang="tr-TR" dirty="0" smtClean="0"/>
              <a:t>3. </a:t>
            </a:r>
            <a:r>
              <a:rPr lang="tr-TR" dirty="0" err="1" smtClean="0"/>
              <a:t>Historical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(</a:t>
            </a:r>
            <a:r>
              <a:rPr lang="tr-TR" dirty="0" err="1" smtClean="0"/>
              <a:t>though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, </a:t>
            </a:r>
            <a:r>
              <a:rPr lang="tr-TR" dirty="0" err="1" smtClean="0"/>
              <a:t>obviously</a:t>
            </a:r>
            <a:r>
              <a:rPr lang="tr-TR" dirty="0" smtClean="0"/>
              <a:t>, </a:t>
            </a:r>
            <a:r>
              <a:rPr lang="tr-TR" dirty="0" err="1" smtClean="0"/>
              <a:t>would</a:t>
            </a:r>
            <a:r>
              <a:rPr lang="tr-TR" dirty="0" smtClean="0"/>
              <a:t> </a:t>
            </a:r>
            <a:r>
              <a:rPr lang="tr-TR" dirty="0" err="1" smtClean="0"/>
              <a:t>disagree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it) is not </a:t>
            </a:r>
            <a:r>
              <a:rPr lang="tr-TR" dirty="0" err="1" smtClean="0"/>
              <a:t>governed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general </a:t>
            </a:r>
            <a:r>
              <a:rPr lang="tr-TR" dirty="0" err="1" smtClean="0"/>
              <a:t>laws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is not </a:t>
            </a:r>
            <a:r>
              <a:rPr lang="tr-TR" dirty="0" err="1" smtClean="0"/>
              <a:t>concerned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refining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err="1" smtClean="0"/>
              <a:t>laws</a:t>
            </a:r>
            <a:r>
              <a:rPr lang="tr-TR" dirty="0" smtClean="0"/>
              <a:t>.</a:t>
            </a:r>
          </a:p>
          <a:p>
            <a:pPr lvl="0"/>
            <a:r>
              <a:rPr lang="tr-TR" dirty="0" smtClean="0"/>
              <a:t>4. </a:t>
            </a:r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dirty="0" err="1" smtClean="0"/>
              <a:t>scientific</a:t>
            </a:r>
            <a:r>
              <a:rPr lang="tr-TR" dirty="0" smtClean="0"/>
              <a:t> </a:t>
            </a:r>
            <a:r>
              <a:rPr lang="tr-TR" dirty="0" err="1" smtClean="0"/>
              <a:t>laws</a:t>
            </a:r>
            <a:r>
              <a:rPr lang="tr-TR" dirty="0" smtClean="0"/>
              <a:t> </a:t>
            </a:r>
            <a:r>
              <a:rPr lang="tr-TR" dirty="0" err="1" smtClean="0"/>
              <a:t>offer</a:t>
            </a:r>
            <a:r>
              <a:rPr lang="tr-TR" dirty="0" smtClean="0"/>
              <a:t> a </a:t>
            </a:r>
            <a:r>
              <a:rPr lang="tr-TR" dirty="0" err="1" smtClean="0"/>
              <a:t>power</a:t>
            </a:r>
            <a:r>
              <a:rPr lang="tr-TR" dirty="0" smtClean="0"/>
              <a:t> of </a:t>
            </a:r>
            <a:r>
              <a:rPr lang="tr-TR" dirty="0" err="1" smtClean="0"/>
              <a:t>prediction</a:t>
            </a:r>
            <a:r>
              <a:rPr lang="tr-TR" dirty="0" smtClean="0"/>
              <a:t>, </a:t>
            </a:r>
            <a:r>
              <a:rPr lang="tr-TR" dirty="0" err="1" smtClean="0"/>
              <a:t>history</a:t>
            </a:r>
            <a:r>
              <a:rPr lang="tr-TR" dirty="0" smtClean="0"/>
              <a:t> (</a:t>
            </a:r>
            <a:r>
              <a:rPr lang="tr-TR" dirty="0" err="1" smtClean="0"/>
              <a:t>thought</a:t>
            </a:r>
            <a:r>
              <a:rPr lang="tr-TR" dirty="0" smtClean="0"/>
              <a:t> it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equip</a:t>
            </a:r>
            <a:r>
              <a:rPr lang="tr-TR" dirty="0" smtClean="0"/>
              <a:t> us </a:t>
            </a:r>
            <a:r>
              <a:rPr lang="tr-TR" dirty="0" err="1" smtClean="0"/>
              <a:t>to</a:t>
            </a:r>
            <a:r>
              <a:rPr lang="tr-TR" dirty="0" smtClean="0"/>
              <a:t>  </a:t>
            </a:r>
            <a:r>
              <a:rPr lang="tr-TR" dirty="0" err="1" smtClean="0"/>
              <a:t>cope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intelligently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live</a:t>
            </a:r>
            <a:r>
              <a:rPr lang="tr-TR" dirty="0" smtClean="0"/>
              <a:t>)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power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 smtClean="0"/>
              <a:t>5. </a:t>
            </a:r>
            <a:r>
              <a:rPr lang="tr-TR" dirty="0" err="1" smtClean="0"/>
              <a:t>Science</a:t>
            </a:r>
            <a:r>
              <a:rPr lang="tr-TR" dirty="0" smtClean="0"/>
              <a:t> is ‘</a:t>
            </a:r>
            <a:r>
              <a:rPr lang="tr-TR" dirty="0" err="1" smtClean="0"/>
              <a:t>useful</a:t>
            </a:r>
            <a:r>
              <a:rPr lang="tr-TR" dirty="0" smtClean="0"/>
              <a:t>’ (it </a:t>
            </a:r>
            <a:r>
              <a:rPr lang="tr-TR" dirty="0" err="1" smtClean="0"/>
              <a:t>enables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televisions</a:t>
            </a:r>
            <a:r>
              <a:rPr lang="tr-TR" dirty="0" smtClean="0"/>
              <a:t> </a:t>
            </a:r>
            <a:r>
              <a:rPr lang="tr-TR" dirty="0" err="1" smtClean="0"/>
              <a:t>sets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nuclear</a:t>
            </a:r>
            <a:r>
              <a:rPr lang="tr-TR" dirty="0" smtClean="0"/>
              <a:t> </a:t>
            </a:r>
            <a:r>
              <a:rPr lang="tr-TR" dirty="0" err="1" smtClean="0"/>
              <a:t>bombs</a:t>
            </a:r>
            <a:r>
              <a:rPr lang="tr-TR" dirty="0" smtClean="0"/>
              <a:t>); </a:t>
            </a:r>
            <a:r>
              <a:rPr lang="tr-TR" dirty="0" err="1" smtClean="0"/>
              <a:t>history</a:t>
            </a:r>
            <a:r>
              <a:rPr lang="tr-TR" dirty="0" smtClean="0"/>
              <a:t> has no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err="1" smtClean="0"/>
              <a:t>direct</a:t>
            </a:r>
            <a:r>
              <a:rPr lang="tr-TR" dirty="0" smtClean="0"/>
              <a:t> </a:t>
            </a:r>
            <a:r>
              <a:rPr lang="tr-TR" dirty="0" err="1" smtClean="0"/>
              <a:t>material</a:t>
            </a:r>
            <a:r>
              <a:rPr lang="tr-TR" dirty="0" smtClean="0"/>
              <a:t> pay-</a:t>
            </a:r>
            <a:r>
              <a:rPr lang="tr-TR" dirty="0" err="1" smtClean="0"/>
              <a:t>off</a:t>
            </a:r>
            <a:r>
              <a:rPr lang="tr-TR" dirty="0" smtClean="0"/>
              <a:t>.</a:t>
            </a:r>
          </a:p>
          <a:p>
            <a:pPr lvl="0"/>
            <a:r>
              <a:rPr lang="tr-TR" dirty="0" smtClean="0"/>
              <a:t>6. </a:t>
            </a:r>
            <a:r>
              <a:rPr lang="tr-TR" dirty="0" err="1" smtClean="0"/>
              <a:t>Similarly</a:t>
            </a:r>
            <a:r>
              <a:rPr lang="tr-TR" dirty="0" smtClean="0"/>
              <a:t> it is </a:t>
            </a:r>
            <a:r>
              <a:rPr lang="tr-TR" dirty="0" err="1" smtClean="0"/>
              <a:t>fairly</a:t>
            </a:r>
            <a:r>
              <a:rPr lang="tr-TR" dirty="0" smtClean="0"/>
              <a:t> </a:t>
            </a:r>
            <a:r>
              <a:rPr lang="tr-TR" dirty="0" err="1" smtClean="0"/>
              <a:t>clear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scientist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got</a:t>
            </a:r>
            <a:r>
              <a:rPr lang="tr-TR" dirty="0" smtClean="0"/>
              <a:t> </a:t>
            </a:r>
            <a:r>
              <a:rPr lang="tr-TR" dirty="0" err="1" smtClean="0"/>
              <a:t>things</a:t>
            </a:r>
            <a:r>
              <a:rPr lang="tr-TR" dirty="0" smtClean="0"/>
              <a:t> </a:t>
            </a:r>
            <a:r>
              <a:rPr lang="tr-TR" dirty="0" err="1" smtClean="0"/>
              <a:t>right</a:t>
            </a:r>
            <a:r>
              <a:rPr lang="tr-TR" dirty="0" smtClean="0"/>
              <a:t>, org ot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tr-TR" dirty="0" err="1" smtClean="0"/>
              <a:t>wrong</a:t>
            </a:r>
            <a:r>
              <a:rPr lang="tr-TR" dirty="0" smtClean="0"/>
              <a:t>;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historians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not </a:t>
            </a:r>
            <a:r>
              <a:rPr lang="tr-TR" dirty="0" err="1" smtClean="0"/>
              <a:t>quite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sure </a:t>
            </a:r>
            <a:r>
              <a:rPr lang="tr-TR" dirty="0" err="1" smtClean="0"/>
              <a:t>way</a:t>
            </a:r>
            <a:r>
              <a:rPr lang="tr-TR" dirty="0" smtClean="0"/>
              <a:t> of </a:t>
            </a:r>
            <a:r>
              <a:rPr lang="tr-TR" dirty="0" err="1" smtClean="0"/>
              <a:t>telling</a:t>
            </a:r>
            <a:r>
              <a:rPr lang="tr-TR" dirty="0" smtClean="0"/>
              <a:t> </a:t>
            </a:r>
            <a:r>
              <a:rPr lang="tr-TR" dirty="0" err="1" smtClean="0"/>
              <a:t>whether</a:t>
            </a:r>
            <a:r>
              <a:rPr lang="tr-TR" dirty="0" smtClean="0"/>
              <a:t>  </a:t>
            </a:r>
            <a:r>
              <a:rPr lang="tr-TR" dirty="0" err="1" smtClean="0"/>
              <a:t>or</a:t>
            </a:r>
            <a:r>
              <a:rPr lang="tr-TR" dirty="0" smtClean="0"/>
              <a:t> not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got</a:t>
            </a:r>
            <a:r>
              <a:rPr lang="tr-TR" dirty="0" smtClean="0"/>
              <a:t> </a:t>
            </a:r>
            <a:r>
              <a:rPr lang="tr-TR" dirty="0" err="1" smtClean="0"/>
              <a:t>things</a:t>
            </a:r>
            <a:r>
              <a:rPr lang="tr-TR" dirty="0" smtClean="0"/>
              <a:t> </a:t>
            </a:r>
            <a:r>
              <a:rPr lang="tr-TR" dirty="0" err="1" smtClean="0"/>
              <a:t>right</a:t>
            </a:r>
            <a:r>
              <a:rPr lang="tr-TR" dirty="0" smtClean="0"/>
              <a:t>.</a:t>
            </a:r>
          </a:p>
          <a:p>
            <a:pPr lvl="0"/>
            <a:r>
              <a:rPr lang="tr-TR" dirty="0" smtClean="0"/>
              <a:t> 7. </a:t>
            </a:r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relationships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interactions</a:t>
            </a:r>
            <a:r>
              <a:rPr lang="tr-TR" dirty="0" smtClean="0"/>
              <a:t> </a:t>
            </a:r>
            <a:r>
              <a:rPr lang="tr-TR" dirty="0" err="1" smtClean="0"/>
              <a:t>studied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scientists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almost</a:t>
            </a:r>
            <a:r>
              <a:rPr lang="tr-TR" dirty="0" smtClean="0"/>
              <a:t> </a:t>
            </a:r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dirty="0" err="1" smtClean="0"/>
              <a:t>best</a:t>
            </a:r>
            <a:r>
              <a:rPr lang="tr-TR" dirty="0" smtClean="0"/>
              <a:t> </a:t>
            </a:r>
            <a:r>
              <a:rPr lang="tr-TR" dirty="0" err="1" smtClean="0"/>
              <a:t>expressed</a:t>
            </a:r>
            <a:r>
              <a:rPr lang="tr-TR" dirty="0" smtClean="0"/>
              <a:t> </a:t>
            </a:r>
            <a:r>
              <a:rPr lang="tr-TR" dirty="0" err="1" smtClean="0"/>
              <a:t>mathematicallyy</a:t>
            </a:r>
            <a:r>
              <a:rPr lang="tr-TR" dirty="0" smtClean="0"/>
              <a:t>, </a:t>
            </a:r>
            <a:r>
              <a:rPr lang="tr-TR" dirty="0" err="1" smtClean="0"/>
              <a:t>this</a:t>
            </a:r>
            <a:r>
              <a:rPr lang="tr-TR" dirty="0" smtClean="0"/>
              <a:t> is not </a:t>
            </a:r>
            <a:r>
              <a:rPr lang="tr-TR" dirty="0" err="1" smtClean="0"/>
              <a:t>generally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 of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studied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historians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dirty="0" smtClean="0"/>
              <a:t>8.  </a:t>
            </a:r>
            <a:r>
              <a:rPr lang="tr-TR" dirty="0" err="1" smtClean="0"/>
              <a:t>History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‘</a:t>
            </a:r>
            <a:r>
              <a:rPr lang="tr-TR" dirty="0" err="1" smtClean="0"/>
              <a:t>product</a:t>
            </a:r>
            <a:r>
              <a:rPr lang="tr-TR" dirty="0" smtClean="0"/>
              <a:t>’ of ‘</a:t>
            </a:r>
            <a:r>
              <a:rPr lang="tr-TR" dirty="0" err="1" smtClean="0"/>
              <a:t>interpretation</a:t>
            </a:r>
            <a:r>
              <a:rPr lang="tr-TR" dirty="0" smtClean="0"/>
              <a:t>’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historians</a:t>
            </a:r>
            <a:r>
              <a:rPr lang="tr-TR" dirty="0" smtClean="0"/>
              <a:t>, </a:t>
            </a:r>
            <a:r>
              <a:rPr lang="tr-TR" dirty="0" err="1" smtClean="0"/>
              <a:t>comes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form of an </a:t>
            </a:r>
            <a:r>
              <a:rPr lang="tr-TR" dirty="0" err="1" smtClean="0"/>
              <a:t>extended</a:t>
            </a:r>
            <a:r>
              <a:rPr lang="tr-TR" dirty="0" smtClean="0"/>
              <a:t> </a:t>
            </a:r>
            <a:r>
              <a:rPr lang="tr-TR" dirty="0" err="1" smtClean="0"/>
              <a:t>piece</a:t>
            </a:r>
            <a:r>
              <a:rPr lang="tr-TR" dirty="0" smtClean="0"/>
              <a:t> of </a:t>
            </a:r>
            <a:r>
              <a:rPr lang="tr-TR" dirty="0" err="1" smtClean="0"/>
              <a:t>prose</a:t>
            </a:r>
            <a:r>
              <a:rPr lang="tr-TR" dirty="0" smtClean="0"/>
              <a:t> (</a:t>
            </a:r>
            <a:r>
              <a:rPr lang="tr-TR" dirty="0" err="1" smtClean="0"/>
              <a:t>article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book</a:t>
            </a:r>
            <a:r>
              <a:rPr lang="tr-TR" dirty="0" smtClean="0"/>
              <a:t>) 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discoveries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interconnections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woven</a:t>
            </a:r>
            <a:r>
              <a:rPr lang="tr-TR" dirty="0" smtClean="0"/>
              <a:t> </a:t>
            </a:r>
            <a:r>
              <a:rPr lang="tr-TR" dirty="0" err="1" smtClean="0"/>
              <a:t>together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pretence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literary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elegance</a:t>
            </a:r>
            <a:r>
              <a:rPr lang="tr-TR" dirty="0" smtClean="0"/>
              <a:t>. 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scientific</a:t>
            </a:r>
            <a:r>
              <a:rPr lang="tr-TR" dirty="0" smtClean="0"/>
              <a:t> </a:t>
            </a:r>
            <a:r>
              <a:rPr lang="tr-TR" dirty="0" err="1" smtClean="0"/>
              <a:t>discoveries</a:t>
            </a:r>
            <a:r>
              <a:rPr lang="tr-TR" dirty="0" smtClean="0"/>
              <a:t> 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often</a:t>
            </a:r>
            <a:r>
              <a:rPr lang="tr-TR" dirty="0" smtClean="0"/>
              <a:t> </a:t>
            </a:r>
            <a:r>
              <a:rPr lang="tr-TR" dirty="0" err="1" smtClean="0"/>
              <a:t>best</a:t>
            </a:r>
            <a:r>
              <a:rPr lang="tr-TR" dirty="0" smtClean="0"/>
              <a:t> </a:t>
            </a:r>
            <a:r>
              <a:rPr lang="tr-TR" dirty="0" err="1" smtClean="0"/>
              <a:t>reported</a:t>
            </a:r>
            <a:r>
              <a:rPr lang="tr-TR" dirty="0" smtClean="0"/>
              <a:t> in </a:t>
            </a:r>
            <a:r>
              <a:rPr lang="tr-TR" dirty="0" err="1" smtClean="0"/>
              <a:t>very</a:t>
            </a:r>
            <a:r>
              <a:rPr lang="tr-TR" dirty="0" smtClean="0"/>
              <a:t> terse </a:t>
            </a:r>
            <a:r>
              <a:rPr lang="tr-TR" dirty="0" err="1" smtClean="0"/>
              <a:t>articles</a:t>
            </a:r>
            <a:r>
              <a:rPr lang="tr-TR" dirty="0" smtClean="0"/>
              <a:t>, </a:t>
            </a:r>
            <a:r>
              <a:rPr lang="tr-TR" dirty="0" err="1" smtClean="0"/>
              <a:t>sometimes</a:t>
            </a:r>
            <a:r>
              <a:rPr lang="tr-TR" dirty="0" smtClean="0"/>
              <a:t> in a </a:t>
            </a:r>
            <a:r>
              <a:rPr lang="tr-TR" dirty="0" err="1" smtClean="0"/>
              <a:t>page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of </a:t>
            </a:r>
            <a:r>
              <a:rPr lang="tr-TR" dirty="0" err="1" smtClean="0"/>
              <a:t>mathematical</a:t>
            </a:r>
            <a:r>
              <a:rPr lang="tr-TR" dirty="0" smtClean="0"/>
              <a:t> </a:t>
            </a:r>
            <a:r>
              <a:rPr lang="tr-TR" dirty="0" err="1" smtClean="0"/>
              <a:t>equations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9. </a:t>
            </a:r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dirty="0" err="1" smtClean="0"/>
              <a:t>scientist</a:t>
            </a:r>
            <a:r>
              <a:rPr lang="tr-TR" dirty="0" smtClean="0"/>
              <a:t> can </a:t>
            </a:r>
            <a:r>
              <a:rPr lang="tr-TR" dirty="0" err="1" smtClean="0"/>
              <a:t>report</a:t>
            </a:r>
            <a:r>
              <a:rPr lang="tr-TR" dirty="0" smtClean="0"/>
              <a:t> in a </a:t>
            </a:r>
            <a:r>
              <a:rPr lang="tr-TR" dirty="0" err="1" smtClean="0"/>
              <a:t>neutral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results</a:t>
            </a:r>
            <a:r>
              <a:rPr lang="tr-TR" dirty="0" smtClean="0"/>
              <a:t> of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experiments</a:t>
            </a:r>
            <a:r>
              <a:rPr lang="tr-TR" dirty="0" smtClean="0"/>
              <a:t>, </a:t>
            </a:r>
            <a:r>
              <a:rPr lang="tr-TR" dirty="0" err="1" smtClean="0"/>
              <a:t>historians</a:t>
            </a:r>
            <a:r>
              <a:rPr lang="tr-TR" dirty="0" smtClean="0"/>
              <a:t>,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concerned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affairs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past</a:t>
            </a:r>
            <a:r>
              <a:rPr lang="tr-TR" dirty="0" smtClean="0"/>
              <a:t>,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unable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avoid</a:t>
            </a:r>
            <a:r>
              <a:rPr lang="tr-TR" dirty="0" smtClean="0"/>
              <a:t> </a:t>
            </a:r>
            <a:r>
              <a:rPr lang="tr-TR" dirty="0" err="1" smtClean="0"/>
              <a:t>value</a:t>
            </a:r>
            <a:r>
              <a:rPr lang="tr-TR" dirty="0" smtClean="0"/>
              <a:t> </a:t>
            </a:r>
            <a:r>
              <a:rPr lang="tr-TR" dirty="0" err="1" smtClean="0"/>
              <a:t>judgements</a:t>
            </a:r>
            <a:r>
              <a:rPr lang="tr-TR" dirty="0" smtClean="0"/>
              <a:t>: </a:t>
            </a:r>
            <a:r>
              <a:rPr lang="tr-TR" dirty="0" err="1" smtClean="0"/>
              <a:t>describing</a:t>
            </a:r>
            <a:r>
              <a:rPr lang="tr-TR" dirty="0" smtClean="0"/>
              <a:t>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events</a:t>
            </a:r>
            <a:r>
              <a:rPr lang="tr-TR" dirty="0" smtClean="0"/>
              <a:t> as ‘a </a:t>
            </a:r>
            <a:r>
              <a:rPr lang="tr-TR" dirty="0" err="1" smtClean="0"/>
              <a:t>massacre</a:t>
            </a:r>
            <a:r>
              <a:rPr lang="tr-TR" dirty="0" smtClean="0"/>
              <a:t>’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instance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analysing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motives</a:t>
            </a:r>
            <a:r>
              <a:rPr lang="tr-TR" dirty="0" smtClean="0"/>
              <a:t> of a </a:t>
            </a:r>
            <a:r>
              <a:rPr lang="tr-TR" dirty="0" err="1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politician</a:t>
            </a:r>
            <a:r>
              <a:rPr lang="tr-TR" dirty="0" smtClean="0"/>
              <a:t>.    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smtClean="0"/>
              <a:t>OBJECTIVITY:</a:t>
            </a:r>
          </a:p>
          <a:p>
            <a:pPr lvl="0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historian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treat</a:t>
            </a:r>
            <a:r>
              <a:rPr lang="tr-TR" dirty="0" smtClean="0"/>
              <a:t> </a:t>
            </a:r>
            <a:r>
              <a:rPr lang="tr-TR" dirty="0" err="1" smtClean="0"/>
              <a:t>sources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appropriate</a:t>
            </a:r>
            <a:r>
              <a:rPr lang="tr-TR" dirty="0" smtClean="0"/>
              <a:t> </a:t>
            </a:r>
            <a:r>
              <a:rPr lang="tr-TR" dirty="0" err="1" smtClean="0"/>
              <a:t>reservations</a:t>
            </a:r>
            <a:r>
              <a:rPr lang="tr-TR" dirty="0" smtClean="0"/>
              <a:t>;</a:t>
            </a:r>
          </a:p>
          <a:p>
            <a:pPr lvl="0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historian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not </a:t>
            </a:r>
            <a:r>
              <a:rPr lang="tr-TR" dirty="0" err="1" smtClean="0"/>
              <a:t>dismiss</a:t>
            </a:r>
            <a:r>
              <a:rPr lang="tr-TR" dirty="0" smtClean="0"/>
              <a:t> </a:t>
            </a:r>
            <a:r>
              <a:rPr lang="tr-TR" dirty="0" err="1" smtClean="0"/>
              <a:t>counterevidence</a:t>
            </a:r>
            <a:r>
              <a:rPr lang="tr-TR" dirty="0" smtClean="0"/>
              <a:t>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scholarly</a:t>
            </a:r>
            <a:r>
              <a:rPr lang="tr-TR" dirty="0" smtClean="0"/>
              <a:t> </a:t>
            </a:r>
            <a:r>
              <a:rPr lang="tr-TR" dirty="0" err="1" smtClean="0"/>
              <a:t>consideration</a:t>
            </a:r>
            <a:r>
              <a:rPr lang="tr-TR" dirty="0" smtClean="0"/>
              <a:t>;</a:t>
            </a:r>
          </a:p>
          <a:p>
            <a:pPr lvl="0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historian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even</a:t>
            </a:r>
            <a:r>
              <a:rPr lang="tr-TR" dirty="0" smtClean="0"/>
              <a:t>-</a:t>
            </a:r>
            <a:r>
              <a:rPr lang="tr-TR" dirty="0" err="1" smtClean="0"/>
              <a:t>handed</a:t>
            </a:r>
            <a:r>
              <a:rPr lang="tr-TR" dirty="0" smtClean="0"/>
              <a:t> in </a:t>
            </a:r>
            <a:r>
              <a:rPr lang="tr-TR" dirty="0" err="1" smtClean="0"/>
              <a:t>treatment</a:t>
            </a:r>
            <a:r>
              <a:rPr lang="tr-TR" dirty="0" smtClean="0"/>
              <a:t> of </a:t>
            </a:r>
            <a:r>
              <a:rPr lang="tr-TR" dirty="0" err="1" smtClean="0"/>
              <a:t>evidence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eschew</a:t>
            </a:r>
            <a:r>
              <a:rPr lang="tr-TR" dirty="0" smtClean="0"/>
              <a:t> "</a:t>
            </a:r>
            <a:r>
              <a:rPr lang="tr-TR" dirty="0" err="1" smtClean="0"/>
              <a:t>cherry</a:t>
            </a:r>
            <a:r>
              <a:rPr lang="tr-TR" dirty="0" smtClean="0"/>
              <a:t>-</a:t>
            </a:r>
            <a:r>
              <a:rPr lang="tr-TR" dirty="0" err="1" smtClean="0"/>
              <a:t>picking</a:t>
            </a:r>
            <a:r>
              <a:rPr lang="tr-TR" dirty="0" smtClean="0"/>
              <a:t>";</a:t>
            </a:r>
          </a:p>
          <a:p>
            <a:pPr lvl="0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historian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clearly</a:t>
            </a:r>
            <a:r>
              <a:rPr lang="tr-TR" dirty="0" smtClean="0"/>
              <a:t> </a:t>
            </a:r>
            <a:r>
              <a:rPr lang="tr-TR" dirty="0" err="1" smtClean="0"/>
              <a:t>indicate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speculation</a:t>
            </a:r>
            <a:r>
              <a:rPr lang="tr-TR" dirty="0" smtClean="0"/>
              <a:t>;</a:t>
            </a:r>
          </a:p>
          <a:p>
            <a:pPr lvl="0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historian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not </a:t>
            </a:r>
            <a:r>
              <a:rPr lang="tr-TR" dirty="0" err="1" smtClean="0"/>
              <a:t>mistranslate</a:t>
            </a:r>
            <a:r>
              <a:rPr lang="tr-TR" dirty="0" smtClean="0"/>
              <a:t> </a:t>
            </a:r>
            <a:r>
              <a:rPr lang="tr-TR" dirty="0" err="1" smtClean="0"/>
              <a:t>documents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mislead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omitting</a:t>
            </a:r>
            <a:r>
              <a:rPr lang="tr-TR" dirty="0" smtClean="0"/>
              <a:t> </a:t>
            </a:r>
            <a:r>
              <a:rPr lang="tr-TR" dirty="0" err="1" smtClean="0"/>
              <a:t>parts</a:t>
            </a:r>
            <a:r>
              <a:rPr lang="tr-TR" dirty="0" smtClean="0"/>
              <a:t> of </a:t>
            </a:r>
            <a:r>
              <a:rPr lang="tr-TR" dirty="0" err="1" smtClean="0"/>
              <a:t>documents</a:t>
            </a:r>
            <a:r>
              <a:rPr lang="tr-TR" dirty="0" smtClean="0"/>
              <a:t>;</a:t>
            </a:r>
          </a:p>
          <a:p>
            <a:pPr lvl="0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historian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weigh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authenticity</a:t>
            </a:r>
            <a:r>
              <a:rPr lang="tr-TR" dirty="0" smtClean="0"/>
              <a:t> of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accounts</a:t>
            </a:r>
            <a:r>
              <a:rPr lang="tr-TR" dirty="0" smtClean="0"/>
              <a:t>, not </a:t>
            </a:r>
            <a:r>
              <a:rPr lang="tr-TR" dirty="0" err="1" smtClean="0"/>
              <a:t>merely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contradict</a:t>
            </a:r>
            <a:r>
              <a:rPr lang="tr-TR" dirty="0" smtClean="0"/>
              <a:t> a </a:t>
            </a:r>
            <a:r>
              <a:rPr lang="tr-TR" dirty="0" err="1" smtClean="0"/>
              <a:t>favored</a:t>
            </a:r>
            <a:r>
              <a:rPr lang="tr-TR" dirty="0" smtClean="0"/>
              <a:t> </a:t>
            </a:r>
            <a:r>
              <a:rPr lang="tr-TR" dirty="0" err="1" smtClean="0"/>
              <a:t>view</a:t>
            </a:r>
            <a:r>
              <a:rPr lang="tr-TR" dirty="0" smtClean="0"/>
              <a:t>; </a:t>
            </a:r>
            <a:r>
              <a:rPr lang="tr-TR" dirty="0" err="1" smtClean="0"/>
              <a:t>and</a:t>
            </a:r>
            <a:endParaRPr lang="tr-TR" dirty="0" smtClean="0"/>
          </a:p>
          <a:p>
            <a:pPr lvl="0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historian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take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motives</a:t>
            </a:r>
            <a:r>
              <a:rPr lang="tr-TR" dirty="0" smtClean="0"/>
              <a:t> of </a:t>
            </a:r>
            <a:r>
              <a:rPr lang="tr-TR" dirty="0" err="1" smtClean="0"/>
              <a:t>historical</a:t>
            </a:r>
            <a:r>
              <a:rPr lang="tr-TR" dirty="0" smtClean="0"/>
              <a:t> </a:t>
            </a:r>
            <a:r>
              <a:rPr lang="tr-TR" dirty="0" err="1" smtClean="0"/>
              <a:t>actors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consideration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-“</a:t>
            </a:r>
            <a:r>
              <a:rPr lang="en-US" dirty="0" smtClean="0"/>
              <a:t>Ideally the</a:t>
            </a:r>
            <a:r>
              <a:rPr lang="tr-TR" dirty="0" smtClean="0"/>
              <a:t> </a:t>
            </a:r>
            <a:r>
              <a:rPr lang="tr-TR" dirty="0" err="1" smtClean="0"/>
              <a:t>past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understood</a:t>
            </a:r>
            <a:r>
              <a:rPr lang="tr-TR" dirty="0" smtClean="0"/>
              <a:t> on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own</a:t>
            </a:r>
            <a:r>
              <a:rPr lang="tr-TR" dirty="0" smtClean="0"/>
              <a:t> </a:t>
            </a:r>
            <a:r>
              <a:rPr lang="tr-TR" dirty="0" err="1" smtClean="0"/>
              <a:t>terms</a:t>
            </a:r>
            <a:r>
              <a:rPr lang="tr-TR" dirty="0" smtClean="0"/>
              <a:t>. </a:t>
            </a:r>
            <a:r>
              <a:rPr lang="tr-TR" dirty="0" err="1" smtClean="0"/>
              <a:t>Historical</a:t>
            </a:r>
            <a:r>
              <a:rPr lang="tr-TR" dirty="0" smtClean="0"/>
              <a:t> </a:t>
            </a:r>
            <a:r>
              <a:rPr lang="tr-TR" dirty="0" err="1" smtClean="0"/>
              <a:t>events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examined</a:t>
            </a:r>
            <a:r>
              <a:rPr lang="tr-TR" dirty="0" smtClean="0"/>
              <a:t> in </a:t>
            </a:r>
            <a:r>
              <a:rPr lang="tr-TR" dirty="0" err="1" smtClean="0"/>
              <a:t>light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standarts</a:t>
            </a:r>
            <a:r>
              <a:rPr lang="tr-TR" dirty="0" smtClean="0"/>
              <a:t>, </a:t>
            </a:r>
            <a:r>
              <a:rPr lang="tr-TR" dirty="0" err="1" smtClean="0"/>
              <a:t>values</a:t>
            </a:r>
            <a:r>
              <a:rPr lang="tr-TR" dirty="0" smtClean="0"/>
              <a:t>, </a:t>
            </a:r>
            <a:r>
              <a:rPr lang="tr-TR" dirty="0" err="1" smtClean="0"/>
              <a:t>attitudes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dominant </a:t>
            </a:r>
            <a:r>
              <a:rPr lang="tr-TR" dirty="0" err="1" smtClean="0"/>
              <a:t>during</a:t>
            </a:r>
            <a:r>
              <a:rPr lang="tr-TR" dirty="0" smtClean="0"/>
              <a:t> a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period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,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evaluated</a:t>
            </a:r>
            <a:r>
              <a:rPr lang="tr-TR" dirty="0" smtClean="0"/>
              <a:t> </a:t>
            </a:r>
            <a:r>
              <a:rPr lang="tr-TR" dirty="0" err="1" smtClean="0"/>
              <a:t>exclusively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twentieth</a:t>
            </a:r>
            <a:r>
              <a:rPr lang="tr-TR" dirty="0" smtClean="0"/>
              <a:t>-</a:t>
            </a:r>
            <a:r>
              <a:rPr lang="tr-TR" dirty="0" err="1" smtClean="0"/>
              <a:t>century</a:t>
            </a:r>
            <a:r>
              <a:rPr lang="tr-TR" dirty="0" smtClean="0"/>
              <a:t> </a:t>
            </a:r>
            <a:r>
              <a:rPr lang="tr-TR" dirty="0" err="1" smtClean="0"/>
              <a:t>standarts</a:t>
            </a:r>
            <a:r>
              <a:rPr lang="tr-TR" dirty="0" smtClean="0"/>
              <a:t>.”</a:t>
            </a:r>
          </a:p>
          <a:p>
            <a:r>
              <a:rPr lang="tr-TR" dirty="0" smtClean="0"/>
              <a:t>-John </a:t>
            </a:r>
            <a:r>
              <a:rPr lang="tr-TR" dirty="0" err="1" smtClean="0"/>
              <a:t>Tosh</a:t>
            </a:r>
            <a:r>
              <a:rPr lang="tr-TR" dirty="0" smtClean="0"/>
              <a:t> “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business</a:t>
            </a:r>
            <a:r>
              <a:rPr lang="tr-TR" dirty="0" smtClean="0"/>
              <a:t> of </a:t>
            </a:r>
            <a:r>
              <a:rPr lang="tr-TR" dirty="0" err="1" smtClean="0"/>
              <a:t>historian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apply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,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refine</a:t>
            </a:r>
            <a:r>
              <a:rPr lang="tr-TR" dirty="0" smtClean="0"/>
              <a:t> it,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develop</a:t>
            </a:r>
            <a:r>
              <a:rPr lang="tr-TR" dirty="0" smtClean="0"/>
              <a:t> 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, </a:t>
            </a:r>
            <a:r>
              <a:rPr lang="tr-TR" dirty="0" err="1" smtClean="0"/>
              <a:t>always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light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evidence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broadly</a:t>
            </a:r>
            <a:r>
              <a:rPr lang="tr-TR" dirty="0" smtClean="0"/>
              <a:t> </a:t>
            </a:r>
            <a:r>
              <a:rPr lang="tr-TR" dirty="0" err="1" smtClean="0"/>
              <a:t>conceived</a:t>
            </a:r>
            <a:r>
              <a:rPr lang="tr-TR" dirty="0" smtClean="0"/>
              <a:t>.”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</TotalTime>
  <Words>548</Words>
  <Application>Microsoft Office PowerPoint</Application>
  <PresentationFormat>Ekran Gösterisi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Gündönümü</vt:lpstr>
      <vt:lpstr>HISTORY AND SCIENCE-OBJECTIVITY IN HISTORY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AND SCIENCE</dc:title>
  <dc:creator>pc</dc:creator>
  <cp:lastModifiedBy>pc</cp:lastModifiedBy>
  <cp:revision>4</cp:revision>
  <dcterms:created xsi:type="dcterms:W3CDTF">2018-01-12T14:01:35Z</dcterms:created>
  <dcterms:modified xsi:type="dcterms:W3CDTF">2018-01-12T14:45:29Z</dcterms:modified>
</cp:coreProperties>
</file>