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39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3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12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31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81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14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54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08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92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5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5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5878F5-C00D-469E-A3EC-C6C244C6424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24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D51B-9C0D-4BB1-98DC-BC333DE996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 1930’a kadar şiir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DDF8FF-E893-44F6-9AB3-7CEC000E55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23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6B5A-F66C-4F9F-90B3-36ADAEB07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Konstantinos</a:t>
            </a:r>
            <a:r>
              <a:rPr lang="tr-TR" dirty="0"/>
              <a:t> </a:t>
            </a:r>
            <a:r>
              <a:rPr lang="tr-TR" dirty="0" err="1"/>
              <a:t>Kavafis</a:t>
            </a:r>
            <a:r>
              <a:rPr lang="tr-TR" dirty="0"/>
              <a:t> (1863 – 1933)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EDAF-A720-49FD-9179-18B9D3B4E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İskenderiye’de doğdu.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Tarihi konular kaleme alıyor, özellikle Helenistik dönem – yaşadığı dönemle ilişkilendiriyor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Stili: şiirleri düzyazıya benziyor, sade, az sıfat, serbest dize, eşitsiz hece sayları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Dili: kendine özgün, konuşma dilini ve aydın dilini bir araya getiriyor, İstanbul ve İskenderiye Rumcası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Eserleri: Surlar, </a:t>
            </a:r>
            <a:r>
              <a:rPr lang="tr-TR" sz="2400" dirty="0" err="1"/>
              <a:t>Antiyohya</a:t>
            </a:r>
            <a:r>
              <a:rPr lang="tr-TR" sz="2400" dirty="0"/>
              <a:t>  Dolaylarında </a:t>
            </a:r>
          </a:p>
        </p:txBody>
      </p:sp>
    </p:spTree>
    <p:extLst>
      <p:ext uri="{BB962C8B-B14F-4D97-AF65-F5344CB8AC3E}">
        <p14:creationId xmlns:p14="http://schemas.microsoft.com/office/powerpoint/2010/main" val="137932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6CADD-15D4-41FA-81A7-45D53500D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Konstantinos</a:t>
            </a:r>
            <a:r>
              <a:rPr lang="tr-TR" dirty="0"/>
              <a:t> </a:t>
            </a:r>
            <a:r>
              <a:rPr lang="tr-TR" dirty="0" err="1"/>
              <a:t>Kavafis</a:t>
            </a:r>
            <a:r>
              <a:rPr lang="tr-TR" dirty="0"/>
              <a:t> (1863 – 1933)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9836D-5606-43F5-9C2F-18C2602F4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Şiirlerini üç kategoriye ayırıyor:</a:t>
            </a:r>
          </a:p>
          <a:p>
            <a:r>
              <a:rPr lang="tr-TR" sz="2400" dirty="0"/>
              <a:t>1. Felsefi: öğüt içeren didaktik bir tonda </a:t>
            </a:r>
          </a:p>
          <a:p>
            <a:r>
              <a:rPr lang="tr-TR" sz="2400" dirty="0"/>
              <a:t>2. Tarihsel: Antik Yunan ve Roma, Helenistik dönem, Bizans dönemi</a:t>
            </a:r>
          </a:p>
          <a:p>
            <a:r>
              <a:rPr lang="tr-TR" sz="2400" dirty="0"/>
              <a:t>3. Hedonist: gençliğin anıları, arzu, eşcinsel aşk, yaşlılık</a:t>
            </a:r>
          </a:p>
        </p:txBody>
      </p:sp>
    </p:spTree>
    <p:extLst>
      <p:ext uri="{BB962C8B-B14F-4D97-AF65-F5344CB8AC3E}">
        <p14:creationId xmlns:p14="http://schemas.microsoft.com/office/powerpoint/2010/main" val="223543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9F6BE-81DC-4E7A-B063-A3F7F7AED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Angelos</a:t>
            </a:r>
            <a:r>
              <a:rPr lang="tr-TR" dirty="0"/>
              <a:t> </a:t>
            </a:r>
            <a:r>
              <a:rPr lang="tr-TR" dirty="0" err="1"/>
              <a:t>Sikelianos</a:t>
            </a:r>
            <a:r>
              <a:rPr lang="tr-TR" dirty="0"/>
              <a:t> (1884 - 1951)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D1973-A643-481D-92D4-4EBFDB0F4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Antik Yunan ve Yunan tanrılarından etkileniyor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Birleşik bir din (Hristiyanlık ve Antik Yunan tanrıları) hayal ediyor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Doğaüstü unsurlar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Hayatın son yıllarında tragedyalar da yazmaya başladı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3884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47392-381E-4AA8-AA80-40BEA0B2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Kostas</a:t>
            </a:r>
            <a:r>
              <a:rPr lang="tr-TR" dirty="0"/>
              <a:t> </a:t>
            </a:r>
            <a:r>
              <a:rPr lang="tr-TR" dirty="0" err="1"/>
              <a:t>Varnalis</a:t>
            </a:r>
            <a:r>
              <a:rPr lang="tr-TR" dirty="0"/>
              <a:t> (1884 - 1974)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03EF9-D27E-451C-96A2-91D0842B8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Bulgaristan’da doğdu, filoloji okumak için Atina’ya gitti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Antik Yunan’a hayranlık duyuyor.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Kostis</a:t>
            </a:r>
            <a:r>
              <a:rPr lang="tr-TR" sz="2400" dirty="0"/>
              <a:t> </a:t>
            </a:r>
            <a:r>
              <a:rPr lang="tr-TR" sz="2400" dirty="0" err="1"/>
              <a:t>Palamas’tan</a:t>
            </a:r>
            <a:r>
              <a:rPr lang="tr-TR" sz="2400" dirty="0"/>
              <a:t> etkileniyor.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1918 Paris’e gidiyor, dönemin felsefi ve siyasi akımlarından etkilenip</a:t>
            </a:r>
            <a:br>
              <a:rPr lang="tr-TR" sz="2400" dirty="0"/>
            </a:br>
            <a:r>
              <a:rPr lang="tr-TR" sz="2400" dirty="0"/>
              <a:t> dünya görüşü değişiyor.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Marksizm’i benimsiyor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Sosyal ve siyasi konular üzerine yazan ilk şair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Eserleri: Yakan Işık, Kuşatılmış köleler, Sokrates’in gerçek savunması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5211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BC950-E702-43D2-8D29-6ECBCE82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Kostas</a:t>
            </a:r>
            <a:r>
              <a:rPr lang="tr-TR" dirty="0"/>
              <a:t> </a:t>
            </a:r>
            <a:r>
              <a:rPr lang="tr-TR" dirty="0" err="1"/>
              <a:t>Karyotakis</a:t>
            </a:r>
            <a:r>
              <a:rPr lang="tr-TR" dirty="0"/>
              <a:t> (1896 – 1928)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C7BD-0366-4798-BC9B-CE4EFE656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20.</a:t>
            </a:r>
            <a:r>
              <a:rPr lang="tr-TR" sz="2400" dirty="0"/>
              <a:t>yy başlarında Yunanistan: güvensizlik, siyasi krizler, Küçük Asya felaketi, sosyal gelişmeler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1828’da memur atandığı </a:t>
            </a:r>
            <a:r>
              <a:rPr lang="tr-TR" sz="2400" dirty="0" err="1"/>
              <a:t>Preveze’de</a:t>
            </a:r>
            <a:r>
              <a:rPr lang="tr-TR" sz="2400" dirty="0"/>
              <a:t> intihar etti.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Taşra hayatının sıkıntıları, bürokrasinin çürümüşlüğü alaycı bir şekilde dile getiriyor.</a:t>
            </a: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Κ</a:t>
            </a:r>
            <a:r>
              <a:rPr lang="tr-TR" sz="2400" dirty="0"/>
              <a:t>onular: tatminsizlik, yetersizlik, yabancılaşma, güvensizlik</a:t>
            </a:r>
            <a:r>
              <a:rPr lang="tr-TR" sz="2400"/>
              <a:t>, üzüntü</a:t>
            </a: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İnsan ve Nesnelerin Acısı, </a:t>
            </a:r>
            <a:r>
              <a:rPr lang="tr-TR" sz="2400" dirty="0" err="1"/>
              <a:t>Nepenthe</a:t>
            </a:r>
            <a:r>
              <a:rPr lang="tr-TR" sz="2400" dirty="0"/>
              <a:t>, Ağıt ve Yergiler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427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EFC3-CE58-42F2-8FD2-D1A46AB6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72AB-4DAF-4DC9-BCCD-5F2E5A8FB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86722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</TotalTime>
  <Words>277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 1930’a kadar şiir</vt:lpstr>
      <vt:lpstr>Konstantinos Kavafis (1863 – 1933)</vt:lpstr>
      <vt:lpstr>Konstantinos Kavafis (1863 – 1933)</vt:lpstr>
      <vt:lpstr>Angelos Sikelianos (1884 - 1951)</vt:lpstr>
      <vt:lpstr>Kostas Varnalis (1884 - 1974)</vt:lpstr>
      <vt:lpstr>Kostas Karyotakis (1896 – 1928)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1930’a kadar şiir</dc:title>
  <dc:creator>Efpraxia Nerantzaki</dc:creator>
  <cp:lastModifiedBy>Efpraxia Nerantzaki</cp:lastModifiedBy>
  <cp:revision>7</cp:revision>
  <dcterms:created xsi:type="dcterms:W3CDTF">2020-05-13T13:52:16Z</dcterms:created>
  <dcterms:modified xsi:type="dcterms:W3CDTF">2020-05-13T15:44:37Z</dcterms:modified>
</cp:coreProperties>
</file>